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notesSlides/notesSlide193.xml" ContentType="application/vnd.openxmlformats-officedocument.presentationml.notesSlide+xml"/>
  <Override PartName="/ppt/notesSlides/notesSlide194.xml" ContentType="application/vnd.openxmlformats-officedocument.presentationml.notesSlide+xml"/>
  <Override PartName="/ppt/notesSlides/notesSlide195.xml" ContentType="application/vnd.openxmlformats-officedocument.presentationml.notesSlide+xml"/>
  <Override PartName="/ppt/notesSlides/notesSlide196.xml" ContentType="application/vnd.openxmlformats-officedocument.presentationml.notesSlide+xml"/>
  <Override PartName="/ppt/notesSlides/notesSlide197.xml" ContentType="application/vnd.openxmlformats-officedocument.presentationml.notesSlide+xml"/>
  <Override PartName="/ppt/notesSlides/notesSlide198.xml" ContentType="application/vnd.openxmlformats-officedocument.presentationml.notesSlide+xml"/>
  <Override PartName="/ppt/notesSlides/notesSlide199.xml" ContentType="application/vnd.openxmlformats-officedocument.presentationml.notesSlide+xml"/>
  <Override PartName="/ppt/notesSlides/notesSlide200.xml" ContentType="application/vnd.openxmlformats-officedocument.presentationml.notesSlide+xml"/>
  <Override PartName="/ppt/notesSlides/notesSlide201.xml" ContentType="application/vnd.openxmlformats-officedocument.presentationml.notesSlide+xml"/>
  <Override PartName="/ppt/notesSlides/notesSlide202.xml" ContentType="application/vnd.openxmlformats-officedocument.presentationml.notesSlide+xml"/>
  <Override PartName="/ppt/notesSlides/notesSlide203.xml" ContentType="application/vnd.openxmlformats-officedocument.presentationml.notesSlide+xml"/>
  <Override PartName="/ppt/notesSlides/notesSlide204.xml" ContentType="application/vnd.openxmlformats-officedocument.presentationml.notesSlide+xml"/>
  <Override PartName="/ppt/notesSlides/notesSlide205.xml" ContentType="application/vnd.openxmlformats-officedocument.presentationml.notesSlide+xml"/>
  <Override PartName="/ppt/notesSlides/notesSlide206.xml" ContentType="application/vnd.openxmlformats-officedocument.presentationml.notesSlide+xml"/>
  <Override PartName="/ppt/notesSlides/notesSlide207.xml" ContentType="application/vnd.openxmlformats-officedocument.presentationml.notesSlide+xml"/>
  <Override PartName="/ppt/notesSlides/notesSlide208.xml" ContentType="application/vnd.openxmlformats-officedocument.presentationml.notesSlide+xml"/>
  <Override PartName="/ppt/notesSlides/notesSlide209.xml" ContentType="application/vnd.openxmlformats-officedocument.presentationml.notesSlide+xml"/>
  <Override PartName="/ppt/notesSlides/notesSlide210.xml" ContentType="application/vnd.openxmlformats-officedocument.presentationml.notesSlide+xml"/>
  <Override PartName="/ppt/notesSlides/notesSlide211.xml" ContentType="application/vnd.openxmlformats-officedocument.presentationml.notesSlide+xml"/>
  <Override PartName="/ppt/notesSlides/notesSlide212.xml" ContentType="application/vnd.openxmlformats-officedocument.presentationml.notesSlide+xml"/>
  <Override PartName="/ppt/notesSlides/notesSlide213.xml" ContentType="application/vnd.openxmlformats-officedocument.presentationml.notesSlide+xml"/>
  <Override PartName="/ppt/notesSlides/notesSlide214.xml" ContentType="application/vnd.openxmlformats-officedocument.presentationml.notesSlide+xml"/>
  <Override PartName="/ppt/notesSlides/notesSlide215.xml" ContentType="application/vnd.openxmlformats-officedocument.presentationml.notesSlide+xml"/>
  <Override PartName="/ppt/notesSlides/notesSlide216.xml" ContentType="application/vnd.openxmlformats-officedocument.presentationml.notesSlide+xml"/>
  <Override PartName="/ppt/notesSlides/notesSlide217.xml" ContentType="application/vnd.openxmlformats-officedocument.presentationml.notesSlide+xml"/>
  <Override PartName="/ppt/notesSlides/notesSlide218.xml" ContentType="application/vnd.openxmlformats-officedocument.presentationml.notesSlide+xml"/>
  <Override PartName="/ppt/notesSlides/notesSlide219.xml" ContentType="application/vnd.openxmlformats-officedocument.presentationml.notesSlide+xml"/>
  <Override PartName="/ppt/notesSlides/notesSlide220.xml" ContentType="application/vnd.openxmlformats-officedocument.presentationml.notesSlide+xml"/>
  <Override PartName="/ppt/notesSlides/notesSlide221.xml" ContentType="application/vnd.openxmlformats-officedocument.presentationml.notesSlide+xml"/>
  <Override PartName="/ppt/notesSlides/notesSlide222.xml" ContentType="application/vnd.openxmlformats-officedocument.presentationml.notesSlide+xml"/>
  <Override PartName="/ppt/notesSlides/notesSlide223.xml" ContentType="application/vnd.openxmlformats-officedocument.presentationml.notesSlide+xml"/>
  <Override PartName="/ppt/notesSlides/notesSlide224.xml" ContentType="application/vnd.openxmlformats-officedocument.presentationml.notesSlide+xml"/>
  <Override PartName="/ppt/notesSlides/notesSlide225.xml" ContentType="application/vnd.openxmlformats-officedocument.presentationml.notesSlide+xml"/>
  <Override PartName="/ppt/notesSlides/notesSlide226.xml" ContentType="application/vnd.openxmlformats-officedocument.presentationml.notesSlide+xml"/>
  <Override PartName="/ppt/notesSlides/notesSlide227.xml" ContentType="application/vnd.openxmlformats-officedocument.presentationml.notesSlide+xml"/>
  <Override PartName="/ppt/notesSlides/notesSlide228.xml" ContentType="application/vnd.openxmlformats-officedocument.presentationml.notesSlide+xml"/>
  <Override PartName="/ppt/notesSlides/notesSlide229.xml" ContentType="application/vnd.openxmlformats-officedocument.presentationml.notesSlide+xml"/>
  <Override PartName="/ppt/notesSlides/notesSlide230.xml" ContentType="application/vnd.openxmlformats-officedocument.presentationml.notesSlide+xml"/>
  <Override PartName="/ppt/notesSlides/notesSlide231.xml" ContentType="application/vnd.openxmlformats-officedocument.presentationml.notesSlide+xml"/>
  <Override PartName="/ppt/notesSlides/notesSlide232.xml" ContentType="application/vnd.openxmlformats-officedocument.presentationml.notesSlide+xml"/>
  <Override PartName="/ppt/notesSlides/notesSlide233.xml" ContentType="application/vnd.openxmlformats-officedocument.presentationml.notesSlide+xml"/>
  <Override PartName="/ppt/notesSlides/notesSlide234.xml" ContentType="application/vnd.openxmlformats-officedocument.presentationml.notesSlide+xml"/>
  <Override PartName="/ppt/notesSlides/notesSlide235.xml" ContentType="application/vnd.openxmlformats-officedocument.presentationml.notesSlide+xml"/>
  <Override PartName="/ppt/notesSlides/notesSlide236.xml" ContentType="application/vnd.openxmlformats-officedocument.presentationml.notesSlide+xml"/>
  <Override PartName="/ppt/notesSlides/notesSlide237.xml" ContentType="application/vnd.openxmlformats-officedocument.presentationml.notesSlide+xml"/>
  <Override PartName="/ppt/notesSlides/notesSlide238.xml" ContentType="application/vnd.openxmlformats-officedocument.presentationml.notesSlide+xml"/>
  <Override PartName="/ppt/notesSlides/notesSlide239.xml" ContentType="application/vnd.openxmlformats-officedocument.presentationml.notesSlide+xml"/>
  <Override PartName="/ppt/notesSlides/notesSlide240.xml" ContentType="application/vnd.openxmlformats-officedocument.presentationml.notesSlide+xml"/>
  <Override PartName="/ppt/notesSlides/notesSlide241.xml" ContentType="application/vnd.openxmlformats-officedocument.presentationml.notesSlide+xml"/>
  <Override PartName="/ppt/notesSlides/notesSlide242.xml" ContentType="application/vnd.openxmlformats-officedocument.presentationml.notesSlide+xml"/>
  <Override PartName="/ppt/notesSlides/notesSlide243.xml" ContentType="application/vnd.openxmlformats-officedocument.presentationml.notesSlide+xml"/>
  <Override PartName="/ppt/notesSlides/notesSlide244.xml" ContentType="application/vnd.openxmlformats-officedocument.presentationml.notesSlide+xml"/>
  <Override PartName="/ppt/notesSlides/notesSlide245.xml" ContentType="application/vnd.openxmlformats-officedocument.presentationml.notesSlide+xml"/>
  <Override PartName="/ppt/notesSlides/notesSlide2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7441" r:id="rId1"/>
    <p:sldMasterId id="2147487443" r:id="rId2"/>
  </p:sldMasterIdLst>
  <p:notesMasterIdLst>
    <p:notesMasterId r:id="rId255"/>
  </p:notesMasterIdLst>
  <p:handoutMasterIdLst>
    <p:handoutMasterId r:id="rId256"/>
  </p:handoutMasterIdLst>
  <p:sldIdLst>
    <p:sldId id="853" r:id="rId3"/>
    <p:sldId id="854" r:id="rId4"/>
    <p:sldId id="1295" r:id="rId5"/>
    <p:sldId id="1296" r:id="rId6"/>
    <p:sldId id="520" r:id="rId7"/>
    <p:sldId id="526" r:id="rId8"/>
    <p:sldId id="1297" r:id="rId9"/>
    <p:sldId id="1298" r:id="rId10"/>
    <p:sldId id="1299" r:id="rId11"/>
    <p:sldId id="1300" r:id="rId12"/>
    <p:sldId id="1301" r:id="rId13"/>
    <p:sldId id="1302" r:id="rId14"/>
    <p:sldId id="1303" r:id="rId15"/>
    <p:sldId id="1304" r:id="rId16"/>
    <p:sldId id="1305" r:id="rId17"/>
    <p:sldId id="1306" r:id="rId18"/>
    <p:sldId id="1308" r:id="rId19"/>
    <p:sldId id="1307" r:id="rId20"/>
    <p:sldId id="1309" r:id="rId21"/>
    <p:sldId id="1310" r:id="rId22"/>
    <p:sldId id="1569" r:id="rId23"/>
    <p:sldId id="1312" r:id="rId24"/>
    <p:sldId id="1311" r:id="rId25"/>
    <p:sldId id="1313" r:id="rId26"/>
    <p:sldId id="1316" r:id="rId27"/>
    <p:sldId id="1314" r:id="rId28"/>
    <p:sldId id="1315" r:id="rId29"/>
    <p:sldId id="1317" r:id="rId30"/>
    <p:sldId id="1318" r:id="rId31"/>
    <p:sldId id="1319" r:id="rId32"/>
    <p:sldId id="1320" r:id="rId33"/>
    <p:sldId id="1321" r:id="rId34"/>
    <p:sldId id="1322" r:id="rId35"/>
    <p:sldId id="1570" r:id="rId36"/>
    <p:sldId id="1323" r:id="rId37"/>
    <p:sldId id="1324" r:id="rId38"/>
    <p:sldId id="1325" r:id="rId39"/>
    <p:sldId id="1326" r:id="rId40"/>
    <p:sldId id="1327" r:id="rId41"/>
    <p:sldId id="1328" r:id="rId42"/>
    <p:sldId id="1329" r:id="rId43"/>
    <p:sldId id="1330" r:id="rId44"/>
    <p:sldId id="1331" r:id="rId45"/>
    <p:sldId id="1563" r:id="rId46"/>
    <p:sldId id="1333" r:id="rId47"/>
    <p:sldId id="1543" r:id="rId48"/>
    <p:sldId id="1334" r:id="rId49"/>
    <p:sldId id="1335" r:id="rId50"/>
    <p:sldId id="1336" r:id="rId51"/>
    <p:sldId id="1337" r:id="rId52"/>
    <p:sldId id="1338" r:id="rId53"/>
    <p:sldId id="1339" r:id="rId54"/>
    <p:sldId id="1340" r:id="rId55"/>
    <p:sldId id="1341" r:id="rId56"/>
    <p:sldId id="1342" r:id="rId57"/>
    <p:sldId id="1343" r:id="rId58"/>
    <p:sldId id="1344" r:id="rId59"/>
    <p:sldId id="1509" r:id="rId60"/>
    <p:sldId id="1345" r:id="rId61"/>
    <p:sldId id="1544" r:id="rId62"/>
    <p:sldId id="1346" r:id="rId63"/>
    <p:sldId id="1347" r:id="rId64"/>
    <p:sldId id="1348" r:id="rId65"/>
    <p:sldId id="1349" r:id="rId66"/>
    <p:sldId id="1350" r:id="rId67"/>
    <p:sldId id="1353" r:id="rId68"/>
    <p:sldId id="1351" r:id="rId69"/>
    <p:sldId id="1352" r:id="rId70"/>
    <p:sldId id="1354" r:id="rId71"/>
    <p:sldId id="1355" r:id="rId72"/>
    <p:sldId id="1356" r:id="rId73"/>
    <p:sldId id="1357" r:id="rId74"/>
    <p:sldId id="1358" r:id="rId75"/>
    <p:sldId id="1359" r:id="rId76"/>
    <p:sldId id="1360" r:id="rId77"/>
    <p:sldId id="1361" r:id="rId78"/>
    <p:sldId id="1362" r:id="rId79"/>
    <p:sldId id="1363" r:id="rId80"/>
    <p:sldId id="1364" r:id="rId81"/>
    <p:sldId id="1365" r:id="rId82"/>
    <p:sldId id="1366" r:id="rId83"/>
    <p:sldId id="1367" r:id="rId84"/>
    <p:sldId id="1370" r:id="rId85"/>
    <p:sldId id="1368" r:id="rId86"/>
    <p:sldId id="1369" r:id="rId87"/>
    <p:sldId id="1371" r:id="rId88"/>
    <p:sldId id="1378" r:id="rId89"/>
    <p:sldId id="1372" r:id="rId90"/>
    <p:sldId id="1373" r:id="rId91"/>
    <p:sldId id="1375" r:id="rId92"/>
    <p:sldId id="1374" r:id="rId93"/>
    <p:sldId id="1376" r:id="rId94"/>
    <p:sldId id="1377" r:id="rId95"/>
    <p:sldId id="1381" r:id="rId96"/>
    <p:sldId id="1379" r:id="rId97"/>
    <p:sldId id="1545" r:id="rId98"/>
    <p:sldId id="1546" r:id="rId99"/>
    <p:sldId id="1547" r:id="rId100"/>
    <p:sldId id="1380" r:id="rId101"/>
    <p:sldId id="1382" r:id="rId102"/>
    <p:sldId id="1383" r:id="rId103"/>
    <p:sldId id="1384" r:id="rId104"/>
    <p:sldId id="1385" r:id="rId105"/>
    <p:sldId id="1386" r:id="rId106"/>
    <p:sldId id="1387" r:id="rId107"/>
    <p:sldId id="1402" r:id="rId108"/>
    <p:sldId id="1388" r:id="rId109"/>
    <p:sldId id="1389" r:id="rId110"/>
    <p:sldId id="1390" r:id="rId111"/>
    <p:sldId id="1391" r:id="rId112"/>
    <p:sldId id="1392" r:id="rId113"/>
    <p:sldId id="1393" r:id="rId114"/>
    <p:sldId id="1395" r:id="rId115"/>
    <p:sldId id="1394" r:id="rId116"/>
    <p:sldId id="1396" r:id="rId117"/>
    <p:sldId id="1397" r:id="rId118"/>
    <p:sldId id="1565" r:id="rId119"/>
    <p:sldId id="1566" r:id="rId120"/>
    <p:sldId id="1567" r:id="rId121"/>
    <p:sldId id="1568" r:id="rId122"/>
    <p:sldId id="1564" r:id="rId123"/>
    <p:sldId id="1404" r:id="rId124"/>
    <p:sldId id="1510" r:id="rId125"/>
    <p:sldId id="1398" r:id="rId126"/>
    <p:sldId id="1405" r:id="rId127"/>
    <p:sldId id="1511" r:id="rId128"/>
    <p:sldId id="1549" r:id="rId129"/>
    <p:sldId id="1548" r:id="rId130"/>
    <p:sldId id="1406" r:id="rId131"/>
    <p:sldId id="1571" r:id="rId132"/>
    <p:sldId id="1550" r:id="rId133"/>
    <p:sldId id="1399" r:id="rId134"/>
    <p:sldId id="1400" r:id="rId135"/>
    <p:sldId id="1401" r:id="rId136"/>
    <p:sldId id="1572" r:id="rId137"/>
    <p:sldId id="1407" r:id="rId138"/>
    <p:sldId id="1408" r:id="rId139"/>
    <p:sldId id="1409" r:id="rId140"/>
    <p:sldId id="1410" r:id="rId141"/>
    <p:sldId id="1411" r:id="rId142"/>
    <p:sldId id="1412" r:id="rId143"/>
    <p:sldId id="1414" r:id="rId144"/>
    <p:sldId id="1413" r:id="rId145"/>
    <p:sldId id="1415" r:id="rId146"/>
    <p:sldId id="1416" r:id="rId147"/>
    <p:sldId id="1417" r:id="rId148"/>
    <p:sldId id="1418" r:id="rId149"/>
    <p:sldId id="1420" r:id="rId150"/>
    <p:sldId id="1421" r:id="rId151"/>
    <p:sldId id="1422" r:id="rId152"/>
    <p:sldId id="1423" r:id="rId153"/>
    <p:sldId id="1513" r:id="rId154"/>
    <p:sldId id="1514" r:id="rId155"/>
    <p:sldId id="1427" r:id="rId156"/>
    <p:sldId id="1424" r:id="rId157"/>
    <p:sldId id="1425" r:id="rId158"/>
    <p:sldId id="1426" r:id="rId159"/>
    <p:sldId id="1428" r:id="rId160"/>
    <p:sldId id="1429" r:id="rId161"/>
    <p:sldId id="1430" r:id="rId162"/>
    <p:sldId id="1431" r:id="rId163"/>
    <p:sldId id="1432" r:id="rId164"/>
    <p:sldId id="1434" r:id="rId165"/>
    <p:sldId id="1435" r:id="rId166"/>
    <p:sldId id="1436" r:id="rId167"/>
    <p:sldId id="1437" r:id="rId168"/>
    <p:sldId id="1438" r:id="rId169"/>
    <p:sldId id="1439" r:id="rId170"/>
    <p:sldId id="1441" r:id="rId171"/>
    <p:sldId id="1442" r:id="rId172"/>
    <p:sldId id="1443" r:id="rId173"/>
    <p:sldId id="1444" r:id="rId174"/>
    <p:sldId id="1445" r:id="rId175"/>
    <p:sldId id="1446" r:id="rId176"/>
    <p:sldId id="1447" r:id="rId177"/>
    <p:sldId id="1448" r:id="rId178"/>
    <p:sldId id="1449" r:id="rId179"/>
    <p:sldId id="1450" r:id="rId180"/>
    <p:sldId id="1451" r:id="rId181"/>
    <p:sldId id="1452" r:id="rId182"/>
    <p:sldId id="1453" r:id="rId183"/>
    <p:sldId id="1454" r:id="rId184"/>
    <p:sldId id="1455" r:id="rId185"/>
    <p:sldId id="1456" r:id="rId186"/>
    <p:sldId id="1457" r:id="rId187"/>
    <p:sldId id="1458" r:id="rId188"/>
    <p:sldId id="1459" r:id="rId189"/>
    <p:sldId id="1460" r:id="rId190"/>
    <p:sldId id="1461" r:id="rId191"/>
    <p:sldId id="1462" r:id="rId192"/>
    <p:sldId id="1463" r:id="rId193"/>
    <p:sldId id="1464" r:id="rId194"/>
    <p:sldId id="1465" r:id="rId195"/>
    <p:sldId id="1466" r:id="rId196"/>
    <p:sldId id="1552" r:id="rId197"/>
    <p:sldId id="1553" r:id="rId198"/>
    <p:sldId id="1554" r:id="rId199"/>
    <p:sldId id="1555" r:id="rId200"/>
    <p:sldId id="1573" r:id="rId201"/>
    <p:sldId id="1468" r:id="rId202"/>
    <p:sldId id="1470" r:id="rId203"/>
    <p:sldId id="1517" r:id="rId204"/>
    <p:sldId id="1471" r:id="rId205"/>
    <p:sldId id="1574" r:id="rId206"/>
    <p:sldId id="1575" r:id="rId207"/>
    <p:sldId id="1576" r:id="rId208"/>
    <p:sldId id="1577" r:id="rId209"/>
    <p:sldId id="1578" r:id="rId210"/>
    <p:sldId id="1579" r:id="rId211"/>
    <p:sldId id="1516" r:id="rId212"/>
    <p:sldId id="1518" r:id="rId213"/>
    <p:sldId id="1519" r:id="rId214"/>
    <p:sldId id="1520" r:id="rId215"/>
    <p:sldId id="1521" r:id="rId216"/>
    <p:sldId id="1580" r:id="rId217"/>
    <p:sldId id="1523" r:id="rId218"/>
    <p:sldId id="1524" r:id="rId219"/>
    <p:sldId id="1525" r:id="rId220"/>
    <p:sldId id="1526" r:id="rId221"/>
    <p:sldId id="1581" r:id="rId222"/>
    <p:sldId id="1527" r:id="rId223"/>
    <p:sldId id="1528" r:id="rId224"/>
    <p:sldId id="1467" r:id="rId225"/>
    <p:sldId id="1529" r:id="rId226"/>
    <p:sldId id="1557" r:id="rId227"/>
    <p:sldId id="1479" r:id="rId228"/>
    <p:sldId id="1478" r:id="rId229"/>
    <p:sldId id="1481" r:id="rId230"/>
    <p:sldId id="1480" r:id="rId231"/>
    <p:sldId id="1483" r:id="rId232"/>
    <p:sldId id="1530" r:id="rId233"/>
    <p:sldId id="1484" r:id="rId234"/>
    <p:sldId id="1531" r:id="rId235"/>
    <p:sldId id="1532" r:id="rId236"/>
    <p:sldId id="1497" r:id="rId237"/>
    <p:sldId id="1503" r:id="rId238"/>
    <p:sldId id="1504" r:id="rId239"/>
    <p:sldId id="1533" r:id="rId240"/>
    <p:sldId id="1534" r:id="rId241"/>
    <p:sldId id="1536" r:id="rId242"/>
    <p:sldId id="1535" r:id="rId243"/>
    <p:sldId id="1537" r:id="rId244"/>
    <p:sldId id="1538" r:id="rId245"/>
    <p:sldId id="1540" r:id="rId246"/>
    <p:sldId id="1539" r:id="rId247"/>
    <p:sldId id="1582" r:id="rId248"/>
    <p:sldId id="1558" r:id="rId249"/>
    <p:sldId id="1541" r:id="rId250"/>
    <p:sldId id="1559" r:id="rId251"/>
    <p:sldId id="1560" r:id="rId252"/>
    <p:sldId id="1561" r:id="rId253"/>
    <p:sldId id="1562" r:id="rId254"/>
  </p:sldIdLst>
  <p:sldSz cx="10440988" cy="6858000"/>
  <p:notesSz cx="6797675" cy="9926638"/>
  <p:embeddedFontLst>
    <p:embeddedFont>
      <p:font typeface="Cambria Math" panose="02040503050406030204" pitchFamily="18" charset="0"/>
      <p:regular r:id="rId257"/>
    </p:embeddedFont>
    <p:embeddedFont>
      <p:font typeface="Candara" panose="020E0502030303020204" pitchFamily="34" charset="0"/>
      <p:regular r:id="rId258"/>
      <p:bold r:id="rId259"/>
      <p:italic r:id="rId260"/>
      <p:boldItalic r:id="rId261"/>
    </p:embeddedFont>
    <p:embeddedFont>
      <p:font typeface="Consolas" panose="020B0609020204030204" pitchFamily="49" charset="0"/>
      <p:regular r:id="rId262"/>
      <p:bold r:id="rId263"/>
      <p:italic r:id="rId264"/>
      <p:boldItalic r:id="rId265"/>
    </p:embeddedFont>
    <p:embeddedFont>
      <p:font typeface="Microsoft Sans Serif" panose="020B0604020202020204" pitchFamily="34" charset="0"/>
      <p:regular r:id="rId266"/>
    </p:embeddedFont>
    <p:embeddedFont>
      <p:font typeface="고도 M" panose="02000503000000020004" pitchFamily="2" charset="-127"/>
      <p:regular r:id="rId267"/>
    </p:embeddedFont>
    <p:embeddedFont>
      <p:font typeface="맑은 고딕" panose="020B0503020000020004" pitchFamily="50" charset="-127"/>
      <p:regular r:id="rId268"/>
      <p:bold r:id="rId269"/>
    </p:embeddedFont>
    <p:embeddedFont>
      <p:font typeface="맑은 고딕" panose="020B0503020000020004" pitchFamily="50" charset="-127"/>
      <p:regular r:id="rId268"/>
      <p:bold r:id="rId269"/>
    </p:embeddedFont>
  </p:embeddedFontLst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5pPr>
    <a:lvl6pPr marL="2286000" algn="l" defTabSz="914400" rtl="0" eaLnBrk="1" latinLnBrk="1" hangingPunct="1"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6pPr>
    <a:lvl7pPr marL="2743200" algn="l" defTabSz="914400" rtl="0" eaLnBrk="1" latinLnBrk="1" hangingPunct="1"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7pPr>
    <a:lvl8pPr marL="3200400" algn="l" defTabSz="914400" rtl="0" eaLnBrk="1" latinLnBrk="1" hangingPunct="1"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8pPr>
    <a:lvl9pPr marL="3657600" algn="l" defTabSz="914400" rtl="0" eaLnBrk="1" latinLnBrk="1" hangingPunct="1"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203">
          <p15:clr>
            <a:srgbClr val="A4A3A4"/>
          </p15:clr>
        </p15:guide>
        <p15:guide id="2" orient="horz" pos="587">
          <p15:clr>
            <a:srgbClr val="A4A3A4"/>
          </p15:clr>
        </p15:guide>
        <p15:guide id="3" pos="3287">
          <p15:clr>
            <a:srgbClr val="A4A3A4"/>
          </p15:clr>
        </p15:guide>
        <p15:guide id="4" pos="505">
          <p15:clr>
            <a:srgbClr val="A4A3A4"/>
          </p15:clr>
        </p15:guide>
        <p15:guide id="5" pos="611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6070">
          <p15:clr>
            <a:srgbClr val="A4A3A4"/>
          </p15:clr>
        </p15:guide>
        <p15:guide id="2" orient="horz" pos="3081">
          <p15:clr>
            <a:srgbClr val="A4A3A4"/>
          </p15:clr>
        </p15:guide>
        <p15:guide id="3" orient="horz" pos="6252">
          <p15:clr>
            <a:srgbClr val="A4A3A4"/>
          </p15:clr>
        </p15:guide>
        <p15:guide id="4" orient="horz" pos="409">
          <p15:clr>
            <a:srgbClr val="A4A3A4"/>
          </p15:clr>
        </p15:guide>
        <p15:guide id="5" pos="4146">
          <p15:clr>
            <a:srgbClr val="A4A3A4"/>
          </p15:clr>
        </p15:guide>
        <p15:guide id="6" pos="138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im jungin" initials="kj" lastIdx="1" clrIdx="0">
    <p:extLst>
      <p:ext uri="{19B8F6BF-5375-455C-9EA6-DF929625EA0E}">
        <p15:presenceInfo xmlns:p15="http://schemas.microsoft.com/office/powerpoint/2012/main" userId="c39f039de718891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notes" clrMode="gray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99FF"/>
    <a:srgbClr val="FFFF00"/>
    <a:srgbClr val="FFFFCC"/>
    <a:srgbClr val="FF6600"/>
    <a:srgbClr val="66CCFF"/>
    <a:srgbClr val="FEF0F3"/>
    <a:srgbClr val="FCD0D8"/>
    <a:srgbClr val="CCFFCC"/>
    <a:srgbClr val="E2E2F6"/>
    <a:srgbClr val="00CC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75DCB02-9BB8-47FD-8907-85C794F793BA}" styleName="테마 스타일 1 - 강조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234" autoAdjust="0"/>
    <p:restoredTop sz="96353" autoAdjust="0"/>
  </p:normalViewPr>
  <p:slideViewPr>
    <p:cSldViewPr snapToGrid="0">
      <p:cViewPr varScale="1">
        <p:scale>
          <a:sx n="162" d="100"/>
          <a:sy n="162" d="100"/>
        </p:scale>
        <p:origin x="1820" y="104"/>
      </p:cViewPr>
      <p:guideLst>
        <p:guide orient="horz" pos="4203"/>
        <p:guide orient="horz" pos="587"/>
        <p:guide pos="3287"/>
        <p:guide pos="505"/>
        <p:guide pos="6111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534"/>
    </p:cViewPr>
  </p:sorterViewPr>
  <p:notesViewPr>
    <p:cSldViewPr snapToGrid="0">
      <p:cViewPr>
        <p:scale>
          <a:sx n="70" d="100"/>
          <a:sy n="70" d="100"/>
        </p:scale>
        <p:origin x="-3498" y="-366"/>
      </p:cViewPr>
      <p:guideLst>
        <p:guide orient="horz" pos="6070"/>
        <p:guide orient="horz" pos="3081"/>
        <p:guide orient="horz" pos="6252"/>
        <p:guide orient="horz" pos="409"/>
        <p:guide pos="4146"/>
        <p:guide pos="138"/>
      </p:guideLst>
    </p:cSldViewPr>
  </p:notesViewPr>
  <p:gridSpacing cx="1800225" cy="1800225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63" Type="http://schemas.openxmlformats.org/officeDocument/2006/relationships/slide" Target="slides/slide61.xml"/><Relationship Id="rId159" Type="http://schemas.openxmlformats.org/officeDocument/2006/relationships/slide" Target="slides/slide157.xml"/><Relationship Id="rId170" Type="http://schemas.openxmlformats.org/officeDocument/2006/relationships/slide" Target="slides/slide168.xml"/><Relationship Id="rId226" Type="http://schemas.openxmlformats.org/officeDocument/2006/relationships/slide" Target="slides/slide224.xml"/><Relationship Id="rId268" Type="http://schemas.openxmlformats.org/officeDocument/2006/relationships/font" Target="fonts/font12.fntdata"/><Relationship Id="rId32" Type="http://schemas.openxmlformats.org/officeDocument/2006/relationships/slide" Target="slides/slide30.xml"/><Relationship Id="rId74" Type="http://schemas.openxmlformats.org/officeDocument/2006/relationships/slide" Target="slides/slide72.xml"/><Relationship Id="rId128" Type="http://schemas.openxmlformats.org/officeDocument/2006/relationships/slide" Target="slides/slide126.xml"/><Relationship Id="rId5" Type="http://schemas.openxmlformats.org/officeDocument/2006/relationships/slide" Target="slides/slide3.xml"/><Relationship Id="rId95" Type="http://schemas.openxmlformats.org/officeDocument/2006/relationships/slide" Target="slides/slide93.xml"/><Relationship Id="rId160" Type="http://schemas.openxmlformats.org/officeDocument/2006/relationships/slide" Target="slides/slide158.xml"/><Relationship Id="rId181" Type="http://schemas.openxmlformats.org/officeDocument/2006/relationships/slide" Target="slides/slide179.xml"/><Relationship Id="rId216" Type="http://schemas.openxmlformats.org/officeDocument/2006/relationships/slide" Target="slides/slide214.xml"/><Relationship Id="rId237" Type="http://schemas.openxmlformats.org/officeDocument/2006/relationships/slide" Target="slides/slide235.xml"/><Relationship Id="rId258" Type="http://schemas.openxmlformats.org/officeDocument/2006/relationships/font" Target="fonts/font2.fntdata"/><Relationship Id="rId22" Type="http://schemas.openxmlformats.org/officeDocument/2006/relationships/slide" Target="slides/slide20.xml"/><Relationship Id="rId43" Type="http://schemas.openxmlformats.org/officeDocument/2006/relationships/slide" Target="slides/slide41.xml"/><Relationship Id="rId64" Type="http://schemas.openxmlformats.org/officeDocument/2006/relationships/slide" Target="slides/slide62.xml"/><Relationship Id="rId118" Type="http://schemas.openxmlformats.org/officeDocument/2006/relationships/slide" Target="slides/slide116.xml"/><Relationship Id="rId139" Type="http://schemas.openxmlformats.org/officeDocument/2006/relationships/slide" Target="slides/slide137.xml"/><Relationship Id="rId85" Type="http://schemas.openxmlformats.org/officeDocument/2006/relationships/slide" Target="slides/slide83.xml"/><Relationship Id="rId150" Type="http://schemas.openxmlformats.org/officeDocument/2006/relationships/slide" Target="slides/slide148.xml"/><Relationship Id="rId171" Type="http://schemas.openxmlformats.org/officeDocument/2006/relationships/slide" Target="slides/slide169.xml"/><Relationship Id="rId192" Type="http://schemas.openxmlformats.org/officeDocument/2006/relationships/slide" Target="slides/slide190.xml"/><Relationship Id="rId206" Type="http://schemas.openxmlformats.org/officeDocument/2006/relationships/slide" Target="slides/slide204.xml"/><Relationship Id="rId227" Type="http://schemas.openxmlformats.org/officeDocument/2006/relationships/slide" Target="slides/slide225.xml"/><Relationship Id="rId248" Type="http://schemas.openxmlformats.org/officeDocument/2006/relationships/slide" Target="slides/slide246.xml"/><Relationship Id="rId269" Type="http://schemas.openxmlformats.org/officeDocument/2006/relationships/font" Target="fonts/font13.fntdata"/><Relationship Id="rId12" Type="http://schemas.openxmlformats.org/officeDocument/2006/relationships/slide" Target="slides/slide10.xml"/><Relationship Id="rId33" Type="http://schemas.openxmlformats.org/officeDocument/2006/relationships/slide" Target="slides/slide31.xml"/><Relationship Id="rId108" Type="http://schemas.openxmlformats.org/officeDocument/2006/relationships/slide" Target="slides/slide106.xml"/><Relationship Id="rId129" Type="http://schemas.openxmlformats.org/officeDocument/2006/relationships/slide" Target="slides/slide127.xml"/><Relationship Id="rId54" Type="http://schemas.openxmlformats.org/officeDocument/2006/relationships/slide" Target="slides/slide52.xml"/><Relationship Id="rId75" Type="http://schemas.openxmlformats.org/officeDocument/2006/relationships/slide" Target="slides/slide73.xml"/><Relationship Id="rId96" Type="http://schemas.openxmlformats.org/officeDocument/2006/relationships/slide" Target="slides/slide94.xml"/><Relationship Id="rId140" Type="http://schemas.openxmlformats.org/officeDocument/2006/relationships/slide" Target="slides/slide138.xml"/><Relationship Id="rId161" Type="http://schemas.openxmlformats.org/officeDocument/2006/relationships/slide" Target="slides/slide159.xml"/><Relationship Id="rId182" Type="http://schemas.openxmlformats.org/officeDocument/2006/relationships/slide" Target="slides/slide180.xml"/><Relationship Id="rId217" Type="http://schemas.openxmlformats.org/officeDocument/2006/relationships/slide" Target="slides/slide215.xml"/><Relationship Id="rId6" Type="http://schemas.openxmlformats.org/officeDocument/2006/relationships/slide" Target="slides/slide4.xml"/><Relationship Id="rId238" Type="http://schemas.openxmlformats.org/officeDocument/2006/relationships/slide" Target="slides/slide236.xml"/><Relationship Id="rId259" Type="http://schemas.openxmlformats.org/officeDocument/2006/relationships/font" Target="fonts/font3.fntdata"/><Relationship Id="rId23" Type="http://schemas.openxmlformats.org/officeDocument/2006/relationships/slide" Target="slides/slide21.xml"/><Relationship Id="rId119" Type="http://schemas.openxmlformats.org/officeDocument/2006/relationships/slide" Target="slides/slide117.xml"/><Relationship Id="rId270" Type="http://schemas.openxmlformats.org/officeDocument/2006/relationships/commentAuthors" Target="commentAuthors.xml"/><Relationship Id="rId44" Type="http://schemas.openxmlformats.org/officeDocument/2006/relationships/slide" Target="slides/slide42.xml"/><Relationship Id="rId65" Type="http://schemas.openxmlformats.org/officeDocument/2006/relationships/slide" Target="slides/slide63.xml"/><Relationship Id="rId86" Type="http://schemas.openxmlformats.org/officeDocument/2006/relationships/slide" Target="slides/slide84.xml"/><Relationship Id="rId130" Type="http://schemas.openxmlformats.org/officeDocument/2006/relationships/slide" Target="slides/slide128.xml"/><Relationship Id="rId151" Type="http://schemas.openxmlformats.org/officeDocument/2006/relationships/slide" Target="slides/slide149.xml"/><Relationship Id="rId172" Type="http://schemas.openxmlformats.org/officeDocument/2006/relationships/slide" Target="slides/slide170.xml"/><Relationship Id="rId193" Type="http://schemas.openxmlformats.org/officeDocument/2006/relationships/slide" Target="slides/slide191.xml"/><Relationship Id="rId207" Type="http://schemas.openxmlformats.org/officeDocument/2006/relationships/slide" Target="slides/slide205.xml"/><Relationship Id="rId228" Type="http://schemas.openxmlformats.org/officeDocument/2006/relationships/slide" Target="slides/slide226.xml"/><Relationship Id="rId249" Type="http://schemas.openxmlformats.org/officeDocument/2006/relationships/slide" Target="slides/slide247.xml"/><Relationship Id="rId13" Type="http://schemas.openxmlformats.org/officeDocument/2006/relationships/slide" Target="slides/slide11.xml"/><Relationship Id="rId109" Type="http://schemas.openxmlformats.org/officeDocument/2006/relationships/slide" Target="slides/slide107.xml"/><Relationship Id="rId260" Type="http://schemas.openxmlformats.org/officeDocument/2006/relationships/font" Target="fonts/font4.fntdata"/><Relationship Id="rId34" Type="http://schemas.openxmlformats.org/officeDocument/2006/relationships/slide" Target="slides/slide32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20" Type="http://schemas.openxmlformats.org/officeDocument/2006/relationships/slide" Target="slides/slide118.xml"/><Relationship Id="rId141" Type="http://schemas.openxmlformats.org/officeDocument/2006/relationships/slide" Target="slides/slide139.xml"/><Relationship Id="rId7" Type="http://schemas.openxmlformats.org/officeDocument/2006/relationships/slide" Target="slides/slide5.xml"/><Relationship Id="rId162" Type="http://schemas.openxmlformats.org/officeDocument/2006/relationships/slide" Target="slides/slide160.xml"/><Relationship Id="rId183" Type="http://schemas.openxmlformats.org/officeDocument/2006/relationships/slide" Target="slides/slide181.xml"/><Relationship Id="rId218" Type="http://schemas.openxmlformats.org/officeDocument/2006/relationships/slide" Target="slides/slide216.xml"/><Relationship Id="rId239" Type="http://schemas.openxmlformats.org/officeDocument/2006/relationships/slide" Target="slides/slide237.xml"/><Relationship Id="rId250" Type="http://schemas.openxmlformats.org/officeDocument/2006/relationships/slide" Target="slides/slide248.xml"/><Relationship Id="rId271" Type="http://schemas.openxmlformats.org/officeDocument/2006/relationships/presProps" Target="presProps.xml"/><Relationship Id="rId24" Type="http://schemas.openxmlformats.org/officeDocument/2006/relationships/slide" Target="slides/slide22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31" Type="http://schemas.openxmlformats.org/officeDocument/2006/relationships/slide" Target="slides/slide129.xml"/><Relationship Id="rId152" Type="http://schemas.openxmlformats.org/officeDocument/2006/relationships/slide" Target="slides/slide150.xml"/><Relationship Id="rId173" Type="http://schemas.openxmlformats.org/officeDocument/2006/relationships/slide" Target="slides/slide171.xml"/><Relationship Id="rId194" Type="http://schemas.openxmlformats.org/officeDocument/2006/relationships/slide" Target="slides/slide192.xml"/><Relationship Id="rId208" Type="http://schemas.openxmlformats.org/officeDocument/2006/relationships/slide" Target="slides/slide206.xml"/><Relationship Id="rId229" Type="http://schemas.openxmlformats.org/officeDocument/2006/relationships/slide" Target="slides/slide227.xml"/><Relationship Id="rId240" Type="http://schemas.openxmlformats.org/officeDocument/2006/relationships/slide" Target="slides/slide238.xml"/><Relationship Id="rId261" Type="http://schemas.openxmlformats.org/officeDocument/2006/relationships/font" Target="fonts/font5.fntdata"/><Relationship Id="rId14" Type="http://schemas.openxmlformats.org/officeDocument/2006/relationships/slide" Target="slides/slide12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8" Type="http://schemas.openxmlformats.org/officeDocument/2006/relationships/slide" Target="slides/slide6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142" Type="http://schemas.openxmlformats.org/officeDocument/2006/relationships/slide" Target="slides/slide140.xml"/><Relationship Id="rId163" Type="http://schemas.openxmlformats.org/officeDocument/2006/relationships/slide" Target="slides/slide161.xml"/><Relationship Id="rId184" Type="http://schemas.openxmlformats.org/officeDocument/2006/relationships/slide" Target="slides/slide182.xml"/><Relationship Id="rId219" Type="http://schemas.openxmlformats.org/officeDocument/2006/relationships/slide" Target="slides/slide217.xml"/><Relationship Id="rId230" Type="http://schemas.openxmlformats.org/officeDocument/2006/relationships/slide" Target="slides/slide228.xml"/><Relationship Id="rId251" Type="http://schemas.openxmlformats.org/officeDocument/2006/relationships/slide" Target="slides/slide249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272" Type="http://schemas.openxmlformats.org/officeDocument/2006/relationships/viewProps" Target="viewProps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slide" Target="slides/slide130.xml"/><Relationship Id="rId153" Type="http://schemas.openxmlformats.org/officeDocument/2006/relationships/slide" Target="slides/slide151.xml"/><Relationship Id="rId174" Type="http://schemas.openxmlformats.org/officeDocument/2006/relationships/slide" Target="slides/slide172.xml"/><Relationship Id="rId195" Type="http://schemas.openxmlformats.org/officeDocument/2006/relationships/slide" Target="slides/slide193.xml"/><Relationship Id="rId209" Type="http://schemas.openxmlformats.org/officeDocument/2006/relationships/slide" Target="slides/slide207.xml"/><Relationship Id="rId220" Type="http://schemas.openxmlformats.org/officeDocument/2006/relationships/slide" Target="slides/slide218.xml"/><Relationship Id="rId241" Type="http://schemas.openxmlformats.org/officeDocument/2006/relationships/slide" Target="slides/slide239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262" Type="http://schemas.openxmlformats.org/officeDocument/2006/relationships/font" Target="fonts/font6.fntdata"/><Relationship Id="rId78" Type="http://schemas.openxmlformats.org/officeDocument/2006/relationships/slide" Target="slides/slide76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143" Type="http://schemas.openxmlformats.org/officeDocument/2006/relationships/slide" Target="slides/slide141.xml"/><Relationship Id="rId164" Type="http://schemas.openxmlformats.org/officeDocument/2006/relationships/slide" Target="slides/slide162.xml"/><Relationship Id="rId185" Type="http://schemas.openxmlformats.org/officeDocument/2006/relationships/slide" Target="slides/slide183.xml"/><Relationship Id="rId9" Type="http://schemas.openxmlformats.org/officeDocument/2006/relationships/slide" Target="slides/slide7.xml"/><Relationship Id="rId210" Type="http://schemas.openxmlformats.org/officeDocument/2006/relationships/slide" Target="slides/slide208.xml"/><Relationship Id="rId26" Type="http://schemas.openxmlformats.org/officeDocument/2006/relationships/slide" Target="slides/slide24.xml"/><Relationship Id="rId231" Type="http://schemas.openxmlformats.org/officeDocument/2006/relationships/slide" Target="slides/slide229.xml"/><Relationship Id="rId252" Type="http://schemas.openxmlformats.org/officeDocument/2006/relationships/slide" Target="slides/slide250.xml"/><Relationship Id="rId273" Type="http://schemas.openxmlformats.org/officeDocument/2006/relationships/theme" Target="theme/theme1.xml"/><Relationship Id="rId47" Type="http://schemas.openxmlformats.org/officeDocument/2006/relationships/slide" Target="slides/slide45.xml"/><Relationship Id="rId68" Type="http://schemas.openxmlformats.org/officeDocument/2006/relationships/slide" Target="slides/slide66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slide" Target="slides/slide131.xml"/><Relationship Id="rId154" Type="http://schemas.openxmlformats.org/officeDocument/2006/relationships/slide" Target="slides/slide152.xml"/><Relationship Id="rId175" Type="http://schemas.openxmlformats.org/officeDocument/2006/relationships/slide" Target="slides/slide173.xml"/><Relationship Id="rId196" Type="http://schemas.openxmlformats.org/officeDocument/2006/relationships/slide" Target="slides/slide194.xml"/><Relationship Id="rId200" Type="http://schemas.openxmlformats.org/officeDocument/2006/relationships/slide" Target="slides/slide198.xml"/><Relationship Id="rId16" Type="http://schemas.openxmlformats.org/officeDocument/2006/relationships/slide" Target="slides/slide14.xml"/><Relationship Id="rId221" Type="http://schemas.openxmlformats.org/officeDocument/2006/relationships/slide" Target="slides/slide219.xml"/><Relationship Id="rId242" Type="http://schemas.openxmlformats.org/officeDocument/2006/relationships/slide" Target="slides/slide240.xml"/><Relationship Id="rId263" Type="http://schemas.openxmlformats.org/officeDocument/2006/relationships/font" Target="fonts/font7.fntdata"/><Relationship Id="rId37" Type="http://schemas.openxmlformats.org/officeDocument/2006/relationships/slide" Target="slides/slide35.xml"/><Relationship Id="rId58" Type="http://schemas.openxmlformats.org/officeDocument/2006/relationships/slide" Target="slides/slide56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44" Type="http://schemas.openxmlformats.org/officeDocument/2006/relationships/slide" Target="slides/slide142.xml"/><Relationship Id="rId90" Type="http://schemas.openxmlformats.org/officeDocument/2006/relationships/slide" Target="slides/slide88.xml"/><Relationship Id="rId165" Type="http://schemas.openxmlformats.org/officeDocument/2006/relationships/slide" Target="slides/slide163.xml"/><Relationship Id="rId186" Type="http://schemas.openxmlformats.org/officeDocument/2006/relationships/slide" Target="slides/slide184.xml"/><Relationship Id="rId211" Type="http://schemas.openxmlformats.org/officeDocument/2006/relationships/slide" Target="slides/slide209.xml"/><Relationship Id="rId232" Type="http://schemas.openxmlformats.org/officeDocument/2006/relationships/slide" Target="slides/slide230.xml"/><Relationship Id="rId253" Type="http://schemas.openxmlformats.org/officeDocument/2006/relationships/slide" Target="slides/slide251.xml"/><Relationship Id="rId274" Type="http://schemas.openxmlformats.org/officeDocument/2006/relationships/tableStyles" Target="tableStyles.xml"/><Relationship Id="rId27" Type="http://schemas.openxmlformats.org/officeDocument/2006/relationships/slide" Target="slides/slide25.xml"/><Relationship Id="rId48" Type="http://schemas.openxmlformats.org/officeDocument/2006/relationships/slide" Target="slides/slide46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34" Type="http://schemas.openxmlformats.org/officeDocument/2006/relationships/slide" Target="slides/slide132.xml"/><Relationship Id="rId80" Type="http://schemas.openxmlformats.org/officeDocument/2006/relationships/slide" Target="slides/slide78.xml"/><Relationship Id="rId155" Type="http://schemas.openxmlformats.org/officeDocument/2006/relationships/slide" Target="slides/slide153.xml"/><Relationship Id="rId176" Type="http://schemas.openxmlformats.org/officeDocument/2006/relationships/slide" Target="slides/slide174.xml"/><Relationship Id="rId197" Type="http://schemas.openxmlformats.org/officeDocument/2006/relationships/slide" Target="slides/slide195.xml"/><Relationship Id="rId201" Type="http://schemas.openxmlformats.org/officeDocument/2006/relationships/slide" Target="slides/slide199.xml"/><Relationship Id="rId222" Type="http://schemas.openxmlformats.org/officeDocument/2006/relationships/slide" Target="slides/slide220.xml"/><Relationship Id="rId243" Type="http://schemas.openxmlformats.org/officeDocument/2006/relationships/slide" Target="slides/slide241.xml"/><Relationship Id="rId264" Type="http://schemas.openxmlformats.org/officeDocument/2006/relationships/font" Target="fonts/font8.fntdata"/><Relationship Id="rId17" Type="http://schemas.openxmlformats.org/officeDocument/2006/relationships/slide" Target="slides/slide15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24" Type="http://schemas.openxmlformats.org/officeDocument/2006/relationships/slide" Target="slides/slide122.xml"/><Relationship Id="rId70" Type="http://schemas.openxmlformats.org/officeDocument/2006/relationships/slide" Target="slides/slide68.xml"/><Relationship Id="rId91" Type="http://schemas.openxmlformats.org/officeDocument/2006/relationships/slide" Target="slides/slide89.xml"/><Relationship Id="rId145" Type="http://schemas.openxmlformats.org/officeDocument/2006/relationships/slide" Target="slides/slide143.xml"/><Relationship Id="rId166" Type="http://schemas.openxmlformats.org/officeDocument/2006/relationships/slide" Target="slides/slide164.xml"/><Relationship Id="rId187" Type="http://schemas.openxmlformats.org/officeDocument/2006/relationships/slide" Target="slides/slide185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0.xml"/><Relationship Id="rId233" Type="http://schemas.openxmlformats.org/officeDocument/2006/relationships/slide" Target="slides/slide231.xml"/><Relationship Id="rId254" Type="http://schemas.openxmlformats.org/officeDocument/2006/relationships/slide" Target="slides/slide252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60" Type="http://schemas.openxmlformats.org/officeDocument/2006/relationships/slide" Target="slides/slide58.xml"/><Relationship Id="rId81" Type="http://schemas.openxmlformats.org/officeDocument/2006/relationships/slide" Target="slides/slide79.xml"/><Relationship Id="rId135" Type="http://schemas.openxmlformats.org/officeDocument/2006/relationships/slide" Target="slides/slide133.xml"/><Relationship Id="rId156" Type="http://schemas.openxmlformats.org/officeDocument/2006/relationships/slide" Target="slides/slide154.xml"/><Relationship Id="rId177" Type="http://schemas.openxmlformats.org/officeDocument/2006/relationships/slide" Target="slides/slide175.xml"/><Relationship Id="rId198" Type="http://schemas.openxmlformats.org/officeDocument/2006/relationships/slide" Target="slides/slide196.xml"/><Relationship Id="rId202" Type="http://schemas.openxmlformats.org/officeDocument/2006/relationships/slide" Target="slides/slide200.xml"/><Relationship Id="rId223" Type="http://schemas.openxmlformats.org/officeDocument/2006/relationships/slide" Target="slides/slide221.xml"/><Relationship Id="rId244" Type="http://schemas.openxmlformats.org/officeDocument/2006/relationships/slide" Target="slides/slide242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265" Type="http://schemas.openxmlformats.org/officeDocument/2006/relationships/font" Target="fonts/font9.fntdata"/><Relationship Id="rId50" Type="http://schemas.openxmlformats.org/officeDocument/2006/relationships/slide" Target="slides/slide48.xml"/><Relationship Id="rId104" Type="http://schemas.openxmlformats.org/officeDocument/2006/relationships/slide" Target="slides/slide102.xml"/><Relationship Id="rId125" Type="http://schemas.openxmlformats.org/officeDocument/2006/relationships/slide" Target="slides/slide123.xml"/><Relationship Id="rId146" Type="http://schemas.openxmlformats.org/officeDocument/2006/relationships/slide" Target="slides/slide144.xml"/><Relationship Id="rId167" Type="http://schemas.openxmlformats.org/officeDocument/2006/relationships/slide" Target="slides/slide165.xml"/><Relationship Id="rId188" Type="http://schemas.openxmlformats.org/officeDocument/2006/relationships/slide" Target="slides/slide186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13" Type="http://schemas.openxmlformats.org/officeDocument/2006/relationships/slide" Target="slides/slide211.xml"/><Relationship Id="rId234" Type="http://schemas.openxmlformats.org/officeDocument/2006/relationships/slide" Target="slides/slide232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55" Type="http://schemas.openxmlformats.org/officeDocument/2006/relationships/notesMaster" Target="notesMasters/notesMaster1.xml"/><Relationship Id="rId40" Type="http://schemas.openxmlformats.org/officeDocument/2006/relationships/slide" Target="slides/slide38.xml"/><Relationship Id="rId115" Type="http://schemas.openxmlformats.org/officeDocument/2006/relationships/slide" Target="slides/slide113.xml"/><Relationship Id="rId136" Type="http://schemas.openxmlformats.org/officeDocument/2006/relationships/slide" Target="slides/slide134.xml"/><Relationship Id="rId157" Type="http://schemas.openxmlformats.org/officeDocument/2006/relationships/slide" Target="slides/slide155.xml"/><Relationship Id="rId178" Type="http://schemas.openxmlformats.org/officeDocument/2006/relationships/slide" Target="slides/slide176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9" Type="http://schemas.openxmlformats.org/officeDocument/2006/relationships/slide" Target="slides/slide197.xml"/><Relationship Id="rId203" Type="http://schemas.openxmlformats.org/officeDocument/2006/relationships/slide" Target="slides/slide201.xml"/><Relationship Id="rId19" Type="http://schemas.openxmlformats.org/officeDocument/2006/relationships/slide" Target="slides/slide17.xml"/><Relationship Id="rId224" Type="http://schemas.openxmlformats.org/officeDocument/2006/relationships/slide" Target="slides/slide222.xml"/><Relationship Id="rId245" Type="http://schemas.openxmlformats.org/officeDocument/2006/relationships/slide" Target="slides/slide243.xml"/><Relationship Id="rId266" Type="http://schemas.openxmlformats.org/officeDocument/2006/relationships/font" Target="fonts/font10.fntdata"/><Relationship Id="rId30" Type="http://schemas.openxmlformats.org/officeDocument/2006/relationships/slide" Target="slides/slide2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147" Type="http://schemas.openxmlformats.org/officeDocument/2006/relationships/slide" Target="slides/slide145.xml"/><Relationship Id="rId168" Type="http://schemas.openxmlformats.org/officeDocument/2006/relationships/slide" Target="slides/slide16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189" Type="http://schemas.openxmlformats.org/officeDocument/2006/relationships/slide" Target="slides/slide187.xml"/><Relationship Id="rId3" Type="http://schemas.openxmlformats.org/officeDocument/2006/relationships/slide" Target="slides/slide1.xml"/><Relationship Id="rId214" Type="http://schemas.openxmlformats.org/officeDocument/2006/relationships/slide" Target="slides/slide212.xml"/><Relationship Id="rId235" Type="http://schemas.openxmlformats.org/officeDocument/2006/relationships/slide" Target="slides/slide233.xml"/><Relationship Id="rId256" Type="http://schemas.openxmlformats.org/officeDocument/2006/relationships/handoutMaster" Target="handoutMasters/handoutMaster1.xml"/><Relationship Id="rId116" Type="http://schemas.openxmlformats.org/officeDocument/2006/relationships/slide" Target="slides/slide114.xml"/><Relationship Id="rId137" Type="http://schemas.openxmlformats.org/officeDocument/2006/relationships/slide" Target="slides/slide135.xml"/><Relationship Id="rId158" Type="http://schemas.openxmlformats.org/officeDocument/2006/relationships/slide" Target="slides/slide156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179" Type="http://schemas.openxmlformats.org/officeDocument/2006/relationships/slide" Target="slides/slide177.xml"/><Relationship Id="rId190" Type="http://schemas.openxmlformats.org/officeDocument/2006/relationships/slide" Target="slides/slide188.xml"/><Relationship Id="rId204" Type="http://schemas.openxmlformats.org/officeDocument/2006/relationships/slide" Target="slides/slide202.xml"/><Relationship Id="rId225" Type="http://schemas.openxmlformats.org/officeDocument/2006/relationships/slide" Target="slides/slide223.xml"/><Relationship Id="rId246" Type="http://schemas.openxmlformats.org/officeDocument/2006/relationships/slide" Target="slides/slide244.xml"/><Relationship Id="rId267" Type="http://schemas.openxmlformats.org/officeDocument/2006/relationships/font" Target="fonts/font11.fntdata"/><Relationship Id="rId106" Type="http://schemas.openxmlformats.org/officeDocument/2006/relationships/slide" Target="slides/slide104.xml"/><Relationship Id="rId127" Type="http://schemas.openxmlformats.org/officeDocument/2006/relationships/slide" Target="slides/slide12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94" Type="http://schemas.openxmlformats.org/officeDocument/2006/relationships/slide" Target="slides/slide92.xml"/><Relationship Id="rId148" Type="http://schemas.openxmlformats.org/officeDocument/2006/relationships/slide" Target="slides/slide146.xml"/><Relationship Id="rId169" Type="http://schemas.openxmlformats.org/officeDocument/2006/relationships/slide" Target="slides/slide167.xml"/><Relationship Id="rId4" Type="http://schemas.openxmlformats.org/officeDocument/2006/relationships/slide" Target="slides/slide2.xml"/><Relationship Id="rId180" Type="http://schemas.openxmlformats.org/officeDocument/2006/relationships/slide" Target="slides/slide178.xml"/><Relationship Id="rId215" Type="http://schemas.openxmlformats.org/officeDocument/2006/relationships/slide" Target="slides/slide213.xml"/><Relationship Id="rId236" Type="http://schemas.openxmlformats.org/officeDocument/2006/relationships/slide" Target="slides/slide234.xml"/><Relationship Id="rId257" Type="http://schemas.openxmlformats.org/officeDocument/2006/relationships/font" Target="fonts/font1.fntdata"/><Relationship Id="rId42" Type="http://schemas.openxmlformats.org/officeDocument/2006/relationships/slide" Target="slides/slide40.xml"/><Relationship Id="rId84" Type="http://schemas.openxmlformats.org/officeDocument/2006/relationships/slide" Target="slides/slide82.xml"/><Relationship Id="rId138" Type="http://schemas.openxmlformats.org/officeDocument/2006/relationships/slide" Target="slides/slide136.xml"/><Relationship Id="rId191" Type="http://schemas.openxmlformats.org/officeDocument/2006/relationships/slide" Target="slides/slide189.xml"/><Relationship Id="rId205" Type="http://schemas.openxmlformats.org/officeDocument/2006/relationships/slide" Target="slides/slide203.xml"/><Relationship Id="rId247" Type="http://schemas.openxmlformats.org/officeDocument/2006/relationships/slide" Target="slides/slide245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53" Type="http://schemas.openxmlformats.org/officeDocument/2006/relationships/slide" Target="slides/slide51.xml"/><Relationship Id="rId149" Type="http://schemas.openxmlformats.org/officeDocument/2006/relationships/slide" Target="slides/slide14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827" tIns="47414" rIns="94827" bIns="47414" numCol="1" anchor="t" anchorCtr="0" compatLnSpc="1">
            <a:prstTxWarp prst="textNoShape">
              <a:avLst/>
            </a:prstTxWarp>
          </a:bodyPr>
          <a:lstStyle>
            <a:lvl1pPr algn="l" defTabSz="947738">
              <a:defRPr sz="1300" b="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1275" y="0"/>
            <a:ext cx="2944813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827" tIns="47414" rIns="94827" bIns="47414" numCol="1" anchor="t" anchorCtr="0" compatLnSpc="1">
            <a:prstTxWarp prst="textNoShape">
              <a:avLst/>
            </a:prstTxWarp>
          </a:bodyPr>
          <a:lstStyle>
            <a:lvl1pPr algn="r" defTabSz="947738">
              <a:defRPr sz="1300" b="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19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8163"/>
            <a:ext cx="294640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827" tIns="47414" rIns="94827" bIns="47414" numCol="1" anchor="b" anchorCtr="0" compatLnSpc="1">
            <a:prstTxWarp prst="textNoShape">
              <a:avLst/>
            </a:prstTxWarp>
          </a:bodyPr>
          <a:lstStyle>
            <a:lvl1pPr algn="l" defTabSz="947738">
              <a:defRPr sz="1300" b="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r>
              <a:rPr lang="en-US" altLang="ko-KR"/>
              <a:t>Copyright 2011 ⓒ  LG CNS</a:t>
            </a:r>
          </a:p>
        </p:txBody>
      </p:sp>
      <p:sp>
        <p:nvSpPr>
          <p:cNvPr id="819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1275" y="9428163"/>
            <a:ext cx="2944813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827" tIns="47414" rIns="94827" bIns="47414" numCol="1" anchor="b" anchorCtr="0" compatLnSpc="1">
            <a:prstTxWarp prst="textNoShape">
              <a:avLst/>
            </a:prstTxWarp>
          </a:bodyPr>
          <a:lstStyle>
            <a:lvl1pPr algn="r" defTabSz="947738">
              <a:defRPr sz="1300" b="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CE73F57E-B711-4ED3-B930-475FA2038FF4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53741635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19075" y="649288"/>
            <a:ext cx="6362700" cy="42418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651" name="Rectangle 43"/>
          <p:cNvSpPr>
            <a:spLocks noChangeArrowheads="1"/>
          </p:cNvSpPr>
          <p:nvPr/>
        </p:nvSpPr>
        <p:spPr bwMode="auto">
          <a:xfrm>
            <a:off x="2536825" y="9612313"/>
            <a:ext cx="1630363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4815" tIns="47407" rIns="94815" bIns="47407"/>
          <a:lstStyle>
            <a:lvl1pPr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ctr" eaLnBrk="1" hangingPunct="1">
              <a:defRPr/>
            </a:pPr>
            <a:r>
              <a:rPr lang="en-US" altLang="ko-KR" sz="900">
                <a:solidFill>
                  <a:schemeClr val="tx1"/>
                </a:solidFill>
                <a:ea typeface="맑은 고딕" pitchFamily="50" charset="-127"/>
              </a:rPr>
              <a:t>8 - </a:t>
            </a:r>
            <a:fld id="{B4A63CC8-0311-4756-8E8F-89FEA17E331B}" type="slidenum">
              <a:rPr lang="en-US" altLang="ko-KR" sz="900" smtClean="0">
                <a:solidFill>
                  <a:schemeClr val="tx1"/>
                </a:solidFill>
                <a:ea typeface="맑은 고딕" pitchFamily="50" charset="-127"/>
              </a:rPr>
              <a:pPr algn="ctr" eaLnBrk="1" hangingPunct="1">
                <a:defRPr/>
              </a:pPr>
              <a:t>‹#›</a:t>
            </a:fld>
            <a:endParaRPr lang="en-US" altLang="ko-KR" sz="900">
              <a:solidFill>
                <a:schemeClr val="tx1"/>
              </a:solidFill>
              <a:ea typeface="맑은 고딕" pitchFamily="50" charset="-127"/>
            </a:endParaRPr>
          </a:p>
        </p:txBody>
      </p:sp>
      <p:sp>
        <p:nvSpPr>
          <p:cNvPr id="17416" name="Rectangle 8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219075" y="5222875"/>
            <a:ext cx="6362700" cy="3094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4827" tIns="47414" rIns="94827" bIns="47414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ko-KR" noProof="0" dirty="0"/>
          </a:p>
          <a:p>
            <a:pPr lvl="0"/>
            <a:endParaRPr lang="en-US" altLang="ko-KR" noProof="0" dirty="0"/>
          </a:p>
        </p:txBody>
      </p:sp>
      <p:sp>
        <p:nvSpPr>
          <p:cNvPr id="29701" name="Line 41"/>
          <p:cNvSpPr>
            <a:spLocks noChangeShapeType="1"/>
          </p:cNvSpPr>
          <p:nvPr/>
        </p:nvSpPr>
        <p:spPr bwMode="auto">
          <a:xfrm flipV="1">
            <a:off x="230188" y="469900"/>
            <a:ext cx="6351587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9702" name="Line 46"/>
          <p:cNvSpPr>
            <a:spLocks noChangeShapeType="1"/>
          </p:cNvSpPr>
          <p:nvPr/>
        </p:nvSpPr>
        <p:spPr bwMode="auto">
          <a:xfrm flipV="1">
            <a:off x="230188" y="9499600"/>
            <a:ext cx="6351587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7655" name="Text Box 47"/>
          <p:cNvSpPr txBox="1">
            <a:spLocks noChangeArrowheads="1"/>
          </p:cNvSpPr>
          <p:nvPr/>
        </p:nvSpPr>
        <p:spPr bwMode="auto">
          <a:xfrm>
            <a:off x="157163" y="150813"/>
            <a:ext cx="2173287" cy="250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334" tIns="48534" rIns="93334" bIns="48534">
            <a:spAutoFit/>
          </a:bodyPr>
          <a:lstStyle>
            <a:lvl1pPr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defRPr/>
            </a:pPr>
            <a:r>
              <a:rPr lang="en-US" altLang="ko-KR" sz="1000">
                <a:solidFill>
                  <a:schemeClr val="tx1"/>
                </a:solidFill>
                <a:ea typeface="맑은 고딕" pitchFamily="50" charset="-127"/>
              </a:rPr>
              <a:t>C Programming</a:t>
            </a:r>
            <a:endParaRPr lang="ko-KR" altLang="en-US" sz="1000">
              <a:solidFill>
                <a:schemeClr val="tx1"/>
              </a:solidFill>
              <a:ea typeface="맑은 고딕" pitchFamily="50" charset="-127"/>
            </a:endParaRPr>
          </a:p>
        </p:txBody>
      </p:sp>
      <p:sp>
        <p:nvSpPr>
          <p:cNvPr id="27656" name="Text Box 48"/>
          <p:cNvSpPr txBox="1">
            <a:spLocks noChangeArrowheads="1"/>
          </p:cNvSpPr>
          <p:nvPr/>
        </p:nvSpPr>
        <p:spPr bwMode="auto">
          <a:xfrm>
            <a:off x="4468813" y="150813"/>
            <a:ext cx="2173287" cy="252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334" tIns="48534" rIns="93334" bIns="48534">
            <a:spAutoFit/>
          </a:bodyPr>
          <a:lstStyle>
            <a:lvl1pPr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 eaLnBrk="1" hangingPunct="1">
              <a:defRPr/>
            </a:pPr>
            <a:r>
              <a:rPr lang="en-US" altLang="ko-KR" sz="1000">
                <a:solidFill>
                  <a:schemeClr val="tx1"/>
                </a:solidFill>
                <a:ea typeface="맑은 고딕" pitchFamily="50" charset="-127"/>
              </a:rPr>
              <a:t>6. </a:t>
            </a:r>
            <a:r>
              <a:rPr lang="ko-KR" altLang="en-US" sz="1000">
                <a:solidFill>
                  <a:schemeClr val="tx1"/>
                </a:solidFill>
                <a:ea typeface="맑은 고딕" pitchFamily="50" charset="-127"/>
              </a:rPr>
              <a:t>기억 부류</a:t>
            </a:r>
          </a:p>
        </p:txBody>
      </p:sp>
      <p:sp>
        <p:nvSpPr>
          <p:cNvPr id="27657" name="Rectangle 42"/>
          <p:cNvSpPr>
            <a:spLocks noChangeArrowheads="1"/>
          </p:cNvSpPr>
          <p:nvPr/>
        </p:nvSpPr>
        <p:spPr bwMode="auto">
          <a:xfrm>
            <a:off x="141288" y="9563100"/>
            <a:ext cx="1752600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 defTabSz="7620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7620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7620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7620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7620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ctr" latinLnBrk="0">
              <a:defRPr/>
            </a:pPr>
            <a:r>
              <a:rPr lang="en-US" altLang="ko-KR" sz="1000">
                <a:solidFill>
                  <a:schemeClr val="tx1"/>
                </a:solidFill>
                <a:latin typeface="Microsoft Sans Serif" pitchFamily="34" charset="0"/>
                <a:cs typeface="Microsoft Sans Serif" pitchFamily="34" charset="0"/>
              </a:rPr>
              <a:t>Copyright 2011 ⓒ  LG CNS</a:t>
            </a:r>
          </a:p>
        </p:txBody>
      </p:sp>
      <p:pic>
        <p:nvPicPr>
          <p:cNvPr id="29706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9300" y="9582150"/>
            <a:ext cx="790575" cy="25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2349804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latinLnBrk="1" hangingPunct="0">
      <a:spcBef>
        <a:spcPct val="30000"/>
      </a:spcBef>
      <a:spcAft>
        <a:spcPct val="0"/>
      </a:spcAft>
      <a:defRPr kumimoji="1" sz="900" kern="1200">
        <a:solidFill>
          <a:schemeClr val="tx1"/>
        </a:solidFill>
        <a:latin typeface="Candara" pitchFamily="34" charset="0"/>
        <a:ea typeface="맑은 고딕" pitchFamily="50" charset="-127"/>
        <a:cs typeface="+mn-cs"/>
      </a:defRPr>
    </a:lvl1pPr>
    <a:lvl2pPr marL="742950" indent="-28575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1143000" indent="-228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600200" indent="-228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2057400" indent="-228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1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1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1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1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1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1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1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1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1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2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2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.xml"/><Relationship Id="rId1" Type="http://schemas.openxmlformats.org/officeDocument/2006/relationships/notesMaster" Target="../notesMasters/notesMaster1.xml"/></Relationships>
</file>

<file path=ppt/notesSlides/_rels/notesSlide2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2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2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2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6.xml"/><Relationship Id="rId1" Type="http://schemas.openxmlformats.org/officeDocument/2006/relationships/notesMaster" Target="../notesMasters/notesMaster1.xml"/></Relationships>
</file>

<file path=ppt/notesSlides/_rels/notesSlide2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7.xml"/><Relationship Id="rId1" Type="http://schemas.openxmlformats.org/officeDocument/2006/relationships/notesMaster" Target="../notesMasters/notesMaster1.xml"/></Relationships>
</file>

<file path=ppt/notesSlides/_rels/notesSlide2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8.xml"/><Relationship Id="rId1" Type="http://schemas.openxmlformats.org/officeDocument/2006/relationships/notesMaster" Target="../notesMasters/notesMaster1.xml"/></Relationships>
</file>

<file path=ppt/notesSlides/_rels/notesSlide2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0.xml"/><Relationship Id="rId1" Type="http://schemas.openxmlformats.org/officeDocument/2006/relationships/notesMaster" Target="../notesMasters/notesMaster1.xml"/></Relationships>
</file>

<file path=ppt/notesSlides/_rels/notesSlide2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1.xml"/><Relationship Id="rId1" Type="http://schemas.openxmlformats.org/officeDocument/2006/relationships/notesMaster" Target="../notesMasters/notesMaster1.xml"/></Relationships>
</file>

<file path=ppt/notesSlides/_rels/notesSlide2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2.xml"/><Relationship Id="rId1" Type="http://schemas.openxmlformats.org/officeDocument/2006/relationships/notesMaster" Target="../notesMasters/notesMaster1.xml"/></Relationships>
</file>

<file path=ppt/notesSlides/_rels/notesSlide2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3.xml"/><Relationship Id="rId1" Type="http://schemas.openxmlformats.org/officeDocument/2006/relationships/notesMaster" Target="../notesMasters/notesMaster1.xml"/></Relationships>
</file>

<file path=ppt/notesSlides/_rels/notesSlide2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4.xml"/><Relationship Id="rId1" Type="http://schemas.openxmlformats.org/officeDocument/2006/relationships/notesMaster" Target="../notesMasters/notesMaster1.xml"/></Relationships>
</file>

<file path=ppt/notesSlides/_rels/notesSlide2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5.xml"/><Relationship Id="rId1" Type="http://schemas.openxmlformats.org/officeDocument/2006/relationships/notesMaster" Target="../notesMasters/notesMaster1.xml"/></Relationships>
</file>

<file path=ppt/notesSlides/_rels/notesSlide2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6.xml"/><Relationship Id="rId1" Type="http://schemas.openxmlformats.org/officeDocument/2006/relationships/notesMaster" Target="../notesMasters/notesMaster1.xml"/></Relationships>
</file>

<file path=ppt/notesSlides/_rels/notesSlide2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7.xml"/><Relationship Id="rId1" Type="http://schemas.openxmlformats.org/officeDocument/2006/relationships/notesMaster" Target="../notesMasters/notesMaster1.xml"/></Relationships>
</file>

<file path=ppt/notesSlides/_rels/notesSlide2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8.xml"/><Relationship Id="rId1" Type="http://schemas.openxmlformats.org/officeDocument/2006/relationships/notesMaster" Target="../notesMasters/notesMaster1.xml"/></Relationships>
</file>

<file path=ppt/notesSlides/_rels/notesSlide2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0.xml"/><Relationship Id="rId1" Type="http://schemas.openxmlformats.org/officeDocument/2006/relationships/notesMaster" Target="../notesMasters/notesMaster1.xml"/></Relationships>
</file>

<file path=ppt/notesSlides/_rels/notesSlide2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1.xml"/><Relationship Id="rId1" Type="http://schemas.openxmlformats.org/officeDocument/2006/relationships/notesMaster" Target="../notesMasters/notesMaster1.xml"/></Relationships>
</file>

<file path=ppt/notesSlides/_rels/notesSlide2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2.xml"/><Relationship Id="rId1" Type="http://schemas.openxmlformats.org/officeDocument/2006/relationships/notesMaster" Target="../notesMasters/notesMaster1.xml"/></Relationships>
</file>

<file path=ppt/notesSlides/_rels/notesSlide2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3.xml"/><Relationship Id="rId1" Type="http://schemas.openxmlformats.org/officeDocument/2006/relationships/notesMaster" Target="../notesMasters/notesMaster1.xml"/></Relationships>
</file>

<file path=ppt/notesSlides/_rels/notesSlide2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4.xml"/><Relationship Id="rId1" Type="http://schemas.openxmlformats.org/officeDocument/2006/relationships/notesMaster" Target="../notesMasters/notesMaster1.xml"/></Relationships>
</file>

<file path=ppt/notesSlides/_rels/notesSlide2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5.xml"/><Relationship Id="rId1" Type="http://schemas.openxmlformats.org/officeDocument/2006/relationships/notesMaster" Target="../notesMasters/notesMaster1.xml"/></Relationships>
</file>

<file path=ppt/notesSlides/_rels/notesSlide2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6.xml"/><Relationship Id="rId1" Type="http://schemas.openxmlformats.org/officeDocument/2006/relationships/notesMaster" Target="../notesMasters/notesMaster1.xml"/></Relationships>
</file>

<file path=ppt/notesSlides/_rels/notesSlide2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7.xml"/><Relationship Id="rId1" Type="http://schemas.openxmlformats.org/officeDocument/2006/relationships/notesMaster" Target="../notesMasters/notesMaster1.xml"/></Relationships>
</file>

<file path=ppt/notesSlides/_rels/notesSlide2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8.xml"/><Relationship Id="rId1" Type="http://schemas.openxmlformats.org/officeDocument/2006/relationships/notesMaster" Target="../notesMasters/notesMaster1.xml"/></Relationships>
</file>

<file path=ppt/notesSlides/_rels/notesSlide2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0.xml"/><Relationship Id="rId1" Type="http://schemas.openxmlformats.org/officeDocument/2006/relationships/notesMaster" Target="../notesMasters/notesMaster1.xml"/></Relationships>
</file>

<file path=ppt/notesSlides/_rels/notesSlide2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1.xml"/><Relationship Id="rId1" Type="http://schemas.openxmlformats.org/officeDocument/2006/relationships/notesMaster" Target="../notesMasters/notesMaster1.xml"/></Relationships>
</file>

<file path=ppt/notesSlides/_rels/notesSlide2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2.xml"/><Relationship Id="rId1" Type="http://schemas.openxmlformats.org/officeDocument/2006/relationships/notesMaster" Target="../notesMasters/notesMaster1.xml"/></Relationships>
</file>

<file path=ppt/notesSlides/_rels/notesSlide2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3.xml"/><Relationship Id="rId1" Type="http://schemas.openxmlformats.org/officeDocument/2006/relationships/notesMaster" Target="../notesMasters/notesMaster1.xml"/></Relationships>
</file>

<file path=ppt/notesSlides/_rels/notesSlide2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4.xml"/><Relationship Id="rId1" Type="http://schemas.openxmlformats.org/officeDocument/2006/relationships/notesMaster" Target="../notesMasters/notesMaster1.xml"/></Relationships>
</file>

<file path=ppt/notesSlides/_rels/notesSlide2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5.xml"/><Relationship Id="rId1" Type="http://schemas.openxmlformats.org/officeDocument/2006/relationships/notesMaster" Target="../notesMasters/notesMaster1.xml"/></Relationships>
</file>

<file path=ppt/notesSlides/_rels/notesSlide2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6.xml"/><Relationship Id="rId1" Type="http://schemas.openxmlformats.org/officeDocument/2006/relationships/notesMaster" Target="../notesMasters/notesMaster1.xml"/></Relationships>
</file>

<file path=ppt/notesSlides/_rels/notesSlide2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7.xml"/><Relationship Id="rId1" Type="http://schemas.openxmlformats.org/officeDocument/2006/relationships/notesMaster" Target="../notesMasters/notesMaster1.xml"/></Relationships>
</file>

<file path=ppt/notesSlides/_rels/notesSlide2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8.xml"/><Relationship Id="rId1" Type="http://schemas.openxmlformats.org/officeDocument/2006/relationships/notesMaster" Target="../notesMasters/notesMaster1.xml"/></Relationships>
</file>

<file path=ppt/notesSlides/_rels/notesSlide2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1.xml"/><Relationship Id="rId1" Type="http://schemas.openxmlformats.org/officeDocument/2006/relationships/notesMaster" Target="../notesMasters/notesMaster1.xml"/></Relationships>
</file>

<file path=ppt/notesSlides/_rels/notesSlide2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2.xml"/><Relationship Id="rId1" Type="http://schemas.openxmlformats.org/officeDocument/2006/relationships/notesMaster" Target="../notesMasters/notesMaster1.xml"/></Relationships>
</file>

<file path=ppt/notesSlides/_rels/notesSlide2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3.xml"/><Relationship Id="rId1" Type="http://schemas.openxmlformats.org/officeDocument/2006/relationships/notesMaster" Target="../notesMasters/notesMaster1.xml"/></Relationships>
</file>

<file path=ppt/notesSlides/_rels/notesSlide2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4.xml"/><Relationship Id="rId1" Type="http://schemas.openxmlformats.org/officeDocument/2006/relationships/notesMaster" Target="../notesMasters/notesMaster1.xml"/></Relationships>
</file>

<file path=ppt/notesSlides/_rels/notesSlide2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5.xml"/><Relationship Id="rId1" Type="http://schemas.openxmlformats.org/officeDocument/2006/relationships/notesMaster" Target="../notesMasters/notesMaster1.xml"/></Relationships>
</file>

<file path=ppt/notesSlides/_rels/notesSlide2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6.xml"/><Relationship Id="rId1" Type="http://schemas.openxmlformats.org/officeDocument/2006/relationships/notesMaster" Target="../notesMasters/notesMaster1.xml"/></Relationships>
</file>

<file path=ppt/notesSlides/_rels/notesSlide2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0723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18067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466503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3721058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9048758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913089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8160910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1045277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3927517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6503103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7161918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0903596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4676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1712826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4240689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1154087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2793770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7820029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3563035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580617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276301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4962713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5962613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3012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9533971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42098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2070650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0413845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1232800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7732194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6187091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2770327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9009582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6220760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40804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5022198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1848161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864738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0136122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3108753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4015421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5701480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1184502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15554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5566505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89965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6879636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522773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2595671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1276401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9775294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9864552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580804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6761189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0329382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767560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01960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1156458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063213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6688244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8738479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4187684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5244841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0282423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0638755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3351149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5439660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32204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8880184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712042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7400804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1299885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6305050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725523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4607759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2932802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8269564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1467884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96821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260192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6132310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7525972"/>
      </p:ext>
    </p:extLst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3123828"/>
      </p:ext>
    </p:extLst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1586768"/>
      </p:ext>
    </p:extLst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963329"/>
      </p:ext>
    </p:extLst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4024227"/>
      </p:ext>
    </p:extLst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0358991"/>
      </p:ext>
    </p:extLst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9669649"/>
      </p:ext>
    </p:extLst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1997415"/>
      </p:ext>
    </p:extLst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78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6782642"/>
      </p:ext>
    </p:extLst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4029916"/>
      </p:ext>
    </p:extLst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1418049"/>
      </p:ext>
    </p:extLst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9339555"/>
      </p:ext>
    </p:extLst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4573788"/>
      </p:ext>
    </p:extLst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140784"/>
      </p:ext>
    </p:extLst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5087722"/>
      </p:ext>
    </p:extLst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8188363"/>
      </p:ext>
    </p:extLst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4736646"/>
      </p:ext>
    </p:extLst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9104556"/>
      </p:ext>
    </p:extLst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63748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1566161"/>
      </p:ext>
    </p:extLst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9814539"/>
      </p:ext>
    </p:extLst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0021543"/>
      </p:ext>
    </p:extLst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7613016"/>
      </p:ext>
    </p:extLst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9315768"/>
      </p:ext>
    </p:extLst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5964146"/>
      </p:ext>
    </p:extLst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0836902"/>
      </p:ext>
    </p:extLst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1497023"/>
      </p:ext>
    </p:extLst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1517559"/>
      </p:ext>
    </p:extLst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3405327"/>
      </p:ext>
    </p:extLst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27141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0723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018841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3004944"/>
      </p:ext>
    </p:extLst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1548581"/>
      </p:ext>
    </p:extLst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3973750"/>
      </p:ext>
    </p:extLst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850582"/>
      </p:ext>
    </p:extLst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5266508"/>
      </p:ext>
    </p:extLst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9102123"/>
      </p:ext>
    </p:extLst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1390898"/>
      </p:ext>
    </p:extLst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8473675"/>
      </p:ext>
    </p:extLst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4690206"/>
      </p:ext>
    </p:extLst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7712237"/>
      </p:ext>
    </p:extLst>
  </p:cSld>
  <p:clrMapOvr>
    <a:masterClrMapping/>
  </p:clrMapOvr>
</p:notes>
</file>

<file path=ppt/notesSlides/notesSlide2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527098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6100507"/>
      </p:ext>
    </p:extLst>
  </p:cSld>
  <p:clrMapOvr>
    <a:masterClrMapping/>
  </p:clrMapOvr>
</p:notes>
</file>

<file path=ppt/notesSlides/notesSlide2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2556295"/>
      </p:ext>
    </p:extLst>
  </p:cSld>
  <p:clrMapOvr>
    <a:masterClrMapping/>
  </p:clrMapOvr>
</p:notes>
</file>

<file path=ppt/notesSlides/notesSlide2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7088394"/>
      </p:ext>
    </p:extLst>
  </p:cSld>
  <p:clrMapOvr>
    <a:masterClrMapping/>
  </p:clrMapOvr>
</p:notes>
</file>

<file path=ppt/notesSlides/notesSlide2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8628394"/>
      </p:ext>
    </p:extLst>
  </p:cSld>
  <p:clrMapOvr>
    <a:masterClrMapping/>
  </p:clrMapOvr>
</p:notes>
</file>

<file path=ppt/notesSlides/notesSlide2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1126085"/>
      </p:ext>
    </p:extLst>
  </p:cSld>
  <p:clrMapOvr>
    <a:masterClrMapping/>
  </p:clrMapOvr>
</p:notes>
</file>

<file path=ppt/notesSlides/notesSlide2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6089816"/>
      </p:ext>
    </p:extLst>
  </p:cSld>
  <p:clrMapOvr>
    <a:masterClrMapping/>
  </p:clrMapOvr>
</p:notes>
</file>

<file path=ppt/notesSlides/notesSlide2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5849147"/>
      </p:ext>
    </p:extLst>
  </p:cSld>
  <p:clrMapOvr>
    <a:masterClrMapping/>
  </p:clrMapOvr>
</p:notes>
</file>

<file path=ppt/notesSlides/notesSlide2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2878122"/>
      </p:ext>
    </p:extLst>
  </p:cSld>
  <p:clrMapOvr>
    <a:masterClrMapping/>
  </p:clrMapOvr>
</p:notes>
</file>

<file path=ppt/notesSlides/notesSlide2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7599454"/>
      </p:ext>
    </p:extLst>
  </p:cSld>
  <p:clrMapOvr>
    <a:masterClrMapping/>
  </p:clrMapOvr>
</p:notes>
</file>

<file path=ppt/notesSlides/notesSlide2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8377612"/>
      </p:ext>
    </p:extLst>
  </p:cSld>
  <p:clrMapOvr>
    <a:masterClrMapping/>
  </p:clrMapOvr>
</p:notes>
</file>

<file path=ppt/notesSlides/notesSlide2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967001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5081311"/>
      </p:ext>
    </p:extLst>
  </p:cSld>
  <p:clrMapOvr>
    <a:masterClrMapping/>
  </p:clrMapOvr>
</p:notes>
</file>

<file path=ppt/notesSlides/notesSlide2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5176474"/>
      </p:ext>
    </p:extLst>
  </p:cSld>
  <p:clrMapOvr>
    <a:masterClrMapping/>
  </p:clrMapOvr>
</p:notes>
</file>

<file path=ppt/notesSlides/notesSlide2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4789254"/>
      </p:ext>
    </p:extLst>
  </p:cSld>
  <p:clrMapOvr>
    <a:masterClrMapping/>
  </p:clrMapOvr>
</p:notes>
</file>

<file path=ppt/notesSlides/notesSlide2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9792472"/>
      </p:ext>
    </p:extLst>
  </p:cSld>
  <p:clrMapOvr>
    <a:masterClrMapping/>
  </p:clrMapOvr>
</p:notes>
</file>

<file path=ppt/notesSlides/notesSlide2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6279733"/>
      </p:ext>
    </p:extLst>
  </p:cSld>
  <p:clrMapOvr>
    <a:masterClrMapping/>
  </p:clrMapOvr>
</p:notes>
</file>

<file path=ppt/notesSlides/notesSlide2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186492"/>
      </p:ext>
    </p:extLst>
  </p:cSld>
  <p:clrMapOvr>
    <a:masterClrMapping/>
  </p:clrMapOvr>
</p:notes>
</file>

<file path=ppt/notesSlides/notesSlide2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7720142"/>
      </p:ext>
    </p:extLst>
  </p:cSld>
  <p:clrMapOvr>
    <a:masterClrMapping/>
  </p:clrMapOvr>
</p:notes>
</file>

<file path=ppt/notesSlides/notesSlide2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1750110"/>
      </p:ext>
    </p:extLst>
  </p:cSld>
  <p:clrMapOvr>
    <a:masterClrMapping/>
  </p:clrMapOvr>
</p:notes>
</file>

<file path=ppt/notesSlides/notesSlide2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2178638"/>
      </p:ext>
    </p:extLst>
  </p:cSld>
  <p:clrMapOvr>
    <a:masterClrMapping/>
  </p:clrMapOvr>
</p:notes>
</file>

<file path=ppt/notesSlides/notesSlide2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4230321"/>
      </p:ext>
    </p:extLst>
  </p:cSld>
  <p:clrMapOvr>
    <a:masterClrMapping/>
  </p:clrMapOvr>
</p:notes>
</file>

<file path=ppt/notesSlides/notesSlide2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272603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8639967"/>
      </p:ext>
    </p:extLst>
  </p:cSld>
  <p:clrMapOvr>
    <a:masterClrMapping/>
  </p:clrMapOvr>
</p:notes>
</file>

<file path=ppt/notesSlides/notesSlide2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2517524"/>
      </p:ext>
    </p:extLst>
  </p:cSld>
  <p:clrMapOvr>
    <a:masterClrMapping/>
  </p:clrMapOvr>
</p:notes>
</file>

<file path=ppt/notesSlides/notesSlide2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2758575"/>
      </p:ext>
    </p:extLst>
  </p:cSld>
  <p:clrMapOvr>
    <a:masterClrMapping/>
  </p:clrMapOvr>
</p:notes>
</file>

<file path=ppt/notesSlides/notesSlide2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5982365"/>
      </p:ext>
    </p:extLst>
  </p:cSld>
  <p:clrMapOvr>
    <a:masterClrMapping/>
  </p:clrMapOvr>
</p:notes>
</file>

<file path=ppt/notesSlides/notesSlide2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6116680"/>
      </p:ext>
    </p:extLst>
  </p:cSld>
  <p:clrMapOvr>
    <a:masterClrMapping/>
  </p:clrMapOvr>
</p:notes>
</file>

<file path=ppt/notesSlides/notesSlide2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9303497"/>
      </p:ext>
    </p:extLst>
  </p:cSld>
  <p:clrMapOvr>
    <a:masterClrMapping/>
  </p:clrMapOvr>
</p:notes>
</file>

<file path=ppt/notesSlides/notesSlide2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925221"/>
      </p:ext>
    </p:extLst>
  </p:cSld>
  <p:clrMapOvr>
    <a:masterClrMapping/>
  </p:clrMapOvr>
</p:notes>
</file>

<file path=ppt/notesSlides/notesSlide2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3684040"/>
      </p:ext>
    </p:extLst>
  </p:cSld>
  <p:clrMapOvr>
    <a:masterClrMapping/>
  </p:clrMapOvr>
</p:notes>
</file>

<file path=ppt/notesSlides/notesSlide2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5686890"/>
      </p:ext>
    </p:extLst>
  </p:cSld>
  <p:clrMapOvr>
    <a:masterClrMapping/>
  </p:clrMapOvr>
</p:notes>
</file>

<file path=ppt/notesSlides/notesSlide2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4796488"/>
      </p:ext>
    </p:extLst>
  </p:cSld>
  <p:clrMapOvr>
    <a:masterClrMapping/>
  </p:clrMapOvr>
</p:notes>
</file>

<file path=ppt/notesSlides/notesSlide2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810683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3799274"/>
      </p:ext>
    </p:extLst>
  </p:cSld>
  <p:clrMapOvr>
    <a:masterClrMapping/>
  </p:clrMapOvr>
</p:notes>
</file>

<file path=ppt/notesSlides/notesSlide2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7846790"/>
      </p:ext>
    </p:extLst>
  </p:cSld>
  <p:clrMapOvr>
    <a:masterClrMapping/>
  </p:clrMapOvr>
</p:notes>
</file>

<file path=ppt/notesSlides/notesSlide2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3950395"/>
      </p:ext>
    </p:extLst>
  </p:cSld>
  <p:clrMapOvr>
    <a:masterClrMapping/>
  </p:clrMapOvr>
</p:notes>
</file>

<file path=ppt/notesSlides/notesSlide2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6637190"/>
      </p:ext>
    </p:extLst>
  </p:cSld>
  <p:clrMapOvr>
    <a:masterClrMapping/>
  </p:clrMapOvr>
</p:notes>
</file>

<file path=ppt/notesSlides/notesSlide2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406570"/>
      </p:ext>
    </p:extLst>
  </p:cSld>
  <p:clrMapOvr>
    <a:masterClrMapping/>
  </p:clrMapOvr>
</p:notes>
</file>

<file path=ppt/notesSlides/notesSlide2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9395724"/>
      </p:ext>
    </p:extLst>
  </p:cSld>
  <p:clrMapOvr>
    <a:masterClrMapping/>
  </p:clrMapOvr>
</p:notes>
</file>

<file path=ppt/notesSlides/notesSlide2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0648212"/>
      </p:ext>
    </p:extLst>
  </p:cSld>
  <p:clrMapOvr>
    <a:masterClrMapping/>
  </p:clrMapOvr>
</p:notes>
</file>

<file path=ppt/notesSlides/notesSlide2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078494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961291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504472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549691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729087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888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642986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126009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190330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053958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894533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001421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75791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9843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522939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928325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87382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522193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166255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834687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973179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847129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462929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024542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637336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245653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948204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05633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39635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554502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305204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538796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283637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89618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188527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350874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110689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519302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27367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332766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727678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866356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165745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7241120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5593829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3695207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162577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3491883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0495948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82734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585387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9124386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337726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7858094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3007533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5396972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5261319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7934155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7454250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3080265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77261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1860450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3057589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4168427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1754195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1731870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0179599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4407776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1927443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4694537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9786878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07032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1208269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1943720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297131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5529878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2738555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1763135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4170452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9290714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1457901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8993936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68071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809251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5473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빈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019154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/>
          <p:cNvSpPr txBox="1">
            <a:spLocks/>
          </p:cNvSpPr>
          <p:nvPr userDrawn="1"/>
        </p:nvSpPr>
        <p:spPr>
          <a:xfrm>
            <a:off x="206375" y="171450"/>
            <a:ext cx="7810500" cy="346075"/>
          </a:xfrm>
          <a:prstGeom prst="rect">
            <a:avLst/>
          </a:prstGeom>
        </p:spPr>
        <p:txBody>
          <a:bodyPr/>
          <a:lstStyle>
            <a:lvl1pPr algn="l">
              <a:defRPr sz="1800" b="1">
                <a:solidFill>
                  <a:srgbClr val="A9072E"/>
                </a:solidFill>
              </a:defRPr>
            </a:lvl1pPr>
          </a:lstStyle>
          <a:p>
            <a:pPr fontAlgn="auto">
              <a:spcAft>
                <a:spcPts val="0"/>
              </a:spcAft>
              <a:defRPr/>
            </a:pPr>
            <a:endParaRPr kumimoji="0" lang="ko-KR" altLang="en-US">
              <a:latin typeface="+mj-lt"/>
              <a:ea typeface="+mj-ea"/>
              <a:cs typeface="+mj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7444" r:id="rId1"/>
  </p:sldLayoutIdLst>
  <p:hf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42"/>
          <p:cNvSpPr>
            <a:spLocks noChangeArrowheads="1"/>
          </p:cNvSpPr>
          <p:nvPr/>
        </p:nvSpPr>
        <p:spPr bwMode="auto">
          <a:xfrm>
            <a:off x="8059449" y="6400223"/>
            <a:ext cx="360045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ctr" eaLnBrk="1" hangingPunct="1">
              <a:defRPr/>
            </a:pPr>
            <a:fld id="{53D09533-6346-489D-BB52-9E4FE8C89C72}" type="slidenum">
              <a:rPr lang="en-US" altLang="ko-KR" b="1" smtClean="0">
                <a:solidFill>
                  <a:srgbClr val="000000"/>
                </a:solidFill>
                <a:ea typeface="나눔고딕 Bold"/>
                <a:cs typeface="나눔고딕 Bold"/>
              </a:rPr>
              <a:pPr algn="ctr" eaLnBrk="1" hangingPunct="1">
                <a:defRPr/>
              </a:pPr>
              <a:t>‹#›</a:t>
            </a:fld>
            <a:r>
              <a:rPr lang="en-US" altLang="ko-KR" b="1">
                <a:solidFill>
                  <a:srgbClr val="000000"/>
                </a:solidFill>
                <a:ea typeface="나눔고딕 Bold"/>
                <a:cs typeface="나눔고딕 Bold"/>
              </a:rPr>
              <a:t> </a:t>
            </a:r>
            <a:endParaRPr lang="en-US" altLang="ko-KR" sz="1200">
              <a:solidFill>
                <a:srgbClr val="000000"/>
              </a:solidFill>
              <a:ea typeface="나눔고딕 Bold"/>
              <a:cs typeface="나눔고딕 Bold"/>
            </a:endParaRPr>
          </a:p>
          <a:p>
            <a:pPr algn="ctr" eaLnBrk="1" hangingPunct="1">
              <a:defRPr/>
            </a:pPr>
            <a:endParaRPr lang="en-US" altLang="ko-KR" sz="1200">
              <a:solidFill>
                <a:srgbClr val="000000"/>
              </a:solidFill>
              <a:ea typeface="나눔고딕 Bold"/>
              <a:cs typeface="나눔고딕 Bold"/>
            </a:endParaRPr>
          </a:p>
        </p:txBody>
      </p:sp>
      <p:cxnSp>
        <p:nvCxnSpPr>
          <p:cNvPr id="6" name="직선 연결선 5"/>
          <p:cNvCxnSpPr/>
          <p:nvPr userDrawn="1"/>
        </p:nvCxnSpPr>
        <p:spPr>
          <a:xfrm>
            <a:off x="0" y="733425"/>
            <a:ext cx="10440988" cy="0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7445" r:id="rId1"/>
    <p:sldLayoutId id="2147487446" r:id="rId2"/>
  </p:sldLayoutIdLst>
  <p:hf sldNum="0" hdr="0" ftr="0" dt="0"/>
  <p:txStyles>
    <p:titleStyle>
      <a:lvl1pPr algn="ctr" defTabSz="855663" rtl="0" eaLnBrk="0" fontAlgn="base" latinLnBrk="1" hangingPunct="0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+mj-lt"/>
          <a:ea typeface="+mj-ea"/>
          <a:cs typeface="+mj-cs"/>
        </a:defRPr>
      </a:lvl1pPr>
      <a:lvl2pPr algn="ctr" defTabSz="855663" rtl="0" eaLnBrk="0" fontAlgn="base" latinLnBrk="1" hangingPunct="0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2pPr>
      <a:lvl3pPr algn="ctr" defTabSz="855663" rtl="0" eaLnBrk="0" fontAlgn="base" latinLnBrk="1" hangingPunct="0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3pPr>
      <a:lvl4pPr algn="ctr" defTabSz="855663" rtl="0" eaLnBrk="0" fontAlgn="base" latinLnBrk="1" hangingPunct="0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4pPr>
      <a:lvl5pPr algn="ctr" defTabSz="855663" rtl="0" eaLnBrk="0" fontAlgn="base" latinLnBrk="1" hangingPunct="0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5pPr>
      <a:lvl6pPr marL="457200" algn="ctr" defTabSz="855663" rtl="0" fontAlgn="base" latinLnBrk="1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6pPr>
      <a:lvl7pPr marL="914400" algn="ctr" defTabSz="855663" rtl="0" fontAlgn="base" latinLnBrk="1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7pPr>
      <a:lvl8pPr marL="1371600" algn="ctr" defTabSz="855663" rtl="0" fontAlgn="base" latinLnBrk="1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8pPr>
      <a:lvl9pPr marL="1828800" algn="ctr" defTabSz="855663" rtl="0" fontAlgn="base" latinLnBrk="1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9pPr>
    </p:titleStyle>
    <p:bodyStyle>
      <a:lvl1pPr marL="320675" indent="-320675" algn="l" defTabSz="855663" rtl="0" eaLnBrk="0" fontAlgn="base" latinLnBrk="1" hangingPunct="0">
        <a:spcBef>
          <a:spcPct val="20000"/>
        </a:spcBef>
        <a:spcAft>
          <a:spcPct val="0"/>
        </a:spcAft>
        <a:buChar char="•"/>
        <a:defRPr kumimoji="1" sz="3000">
          <a:solidFill>
            <a:schemeClr val="tx1"/>
          </a:solidFill>
          <a:latin typeface="+mn-lt"/>
          <a:ea typeface="+mn-ea"/>
          <a:cs typeface="+mn-cs"/>
        </a:defRPr>
      </a:lvl1pPr>
      <a:lvl2pPr marL="695325" indent="-266700" algn="l" defTabSz="855663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600">
          <a:solidFill>
            <a:schemeClr val="tx1"/>
          </a:solidFill>
          <a:latin typeface="+mn-lt"/>
          <a:ea typeface="+mn-ea"/>
        </a:defRPr>
      </a:lvl2pPr>
      <a:lvl3pPr marL="1069975" indent="-214313" algn="l" defTabSz="855663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200">
          <a:solidFill>
            <a:schemeClr val="tx1"/>
          </a:solidFill>
          <a:latin typeface="+mn-lt"/>
          <a:ea typeface="+mn-ea"/>
        </a:defRPr>
      </a:lvl3pPr>
      <a:lvl4pPr marL="1498600" indent="-214313" algn="l" defTabSz="855663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900">
          <a:solidFill>
            <a:schemeClr val="tx1"/>
          </a:solidFill>
          <a:latin typeface="+mn-lt"/>
          <a:ea typeface="+mn-ea"/>
        </a:defRPr>
      </a:lvl4pPr>
      <a:lvl5pPr marL="1925638" indent="-214313" algn="l" defTabSz="855663" rtl="0" eaLnBrk="0" fontAlgn="base" latinLnBrk="1" hangingPunct="0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5pPr>
      <a:lvl6pPr marL="2382838" indent="-214313" algn="l" defTabSz="855663" rtl="0" fontAlgn="base" latinLnBrk="1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6pPr>
      <a:lvl7pPr marL="2840038" indent="-214313" algn="l" defTabSz="855663" rtl="0" fontAlgn="base" latinLnBrk="1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7pPr>
      <a:lvl8pPr marL="3297238" indent="-214313" algn="l" defTabSz="855663" rtl="0" fontAlgn="base" latinLnBrk="1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8pPr>
      <a:lvl9pPr marL="3754438" indent="-214313" algn="l" defTabSz="855663" rtl="0" fontAlgn="base" latinLnBrk="1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4.png"/><Relationship Id="rId5" Type="http://schemas.openxmlformats.org/officeDocument/2006/relationships/image" Target="../media/image5.png"/><Relationship Id="rId10" Type="http://schemas.openxmlformats.org/officeDocument/2006/relationships/image" Target="../media/image13.png"/><Relationship Id="rId4" Type="http://schemas.openxmlformats.org/officeDocument/2006/relationships/image" Target="../media/image4.png"/><Relationship Id="rId9" Type="http://schemas.openxmlformats.org/officeDocument/2006/relationships/image" Target="../media/image12.png"/><Relationship Id="rId14" Type="http://schemas.openxmlformats.org/officeDocument/2006/relationships/image" Target="../media/image19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jpe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4.png"/><Relationship Id="rId4" Type="http://schemas.openxmlformats.org/officeDocument/2006/relationships/image" Target="../media/image363.png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jpeg"/><Relationship Id="rId7" Type="http://schemas.openxmlformats.org/officeDocument/2006/relationships/image" Target="../media/image365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6.jpeg"/><Relationship Id="rId5" Type="http://schemas.openxmlformats.org/officeDocument/2006/relationships/image" Target="../media/image3642.png"/><Relationship Id="rId4" Type="http://schemas.openxmlformats.org/officeDocument/2006/relationships/image" Target="../media/image3632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jpe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5.png"/><Relationship Id="rId5" Type="http://schemas.openxmlformats.org/officeDocument/2006/relationships/image" Target="../media/image256.jpeg"/><Relationship Id="rId4" Type="http://schemas.openxmlformats.org/officeDocument/2006/relationships/image" Target="../media/image3632.png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1.png"/><Relationship Id="rId13" Type="http://schemas.openxmlformats.org/officeDocument/2006/relationships/image" Target="../media/image376.png"/><Relationship Id="rId18" Type="http://schemas.openxmlformats.org/officeDocument/2006/relationships/image" Target="../media/image382.png"/><Relationship Id="rId3" Type="http://schemas.openxmlformats.org/officeDocument/2006/relationships/image" Target="../media/image366.png"/><Relationship Id="rId7" Type="http://schemas.openxmlformats.org/officeDocument/2006/relationships/image" Target="../media/image370.png"/><Relationship Id="rId12" Type="http://schemas.openxmlformats.org/officeDocument/2006/relationships/image" Target="../media/image375.png"/><Relationship Id="rId17" Type="http://schemas.openxmlformats.org/officeDocument/2006/relationships/image" Target="../media/image381.png"/><Relationship Id="rId2" Type="http://schemas.openxmlformats.org/officeDocument/2006/relationships/notesSlide" Target="../notesSlides/notesSlide105.xml"/><Relationship Id="rId16" Type="http://schemas.openxmlformats.org/officeDocument/2006/relationships/image" Target="../media/image379.png"/><Relationship Id="rId20" Type="http://schemas.openxmlformats.org/officeDocument/2006/relationships/image" Target="../media/image3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9.png"/><Relationship Id="rId11" Type="http://schemas.openxmlformats.org/officeDocument/2006/relationships/image" Target="../media/image374.png"/><Relationship Id="rId5" Type="http://schemas.openxmlformats.org/officeDocument/2006/relationships/image" Target="../media/image368.png"/><Relationship Id="rId15" Type="http://schemas.openxmlformats.org/officeDocument/2006/relationships/image" Target="../media/image378.png"/><Relationship Id="rId10" Type="http://schemas.openxmlformats.org/officeDocument/2006/relationships/image" Target="../media/image373.png"/><Relationship Id="rId19" Type="http://schemas.openxmlformats.org/officeDocument/2006/relationships/image" Target="../media/image383.png"/><Relationship Id="rId4" Type="http://schemas.openxmlformats.org/officeDocument/2006/relationships/image" Target="../media/image367.png"/><Relationship Id="rId9" Type="http://schemas.openxmlformats.org/officeDocument/2006/relationships/image" Target="../media/image372.png"/><Relationship Id="rId14" Type="http://schemas.openxmlformats.org/officeDocument/2006/relationships/image" Target="../media/image377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21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30.png"/><Relationship Id="rId13" Type="http://schemas.openxmlformats.org/officeDocument/2006/relationships/image" Target="../media/image3680.png"/><Relationship Id="rId3" Type="http://schemas.openxmlformats.org/officeDocument/2006/relationships/image" Target="../media/image3600.png"/><Relationship Id="rId7" Type="http://schemas.openxmlformats.org/officeDocument/2006/relationships/image" Target="../media/image3620.png"/><Relationship Id="rId12" Type="http://schemas.openxmlformats.org/officeDocument/2006/relationships/image" Target="../media/image3670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41.png"/><Relationship Id="rId11" Type="http://schemas.openxmlformats.org/officeDocument/2006/relationships/image" Target="../media/image3660.png"/><Relationship Id="rId5" Type="http://schemas.openxmlformats.org/officeDocument/2006/relationships/image" Target="../media/image2710.png"/><Relationship Id="rId15" Type="http://schemas.openxmlformats.org/officeDocument/2006/relationships/image" Target="../media/image295.png"/><Relationship Id="rId10" Type="http://schemas.openxmlformats.org/officeDocument/2006/relationships/image" Target="../media/image3650.png"/><Relationship Id="rId4" Type="http://schemas.openxmlformats.org/officeDocument/2006/relationships/image" Target="../media/image3631.png"/><Relationship Id="rId9" Type="http://schemas.openxmlformats.org/officeDocument/2006/relationships/image" Target="../media/image3640.png"/><Relationship Id="rId14" Type="http://schemas.openxmlformats.org/officeDocument/2006/relationships/image" Target="../media/image3690.png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60.png"/><Relationship Id="rId13" Type="http://schemas.openxmlformats.org/officeDocument/2006/relationships/image" Target="../media/image3820.png"/><Relationship Id="rId18" Type="http://schemas.openxmlformats.org/officeDocument/2006/relationships/image" Target="../media/image387.png"/><Relationship Id="rId3" Type="http://schemas.openxmlformats.org/officeDocument/2006/relationships/image" Target="../media/image3600.png"/><Relationship Id="rId21" Type="http://schemas.openxmlformats.org/officeDocument/2006/relationships/image" Target="../media/image389.png"/><Relationship Id="rId7" Type="http://schemas.openxmlformats.org/officeDocument/2006/relationships/image" Target="../media/image3750.png"/><Relationship Id="rId12" Type="http://schemas.openxmlformats.org/officeDocument/2006/relationships/image" Target="../media/image3810.png"/><Relationship Id="rId17" Type="http://schemas.openxmlformats.org/officeDocument/2006/relationships/image" Target="../media/image386.png"/><Relationship Id="rId2" Type="http://schemas.openxmlformats.org/officeDocument/2006/relationships/notesSlide" Target="../notesSlides/notesSlide108.xml"/><Relationship Id="rId16" Type="http://schemas.openxmlformats.org/officeDocument/2006/relationships/image" Target="../media/image385.png"/><Relationship Id="rId20" Type="http://schemas.openxmlformats.org/officeDocument/2006/relationships/image" Target="../media/image3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40.png"/><Relationship Id="rId11" Type="http://schemas.openxmlformats.org/officeDocument/2006/relationships/image" Target="../media/image3790.png"/><Relationship Id="rId5" Type="http://schemas.openxmlformats.org/officeDocument/2006/relationships/image" Target="../media/image3730.png"/><Relationship Id="rId15" Type="http://schemas.openxmlformats.org/officeDocument/2006/relationships/image" Target="../media/image3840.png"/><Relationship Id="rId10" Type="http://schemas.openxmlformats.org/officeDocument/2006/relationships/image" Target="../media/image3780.png"/><Relationship Id="rId19" Type="http://schemas.openxmlformats.org/officeDocument/2006/relationships/image" Target="../media/image3701.png"/><Relationship Id="rId4" Type="http://schemas.openxmlformats.org/officeDocument/2006/relationships/image" Target="../media/image3720.png"/><Relationship Id="rId9" Type="http://schemas.openxmlformats.org/officeDocument/2006/relationships/image" Target="../media/image3770.png"/><Relationship Id="rId14" Type="http://schemas.openxmlformats.org/officeDocument/2006/relationships/image" Target="../media/image3830.png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5.png"/><Relationship Id="rId13" Type="http://schemas.openxmlformats.org/officeDocument/2006/relationships/image" Target="../media/image400.png"/><Relationship Id="rId18" Type="http://schemas.openxmlformats.org/officeDocument/2006/relationships/image" Target="../media/image394.png"/><Relationship Id="rId3" Type="http://schemas.openxmlformats.org/officeDocument/2006/relationships/image" Target="../media/image3600.png"/><Relationship Id="rId21" Type="http://schemas.openxmlformats.org/officeDocument/2006/relationships/image" Target="../media/image406.png"/><Relationship Id="rId7" Type="http://schemas.openxmlformats.org/officeDocument/2006/relationships/image" Target="../media/image3700.png"/><Relationship Id="rId12" Type="http://schemas.openxmlformats.org/officeDocument/2006/relationships/image" Target="../media/image399.png"/><Relationship Id="rId17" Type="http://schemas.openxmlformats.org/officeDocument/2006/relationships/image" Target="../media/image387.png"/><Relationship Id="rId2" Type="http://schemas.openxmlformats.org/officeDocument/2006/relationships/notesSlide" Target="../notesSlides/notesSlide109.xml"/><Relationship Id="rId16" Type="http://schemas.openxmlformats.org/officeDocument/2006/relationships/image" Target="../media/image386.png"/><Relationship Id="rId20" Type="http://schemas.openxmlformats.org/officeDocument/2006/relationships/image" Target="../media/image4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3.png"/><Relationship Id="rId11" Type="http://schemas.openxmlformats.org/officeDocument/2006/relationships/image" Target="../media/image398.png"/><Relationship Id="rId24" Type="http://schemas.openxmlformats.org/officeDocument/2006/relationships/image" Target="../media/image409.png"/><Relationship Id="rId5" Type="http://schemas.openxmlformats.org/officeDocument/2006/relationships/image" Target="../media/image392.png"/><Relationship Id="rId15" Type="http://schemas.openxmlformats.org/officeDocument/2006/relationships/image" Target="../media/image3710.png"/><Relationship Id="rId23" Type="http://schemas.openxmlformats.org/officeDocument/2006/relationships/image" Target="../media/image408.png"/><Relationship Id="rId10" Type="http://schemas.openxmlformats.org/officeDocument/2006/relationships/image" Target="../media/image397.png"/><Relationship Id="rId19" Type="http://schemas.openxmlformats.org/officeDocument/2006/relationships/image" Target="../media/image396.png"/><Relationship Id="rId4" Type="http://schemas.openxmlformats.org/officeDocument/2006/relationships/image" Target="../media/image391.png"/><Relationship Id="rId9" Type="http://schemas.openxmlformats.org/officeDocument/2006/relationships/image" Target="../media/image3711.png"/><Relationship Id="rId14" Type="http://schemas.openxmlformats.org/officeDocument/2006/relationships/image" Target="../media/image401.png"/><Relationship Id="rId22" Type="http://schemas.openxmlformats.org/officeDocument/2006/relationships/image" Target="../media/image40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0.png"/><Relationship Id="rId13" Type="http://schemas.openxmlformats.org/officeDocument/2006/relationships/image" Target="../media/image402.png"/><Relationship Id="rId3" Type="http://schemas.openxmlformats.org/officeDocument/2006/relationships/image" Target="../media/image3600.png"/><Relationship Id="rId7" Type="http://schemas.openxmlformats.org/officeDocument/2006/relationships/image" Target="../media/image413.png"/><Relationship Id="rId12" Type="http://schemas.openxmlformats.org/officeDocument/2006/relationships/image" Target="../media/image414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2.png"/><Relationship Id="rId11" Type="http://schemas.openxmlformats.org/officeDocument/2006/relationships/image" Target="../media/image404.png"/><Relationship Id="rId5" Type="http://schemas.openxmlformats.org/officeDocument/2006/relationships/image" Target="../media/image411.png"/><Relationship Id="rId10" Type="http://schemas.openxmlformats.org/officeDocument/2006/relationships/image" Target="../media/image403.png"/><Relationship Id="rId4" Type="http://schemas.openxmlformats.org/officeDocument/2006/relationships/image" Target="../media/image410.png"/><Relationship Id="rId9" Type="http://schemas.openxmlformats.org/officeDocument/2006/relationships/image" Target="../media/image3880.png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3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5.png"/><Relationship Id="rId13" Type="http://schemas.openxmlformats.org/officeDocument/2006/relationships/image" Target="../media/image430.png"/><Relationship Id="rId3" Type="http://schemas.openxmlformats.org/officeDocument/2006/relationships/image" Target="../media/image420.png"/><Relationship Id="rId7" Type="http://schemas.openxmlformats.org/officeDocument/2006/relationships/image" Target="../media/image424.png"/><Relationship Id="rId12" Type="http://schemas.openxmlformats.org/officeDocument/2006/relationships/image" Target="../media/image429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3.png"/><Relationship Id="rId11" Type="http://schemas.openxmlformats.org/officeDocument/2006/relationships/image" Target="../media/image428.png"/><Relationship Id="rId5" Type="http://schemas.openxmlformats.org/officeDocument/2006/relationships/image" Target="../media/image422.png"/><Relationship Id="rId10" Type="http://schemas.openxmlformats.org/officeDocument/2006/relationships/image" Target="../media/image427.png"/><Relationship Id="rId4" Type="http://schemas.openxmlformats.org/officeDocument/2006/relationships/image" Target="../media/image421.png"/><Relationship Id="rId9" Type="http://schemas.openxmlformats.org/officeDocument/2006/relationships/image" Target="../media/image426.png"/><Relationship Id="rId14" Type="http://schemas.openxmlformats.org/officeDocument/2006/relationships/image" Target="../media/image431.png"/></Relationships>
</file>

<file path=ppt/slides/_rels/slide11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30.png"/><Relationship Id="rId26" Type="http://schemas.openxmlformats.org/officeDocument/2006/relationships/image" Target="../media/image415.png"/><Relationship Id="rId39" Type="http://schemas.openxmlformats.org/officeDocument/2006/relationships/image" Target="../media/image443.png"/><Relationship Id="rId34" Type="http://schemas.openxmlformats.org/officeDocument/2006/relationships/image" Target="../media/image436.png"/><Relationship Id="rId42" Type="http://schemas.openxmlformats.org/officeDocument/2006/relationships/image" Target="../media/image448.png"/><Relationship Id="rId47" Type="http://schemas.openxmlformats.org/officeDocument/2006/relationships/image" Target="../media/image454.png"/><Relationship Id="rId50" Type="http://schemas.openxmlformats.org/officeDocument/2006/relationships/image" Target="../media/image4371.png"/><Relationship Id="rId55" Type="http://schemas.openxmlformats.org/officeDocument/2006/relationships/image" Target="../media/image455.png"/><Relationship Id="rId25" Type="http://schemas.openxmlformats.org/officeDocument/2006/relationships/image" Target="../media/image446.png"/><Relationship Id="rId33" Type="http://schemas.openxmlformats.org/officeDocument/2006/relationships/image" Target="../media/image435.png"/><Relationship Id="rId38" Type="http://schemas.openxmlformats.org/officeDocument/2006/relationships/image" Target="../media/image416.png"/><Relationship Id="rId46" Type="http://schemas.openxmlformats.org/officeDocument/2006/relationships/image" Target="../media/image453.png"/><Relationship Id="rId59" Type="http://schemas.openxmlformats.org/officeDocument/2006/relationships/image" Target="../media/image459.png"/><Relationship Id="rId2" Type="http://schemas.openxmlformats.org/officeDocument/2006/relationships/notesSlide" Target="../notesSlides/notesSlide115.xml"/><Relationship Id="rId41" Type="http://schemas.openxmlformats.org/officeDocument/2006/relationships/image" Target="../media/image419.png"/><Relationship Id="rId54" Type="http://schemas.openxmlformats.org/officeDocument/2006/relationships/image" Target="../media/image4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00.png"/><Relationship Id="rId11" Type="http://schemas.openxmlformats.org/officeDocument/2006/relationships/image" Target="../media/image434.png"/><Relationship Id="rId32" Type="http://schemas.openxmlformats.org/officeDocument/2006/relationships/image" Target="../media/image433.png"/><Relationship Id="rId37" Type="http://schemas.openxmlformats.org/officeDocument/2006/relationships/image" Target="../media/image441.png"/><Relationship Id="rId40" Type="http://schemas.openxmlformats.org/officeDocument/2006/relationships/image" Target="../media/image417.png"/><Relationship Id="rId45" Type="http://schemas.openxmlformats.org/officeDocument/2006/relationships/image" Target="../media/image452.png"/><Relationship Id="rId53" Type="http://schemas.openxmlformats.org/officeDocument/2006/relationships/image" Target="../media/image445.png"/><Relationship Id="rId58" Type="http://schemas.openxmlformats.org/officeDocument/2006/relationships/image" Target="../media/image458.png"/><Relationship Id="rId5" Type="http://schemas.openxmlformats.org/officeDocument/2006/relationships/image" Target="../media/image432.png"/><Relationship Id="rId49" Type="http://schemas.openxmlformats.org/officeDocument/2006/relationships/image" Target="../media/image4170.png"/><Relationship Id="rId57" Type="http://schemas.openxmlformats.org/officeDocument/2006/relationships/image" Target="../media/image457.png"/><Relationship Id="rId10" Type="http://schemas.openxmlformats.org/officeDocument/2006/relationships/image" Target="../media/image427.png"/><Relationship Id="rId19" Type="http://schemas.openxmlformats.org/officeDocument/2006/relationships/image" Target="../media/image440.png"/><Relationship Id="rId31" Type="http://schemas.openxmlformats.org/officeDocument/2006/relationships/image" Target="../media/image418.png"/><Relationship Id="rId44" Type="http://schemas.openxmlformats.org/officeDocument/2006/relationships/image" Target="../media/image451.png"/><Relationship Id="rId52" Type="http://schemas.openxmlformats.org/officeDocument/2006/relationships/image" Target="../media/image439.png"/><Relationship Id="rId4" Type="http://schemas.openxmlformats.org/officeDocument/2006/relationships/image" Target="../media/image421.png"/><Relationship Id="rId43" Type="http://schemas.openxmlformats.org/officeDocument/2006/relationships/image" Target="../media/image449.png"/><Relationship Id="rId48" Type="http://schemas.openxmlformats.org/officeDocument/2006/relationships/image" Target="../media/image437.png"/><Relationship Id="rId56" Type="http://schemas.openxmlformats.org/officeDocument/2006/relationships/image" Target="../media/image456.png"/><Relationship Id="rId51" Type="http://schemas.openxmlformats.org/officeDocument/2006/relationships/image" Target="../media/image438.png"/><Relationship Id="rId3" Type="http://schemas.openxmlformats.org/officeDocument/2006/relationships/image" Target="../media/image420.png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30.png"/><Relationship Id="rId18" Type="http://schemas.openxmlformats.org/officeDocument/2006/relationships/image" Target="../media/image467.png"/><Relationship Id="rId39" Type="http://schemas.openxmlformats.org/officeDocument/2006/relationships/image" Target="../media/image473.png"/><Relationship Id="rId34" Type="http://schemas.openxmlformats.org/officeDocument/2006/relationships/image" Target="../media/image4670.png"/><Relationship Id="rId42" Type="http://schemas.openxmlformats.org/officeDocument/2006/relationships/image" Target="../media/image475.png"/><Relationship Id="rId7" Type="http://schemas.openxmlformats.org/officeDocument/2006/relationships/image" Target="../media/image461.png"/><Relationship Id="rId12" Type="http://schemas.openxmlformats.org/officeDocument/2006/relationships/image" Target="../media/image4350.png"/><Relationship Id="rId17" Type="http://schemas.openxmlformats.org/officeDocument/2006/relationships/image" Target="../media/image466.png"/><Relationship Id="rId25" Type="http://schemas.openxmlformats.org/officeDocument/2006/relationships/image" Target="../media/image4590.png"/><Relationship Id="rId33" Type="http://schemas.openxmlformats.org/officeDocument/2006/relationships/image" Target="../media/image447.png"/><Relationship Id="rId38" Type="http://schemas.openxmlformats.org/officeDocument/2006/relationships/image" Target="../media/image472.png"/><Relationship Id="rId2" Type="http://schemas.openxmlformats.org/officeDocument/2006/relationships/notesSlide" Target="../notesSlides/notesSlide121.xml"/><Relationship Id="rId16" Type="http://schemas.openxmlformats.org/officeDocument/2006/relationships/image" Target="../media/image465.png"/><Relationship Id="rId20" Type="http://schemas.openxmlformats.org/officeDocument/2006/relationships/image" Target="../media/image4411.png"/><Relationship Id="rId29" Type="http://schemas.openxmlformats.org/officeDocument/2006/relationships/image" Target="../media/image4500.png"/><Relationship Id="rId41" Type="http://schemas.openxmlformats.org/officeDocument/2006/relationships/image" Target="../media/image4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0.png"/><Relationship Id="rId11" Type="http://schemas.openxmlformats.org/officeDocument/2006/relationships/image" Target="../media/image434.png"/><Relationship Id="rId24" Type="http://schemas.openxmlformats.org/officeDocument/2006/relationships/image" Target="../media/image4450.png"/><Relationship Id="rId32" Type="http://schemas.openxmlformats.org/officeDocument/2006/relationships/image" Target="../media/image444.png"/><Relationship Id="rId37" Type="http://schemas.openxmlformats.org/officeDocument/2006/relationships/image" Target="../media/image471.png"/><Relationship Id="rId40" Type="http://schemas.openxmlformats.org/officeDocument/2006/relationships/image" Target="../media/image4681.png"/><Relationship Id="rId45" Type="http://schemas.openxmlformats.org/officeDocument/2006/relationships/image" Target="../media/image478.png"/><Relationship Id="rId5" Type="http://schemas.openxmlformats.org/officeDocument/2006/relationships/image" Target="../media/image432.png"/><Relationship Id="rId15" Type="http://schemas.openxmlformats.org/officeDocument/2006/relationships/image" Target="../media/image464.png"/><Relationship Id="rId36" Type="http://schemas.openxmlformats.org/officeDocument/2006/relationships/image" Target="../media/image4600.png"/><Relationship Id="rId10" Type="http://schemas.openxmlformats.org/officeDocument/2006/relationships/image" Target="../media/image427.png"/><Relationship Id="rId19" Type="http://schemas.openxmlformats.org/officeDocument/2006/relationships/image" Target="../media/image440.png"/><Relationship Id="rId31" Type="http://schemas.openxmlformats.org/officeDocument/2006/relationships/image" Target="../media/image442.png"/><Relationship Id="rId44" Type="http://schemas.openxmlformats.org/officeDocument/2006/relationships/image" Target="../media/image477.png"/><Relationship Id="rId4" Type="http://schemas.openxmlformats.org/officeDocument/2006/relationships/image" Target="../media/image421.png"/><Relationship Id="rId9" Type="http://schemas.openxmlformats.org/officeDocument/2006/relationships/image" Target="../media/image462.png"/><Relationship Id="rId14" Type="http://schemas.openxmlformats.org/officeDocument/2006/relationships/image" Target="../media/image463.png"/><Relationship Id="rId30" Type="http://schemas.openxmlformats.org/officeDocument/2006/relationships/image" Target="../media/image468.png"/><Relationship Id="rId35" Type="http://schemas.openxmlformats.org/officeDocument/2006/relationships/image" Target="../media/image470.png"/><Relationship Id="rId43" Type="http://schemas.openxmlformats.org/officeDocument/2006/relationships/image" Target="../media/image476.png"/><Relationship Id="rId8" Type="http://schemas.openxmlformats.org/officeDocument/2006/relationships/image" Target="../media/image425.png"/><Relationship Id="rId3" Type="http://schemas.openxmlformats.org/officeDocument/2006/relationships/image" Target="../media/image420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21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41.png"/><Relationship Id="rId4" Type="http://schemas.openxmlformats.org/officeDocument/2006/relationships/image" Target="../media/image4731.png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30.png"/><Relationship Id="rId13" Type="http://schemas.openxmlformats.org/officeDocument/2006/relationships/image" Target="../media/image4780.png"/><Relationship Id="rId18" Type="http://schemas.openxmlformats.org/officeDocument/2006/relationships/image" Target="../media/image483.png"/><Relationship Id="rId3" Type="http://schemas.openxmlformats.org/officeDocument/2006/relationships/image" Target="../media/image4680.png"/><Relationship Id="rId7" Type="http://schemas.openxmlformats.org/officeDocument/2006/relationships/image" Target="../media/image4720.png"/><Relationship Id="rId12" Type="http://schemas.openxmlformats.org/officeDocument/2006/relationships/image" Target="../media/image4770.png"/><Relationship Id="rId17" Type="http://schemas.openxmlformats.org/officeDocument/2006/relationships/image" Target="../media/image469.png"/><Relationship Id="rId2" Type="http://schemas.openxmlformats.org/officeDocument/2006/relationships/notesSlide" Target="../notesSlides/notesSlide124.xml"/><Relationship Id="rId16" Type="http://schemas.openxmlformats.org/officeDocument/2006/relationships/image" Target="../media/image4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10.png"/><Relationship Id="rId11" Type="http://schemas.openxmlformats.org/officeDocument/2006/relationships/image" Target="../media/image4760.png"/><Relationship Id="rId5" Type="http://schemas.openxmlformats.org/officeDocument/2006/relationships/image" Target="../media/image4700.png"/><Relationship Id="rId15" Type="http://schemas.openxmlformats.org/officeDocument/2006/relationships/image" Target="../media/image480.png"/><Relationship Id="rId10" Type="http://schemas.openxmlformats.org/officeDocument/2006/relationships/image" Target="../media/image4750.png"/><Relationship Id="rId4" Type="http://schemas.openxmlformats.org/officeDocument/2006/relationships/image" Target="../media/image4690.png"/><Relationship Id="rId9" Type="http://schemas.openxmlformats.org/officeDocument/2006/relationships/image" Target="../media/image4740.png"/><Relationship Id="rId14" Type="http://schemas.openxmlformats.org/officeDocument/2006/relationships/image" Target="../media/image479.png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70.pn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5.png"/><Relationship Id="rId4" Type="http://schemas.openxmlformats.org/officeDocument/2006/relationships/image" Target="../media/image484.pn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70.pn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6.png"/><Relationship Id="rId4" Type="http://schemas.openxmlformats.org/officeDocument/2006/relationships/image" Target="../media/image4840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70.pn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7.png"/><Relationship Id="rId4" Type="http://schemas.openxmlformats.org/officeDocument/2006/relationships/image" Target="../media/image4840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2.pn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11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12.png"/><Relationship Id="rId9" Type="http://schemas.openxmlformats.org/officeDocument/2006/relationships/image" Target="../media/image30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2.png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3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3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20.png"/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30.png"/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0.png"/><Relationship Id="rId5" Type="http://schemas.openxmlformats.org/officeDocument/2006/relationships/image" Target="../media/image489.png"/><Relationship Id="rId4" Type="http://schemas.openxmlformats.org/officeDocument/2006/relationships/image" Target="../media/image48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70.png"/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3.png"/><Relationship Id="rId5" Type="http://schemas.openxmlformats.org/officeDocument/2006/relationships/image" Target="../media/image492.png"/><Relationship Id="rId4" Type="http://schemas.openxmlformats.org/officeDocument/2006/relationships/image" Target="../media/image491.png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00.png"/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10.pn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1.png"/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4.png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30.png"/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40.pn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4.png"/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5.png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5.png"/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6.png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6.png"/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7.png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8.png"/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9.gif"/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0.gif"/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1.png"/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3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00.png"/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10.png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2.png"/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3.png"/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40.png"/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40.png"/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5.png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40.png"/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6.png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8.png"/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7.png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9.png"/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4.xml"/><Relationship Id="rId1" Type="http://schemas.openxmlformats.org/officeDocument/2006/relationships/slideLayout" Target="../slideLayouts/slideLayout3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0.png"/><Relationship Id="rId2" Type="http://schemas.openxmlformats.org/officeDocument/2006/relationships/notesSlide" Target="../notesSlides/notesSlide165.xml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2.png"/><Relationship Id="rId2" Type="http://schemas.openxmlformats.org/officeDocument/2006/relationships/notesSlide" Target="../notesSlides/notesSlide16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5.png"/><Relationship Id="rId5" Type="http://schemas.openxmlformats.org/officeDocument/2006/relationships/image" Target="../media/image514.png"/><Relationship Id="rId4" Type="http://schemas.openxmlformats.org/officeDocument/2006/relationships/image" Target="../media/image513.png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1.png"/><Relationship Id="rId2" Type="http://schemas.openxmlformats.org/officeDocument/2006/relationships/notesSlide" Target="../notesSlides/notesSlide167.xml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8.xml"/><Relationship Id="rId1" Type="http://schemas.openxmlformats.org/officeDocument/2006/relationships/slideLayout" Target="../slideLayouts/slideLayout3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6.png"/><Relationship Id="rId2" Type="http://schemas.openxmlformats.org/officeDocument/2006/relationships/notesSlide" Target="../notesSlides/notesSlide16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9.png"/><Relationship Id="rId4" Type="http://schemas.openxmlformats.org/officeDocument/2006/relationships/image" Target="../media/image51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7.png"/><Relationship Id="rId2" Type="http://schemas.openxmlformats.org/officeDocument/2006/relationships/notesSlide" Target="../notesSlides/notesSlide17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0.png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1.xml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1.png"/><Relationship Id="rId2" Type="http://schemas.openxmlformats.org/officeDocument/2006/relationships/notesSlide" Target="../notesSlides/notesSlide17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7.png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0.png"/><Relationship Id="rId2" Type="http://schemas.openxmlformats.org/officeDocument/2006/relationships/notesSlide" Target="../notesSlides/notesSlide173.xml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4.xml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5.xml"/><Relationship Id="rId1" Type="http://schemas.openxmlformats.org/officeDocument/2006/relationships/slideLayout" Target="../slideLayouts/slideLayout3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2.png"/><Relationship Id="rId2" Type="http://schemas.openxmlformats.org/officeDocument/2006/relationships/notesSlide" Target="../notesSlides/notesSlide176.xml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7.xml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8.xml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png"/><Relationship Id="rId3" Type="http://schemas.openxmlformats.org/officeDocument/2006/relationships/image" Target="../media/image2910.pn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17" Type="http://schemas.openxmlformats.org/officeDocument/2006/relationships/image" Target="../media/image43.pn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10.png"/><Relationship Id="rId11" Type="http://schemas.openxmlformats.org/officeDocument/2006/relationships/image" Target="../media/image37.png"/><Relationship Id="rId5" Type="http://schemas.openxmlformats.org/officeDocument/2006/relationships/image" Target="../media/image3110.png"/><Relationship Id="rId15" Type="http://schemas.openxmlformats.org/officeDocument/2006/relationships/image" Target="../media/image41.png"/><Relationship Id="rId10" Type="http://schemas.openxmlformats.org/officeDocument/2006/relationships/image" Target="../media/image36.png"/><Relationship Id="rId4" Type="http://schemas.openxmlformats.org/officeDocument/2006/relationships/image" Target="../media/image3010.png"/><Relationship Id="rId9" Type="http://schemas.openxmlformats.org/officeDocument/2006/relationships/image" Target="../media/image35.png"/><Relationship Id="rId14" Type="http://schemas.openxmlformats.org/officeDocument/2006/relationships/image" Target="../media/image40.png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4.png"/><Relationship Id="rId2" Type="http://schemas.openxmlformats.org/officeDocument/2006/relationships/notesSlide" Target="../notesSlides/notesSlide18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5.png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4.png"/><Relationship Id="rId2" Type="http://schemas.openxmlformats.org/officeDocument/2006/relationships/notesSlide" Target="../notesSlides/notesSlide18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7.png"/><Relationship Id="rId5" Type="http://schemas.openxmlformats.org/officeDocument/2006/relationships/image" Target="../media/image526.png"/><Relationship Id="rId4" Type="http://schemas.openxmlformats.org/officeDocument/2006/relationships/image" Target="../media/image525.png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4.png"/><Relationship Id="rId2" Type="http://schemas.openxmlformats.org/officeDocument/2006/relationships/notesSlide" Target="../notesSlides/notesSlide18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9.png"/><Relationship Id="rId5" Type="http://schemas.openxmlformats.org/officeDocument/2006/relationships/image" Target="../media/image528.png"/><Relationship Id="rId4" Type="http://schemas.openxmlformats.org/officeDocument/2006/relationships/image" Target="../media/image525.png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4.png"/><Relationship Id="rId2" Type="http://schemas.openxmlformats.org/officeDocument/2006/relationships/notesSlide" Target="../notesSlides/notesSlide18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1.png"/><Relationship Id="rId5" Type="http://schemas.openxmlformats.org/officeDocument/2006/relationships/image" Target="../media/image530.png"/><Relationship Id="rId4" Type="http://schemas.openxmlformats.org/officeDocument/2006/relationships/image" Target="../media/image525.png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4.xml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5.xml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6.xml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7.xml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8.xml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9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10.png"/><Relationship Id="rId13" Type="http://schemas.openxmlformats.org/officeDocument/2006/relationships/image" Target="../media/image45.png"/><Relationship Id="rId3" Type="http://schemas.openxmlformats.org/officeDocument/2006/relationships/image" Target="../media/image2910.png"/><Relationship Id="rId7" Type="http://schemas.openxmlformats.org/officeDocument/2006/relationships/image" Target="../media/image33.png"/><Relationship Id="rId12" Type="http://schemas.openxmlformats.org/officeDocument/2006/relationships/image" Target="../media/image38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11" Type="http://schemas.openxmlformats.org/officeDocument/2006/relationships/image" Target="../media/image37.png"/><Relationship Id="rId5" Type="http://schemas.openxmlformats.org/officeDocument/2006/relationships/image" Target="../media/image3110.png"/><Relationship Id="rId15" Type="http://schemas.openxmlformats.org/officeDocument/2006/relationships/image" Target="../media/image47.png"/><Relationship Id="rId10" Type="http://schemas.openxmlformats.org/officeDocument/2006/relationships/image" Target="../media/image3610.png"/><Relationship Id="rId4" Type="http://schemas.openxmlformats.org/officeDocument/2006/relationships/image" Target="../media/image3010.png"/><Relationship Id="rId9" Type="http://schemas.openxmlformats.org/officeDocument/2006/relationships/image" Target="../media/image4410.png"/><Relationship Id="rId14" Type="http://schemas.openxmlformats.org/officeDocument/2006/relationships/image" Target="../media/image46.png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0.xml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1.xml"/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2.xml"/><Relationship Id="rId1" Type="http://schemas.openxmlformats.org/officeDocument/2006/relationships/slideLayout" Target="../slideLayouts/slideLayout3.xml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0.png"/><Relationship Id="rId2" Type="http://schemas.openxmlformats.org/officeDocument/2006/relationships/notesSlide" Target="../notesSlides/notesSlide193.xml"/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20.png"/><Relationship Id="rId2" Type="http://schemas.openxmlformats.org/officeDocument/2006/relationships/notesSlide" Target="../notesSlides/notesSlide194.xml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5.xml"/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6.xml"/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7.xml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8.xml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0.png"/><Relationship Id="rId3" Type="http://schemas.openxmlformats.org/officeDocument/2006/relationships/image" Target="../media/image2910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10.png"/><Relationship Id="rId5" Type="http://schemas.openxmlformats.org/officeDocument/2006/relationships/image" Target="../media/image3110.png"/><Relationship Id="rId4" Type="http://schemas.openxmlformats.org/officeDocument/2006/relationships/image" Target="../media/image3010.png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0.xml"/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1.xml"/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2.xml"/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3.xml"/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4.xml"/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5.xml"/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6.xml"/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7.xml"/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8.xml"/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0.png"/><Relationship Id="rId3" Type="http://schemas.openxmlformats.org/officeDocument/2006/relationships/image" Target="../media/image2910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10.png"/><Relationship Id="rId5" Type="http://schemas.openxmlformats.org/officeDocument/2006/relationships/image" Target="../media/image3110.png"/><Relationship Id="rId4" Type="http://schemas.openxmlformats.org/officeDocument/2006/relationships/image" Target="../media/image3010.png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0.xml"/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1.xml"/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2.xml"/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3.xml"/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4.xml"/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5.xml"/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6.xml"/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7.xml"/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8.xml"/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0.xml"/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1.xml"/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2.xml"/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3.xml"/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4.xml"/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5.xml"/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6.xml"/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7.xml"/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8.xml"/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12" Type="http://schemas.openxmlformats.org/officeDocument/2006/relationships/image" Target="../media/image5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5" Type="http://schemas.openxmlformats.org/officeDocument/2006/relationships/image" Target="../media/image50.png"/><Relationship Id="rId10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_rels/slide2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0.xml"/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1.xml"/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2.xml"/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3.xml"/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4.xml"/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5.xml"/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30.png"/><Relationship Id="rId2" Type="http://schemas.openxmlformats.org/officeDocument/2006/relationships/notesSlide" Target="../notesSlides/notesSlide2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4.png"/></Relationships>
</file>

<file path=ppt/slides/_rels/slide2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7.xml"/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8.xml"/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image" Target="../media/image59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0.png"/><Relationship Id="rId5" Type="http://schemas.openxmlformats.org/officeDocument/2006/relationships/image" Target="../media/image570.png"/><Relationship Id="rId4" Type="http://schemas.openxmlformats.org/officeDocument/2006/relationships/image" Target="../media/image59.png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0.xml"/><Relationship Id="rId1" Type="http://schemas.openxmlformats.org/officeDocument/2006/relationships/slideLayout" Target="../slideLayouts/slideLayout2.xml"/></Relationships>
</file>

<file path=ppt/slides/_rels/slide2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1.xml"/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2.xml"/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3.xml"/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4.xml"/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5.xml"/><Relationship Id="rId1" Type="http://schemas.openxmlformats.org/officeDocument/2006/relationships/slideLayout" Target="../slideLayouts/slideLayout2.xml"/></Relationships>
</file>

<file path=ppt/slides/_rels/slide2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6.xml"/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2.png"/><Relationship Id="rId2" Type="http://schemas.openxmlformats.org/officeDocument/2006/relationships/image" Target="../media/image52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33.png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2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0.png"/><Relationship Id="rId13" Type="http://schemas.openxmlformats.org/officeDocument/2006/relationships/image" Target="../media/image79.pn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12" Type="http://schemas.openxmlformats.org/officeDocument/2006/relationships/image" Target="../media/image78.png"/><Relationship Id="rId17" Type="http://schemas.openxmlformats.org/officeDocument/2006/relationships/image" Target="../media/image83.png"/><Relationship Id="rId2" Type="http://schemas.openxmlformats.org/officeDocument/2006/relationships/notesSlide" Target="../notesSlides/notesSlide29.xml"/><Relationship Id="rId16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11" Type="http://schemas.openxmlformats.org/officeDocument/2006/relationships/image" Target="../media/image77.png"/><Relationship Id="rId5" Type="http://schemas.openxmlformats.org/officeDocument/2006/relationships/image" Target="../media/image71.png"/><Relationship Id="rId15" Type="http://schemas.openxmlformats.org/officeDocument/2006/relationships/image" Target="../media/image81.png"/><Relationship Id="rId10" Type="http://schemas.openxmlformats.org/officeDocument/2006/relationships/image" Target="../media/image76.png"/><Relationship Id="rId4" Type="http://schemas.openxmlformats.org/officeDocument/2006/relationships/image" Target="../media/image70.png"/><Relationship Id="rId9" Type="http://schemas.openxmlformats.org/officeDocument/2006/relationships/image" Target="../media/image75.png"/><Relationship Id="rId14" Type="http://schemas.openxmlformats.org/officeDocument/2006/relationships/image" Target="../media/image8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13" Type="http://schemas.openxmlformats.org/officeDocument/2006/relationships/image" Target="../media/image94.png"/><Relationship Id="rId3" Type="http://schemas.openxmlformats.org/officeDocument/2006/relationships/image" Target="../media/image61.png"/><Relationship Id="rId7" Type="http://schemas.openxmlformats.org/officeDocument/2006/relationships/image" Target="../media/image88.png"/><Relationship Id="rId12" Type="http://schemas.openxmlformats.org/officeDocument/2006/relationships/image" Target="../media/image93.png"/><Relationship Id="rId17" Type="http://schemas.openxmlformats.org/officeDocument/2006/relationships/image" Target="../media/image66.png"/><Relationship Id="rId2" Type="http://schemas.openxmlformats.org/officeDocument/2006/relationships/notesSlide" Target="../notesSlides/notesSlide30.xml"/><Relationship Id="rId16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11" Type="http://schemas.openxmlformats.org/officeDocument/2006/relationships/image" Target="../media/image92.png"/><Relationship Id="rId5" Type="http://schemas.openxmlformats.org/officeDocument/2006/relationships/image" Target="../media/image86.png"/><Relationship Id="rId15" Type="http://schemas.openxmlformats.org/officeDocument/2006/relationships/image" Target="../media/image96.png"/><Relationship Id="rId10" Type="http://schemas.openxmlformats.org/officeDocument/2006/relationships/image" Target="../media/image91.png"/><Relationship Id="rId4" Type="http://schemas.openxmlformats.org/officeDocument/2006/relationships/image" Target="../media/image85.png"/><Relationship Id="rId9" Type="http://schemas.openxmlformats.org/officeDocument/2006/relationships/image" Target="../media/image90.png"/><Relationship Id="rId14" Type="http://schemas.openxmlformats.org/officeDocument/2006/relationships/image" Target="../media/image95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7" Type="http://schemas.openxmlformats.org/officeDocument/2006/relationships/image" Target="../media/image10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4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40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13" Type="http://schemas.openxmlformats.org/officeDocument/2006/relationships/image" Target="../media/image127.png"/><Relationship Id="rId3" Type="http://schemas.openxmlformats.org/officeDocument/2006/relationships/image" Target="../media/image117.png"/><Relationship Id="rId7" Type="http://schemas.openxmlformats.org/officeDocument/2006/relationships/image" Target="../media/image121.png"/><Relationship Id="rId12" Type="http://schemas.openxmlformats.org/officeDocument/2006/relationships/image" Target="../media/image12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11" Type="http://schemas.openxmlformats.org/officeDocument/2006/relationships/image" Target="../media/image125.png"/><Relationship Id="rId5" Type="http://schemas.openxmlformats.org/officeDocument/2006/relationships/image" Target="../media/image119.png"/><Relationship Id="rId15" Type="http://schemas.openxmlformats.org/officeDocument/2006/relationships/image" Target="../media/image129.png"/><Relationship Id="rId10" Type="http://schemas.openxmlformats.org/officeDocument/2006/relationships/image" Target="../media/image124.png"/><Relationship Id="rId4" Type="http://schemas.openxmlformats.org/officeDocument/2006/relationships/image" Target="../media/image118.png"/><Relationship Id="rId9" Type="http://schemas.openxmlformats.org/officeDocument/2006/relationships/image" Target="../media/image123.png"/><Relationship Id="rId14" Type="http://schemas.openxmlformats.org/officeDocument/2006/relationships/image" Target="../media/image128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13" Type="http://schemas.openxmlformats.org/officeDocument/2006/relationships/image" Target="../media/image141.png"/><Relationship Id="rId18" Type="http://schemas.openxmlformats.org/officeDocument/2006/relationships/image" Target="../media/image146.png"/><Relationship Id="rId3" Type="http://schemas.openxmlformats.org/officeDocument/2006/relationships/image" Target="../media/image130.png"/><Relationship Id="rId7" Type="http://schemas.openxmlformats.org/officeDocument/2006/relationships/image" Target="../media/image135.png"/><Relationship Id="rId12" Type="http://schemas.openxmlformats.org/officeDocument/2006/relationships/image" Target="../media/image140.png"/><Relationship Id="rId17" Type="http://schemas.openxmlformats.org/officeDocument/2006/relationships/image" Target="../media/image145.png"/><Relationship Id="rId2" Type="http://schemas.openxmlformats.org/officeDocument/2006/relationships/notesSlide" Target="../notesSlides/notesSlide50.xml"/><Relationship Id="rId16" Type="http://schemas.openxmlformats.org/officeDocument/2006/relationships/image" Target="../media/image1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11" Type="http://schemas.openxmlformats.org/officeDocument/2006/relationships/image" Target="../media/image139.png"/><Relationship Id="rId5" Type="http://schemas.openxmlformats.org/officeDocument/2006/relationships/image" Target="../media/image132.png"/><Relationship Id="rId15" Type="http://schemas.openxmlformats.org/officeDocument/2006/relationships/image" Target="../media/image143.png"/><Relationship Id="rId10" Type="http://schemas.openxmlformats.org/officeDocument/2006/relationships/image" Target="../media/image138.png"/><Relationship Id="rId19" Type="http://schemas.openxmlformats.org/officeDocument/2006/relationships/image" Target="../media/image147.png"/><Relationship Id="rId4" Type="http://schemas.openxmlformats.org/officeDocument/2006/relationships/image" Target="../media/image134.png"/><Relationship Id="rId9" Type="http://schemas.openxmlformats.org/officeDocument/2006/relationships/image" Target="../media/image137.png"/><Relationship Id="rId14" Type="http://schemas.openxmlformats.org/officeDocument/2006/relationships/image" Target="../media/image142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13" Type="http://schemas.openxmlformats.org/officeDocument/2006/relationships/image" Target="../media/image1450.png"/><Relationship Id="rId3" Type="http://schemas.openxmlformats.org/officeDocument/2006/relationships/image" Target="../media/image1400.png"/><Relationship Id="rId7" Type="http://schemas.openxmlformats.org/officeDocument/2006/relationships/image" Target="../media/image135.png"/><Relationship Id="rId12" Type="http://schemas.openxmlformats.org/officeDocument/2006/relationships/image" Target="../media/image1440.png"/><Relationship Id="rId17" Type="http://schemas.openxmlformats.org/officeDocument/2006/relationships/image" Target="../media/image149.png"/><Relationship Id="rId2" Type="http://schemas.openxmlformats.org/officeDocument/2006/relationships/notesSlide" Target="../notesSlides/notesSlide51.xml"/><Relationship Id="rId16" Type="http://schemas.openxmlformats.org/officeDocument/2006/relationships/image" Target="../media/image1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11" Type="http://schemas.openxmlformats.org/officeDocument/2006/relationships/image" Target="../media/image1430.png"/><Relationship Id="rId5" Type="http://schemas.openxmlformats.org/officeDocument/2006/relationships/image" Target="../media/image132.png"/><Relationship Id="rId15" Type="http://schemas.openxmlformats.org/officeDocument/2006/relationships/image" Target="../media/image1470.png"/><Relationship Id="rId10" Type="http://schemas.openxmlformats.org/officeDocument/2006/relationships/image" Target="../media/image1420.png"/><Relationship Id="rId4" Type="http://schemas.openxmlformats.org/officeDocument/2006/relationships/image" Target="../media/image1410.png"/><Relationship Id="rId9" Type="http://schemas.openxmlformats.org/officeDocument/2006/relationships/image" Target="../media/image137.png"/><Relationship Id="rId14" Type="http://schemas.openxmlformats.org/officeDocument/2006/relationships/image" Target="../media/image1461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13" Type="http://schemas.openxmlformats.org/officeDocument/2006/relationships/image" Target="../media/image1450.png"/><Relationship Id="rId18" Type="http://schemas.openxmlformats.org/officeDocument/2006/relationships/image" Target="../media/image1510.png"/><Relationship Id="rId3" Type="http://schemas.openxmlformats.org/officeDocument/2006/relationships/image" Target="../media/image1400.png"/><Relationship Id="rId7" Type="http://schemas.openxmlformats.org/officeDocument/2006/relationships/image" Target="../media/image135.png"/><Relationship Id="rId12" Type="http://schemas.openxmlformats.org/officeDocument/2006/relationships/image" Target="../media/image1440.png"/><Relationship Id="rId17" Type="http://schemas.openxmlformats.org/officeDocument/2006/relationships/image" Target="../media/image1500.png"/><Relationship Id="rId2" Type="http://schemas.openxmlformats.org/officeDocument/2006/relationships/notesSlide" Target="../notesSlides/notesSlide52.xml"/><Relationship Id="rId16" Type="http://schemas.openxmlformats.org/officeDocument/2006/relationships/image" Target="../media/image14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11" Type="http://schemas.openxmlformats.org/officeDocument/2006/relationships/image" Target="../media/image1460.png"/><Relationship Id="rId5" Type="http://schemas.openxmlformats.org/officeDocument/2006/relationships/image" Target="../media/image132.png"/><Relationship Id="rId15" Type="http://schemas.openxmlformats.org/officeDocument/2006/relationships/image" Target="../media/image151.png"/><Relationship Id="rId10" Type="http://schemas.openxmlformats.org/officeDocument/2006/relationships/image" Target="../media/image1420.png"/><Relationship Id="rId4" Type="http://schemas.openxmlformats.org/officeDocument/2006/relationships/image" Target="../media/image1410.png"/><Relationship Id="rId9" Type="http://schemas.openxmlformats.org/officeDocument/2006/relationships/image" Target="../media/image137.png"/><Relationship Id="rId14" Type="http://schemas.openxmlformats.org/officeDocument/2006/relationships/image" Target="../media/image150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png"/><Relationship Id="rId13" Type="http://schemas.openxmlformats.org/officeDocument/2006/relationships/image" Target="../media/image162.png"/><Relationship Id="rId18" Type="http://schemas.openxmlformats.org/officeDocument/2006/relationships/image" Target="../media/image167.png"/><Relationship Id="rId3" Type="http://schemas.openxmlformats.org/officeDocument/2006/relationships/image" Target="../media/image152.png"/><Relationship Id="rId21" Type="http://schemas.openxmlformats.org/officeDocument/2006/relationships/image" Target="../media/image170.png"/><Relationship Id="rId7" Type="http://schemas.openxmlformats.org/officeDocument/2006/relationships/image" Target="../media/image156.png"/><Relationship Id="rId12" Type="http://schemas.openxmlformats.org/officeDocument/2006/relationships/image" Target="../media/image161.png"/><Relationship Id="rId17" Type="http://schemas.openxmlformats.org/officeDocument/2006/relationships/image" Target="../media/image166.png"/><Relationship Id="rId2" Type="http://schemas.openxmlformats.org/officeDocument/2006/relationships/notesSlide" Target="../notesSlides/notesSlide53.xml"/><Relationship Id="rId16" Type="http://schemas.openxmlformats.org/officeDocument/2006/relationships/image" Target="../media/image165.png"/><Relationship Id="rId20" Type="http://schemas.openxmlformats.org/officeDocument/2006/relationships/image" Target="../media/image1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5.png"/><Relationship Id="rId11" Type="http://schemas.openxmlformats.org/officeDocument/2006/relationships/image" Target="../media/image160.png"/><Relationship Id="rId5" Type="http://schemas.openxmlformats.org/officeDocument/2006/relationships/image" Target="../media/image154.png"/><Relationship Id="rId15" Type="http://schemas.openxmlformats.org/officeDocument/2006/relationships/image" Target="../media/image164.png"/><Relationship Id="rId10" Type="http://schemas.openxmlformats.org/officeDocument/2006/relationships/image" Target="../media/image159.png"/><Relationship Id="rId19" Type="http://schemas.openxmlformats.org/officeDocument/2006/relationships/image" Target="../media/image168.png"/><Relationship Id="rId4" Type="http://schemas.openxmlformats.org/officeDocument/2006/relationships/image" Target="../media/image153.png"/><Relationship Id="rId9" Type="http://schemas.openxmlformats.org/officeDocument/2006/relationships/image" Target="../media/image158.png"/><Relationship Id="rId14" Type="http://schemas.openxmlformats.org/officeDocument/2006/relationships/image" Target="../media/image163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png"/><Relationship Id="rId13" Type="http://schemas.openxmlformats.org/officeDocument/2006/relationships/image" Target="../media/image165.png"/><Relationship Id="rId3" Type="http://schemas.openxmlformats.org/officeDocument/2006/relationships/image" Target="../media/image152.png"/><Relationship Id="rId7" Type="http://schemas.openxmlformats.org/officeDocument/2006/relationships/image" Target="../media/image156.png"/><Relationship Id="rId12" Type="http://schemas.openxmlformats.org/officeDocument/2006/relationships/image" Target="../media/image16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5.png"/><Relationship Id="rId11" Type="http://schemas.openxmlformats.org/officeDocument/2006/relationships/image" Target="../media/image161.png"/><Relationship Id="rId5" Type="http://schemas.openxmlformats.org/officeDocument/2006/relationships/image" Target="../media/image154.png"/><Relationship Id="rId10" Type="http://schemas.openxmlformats.org/officeDocument/2006/relationships/image" Target="../media/image159.png"/><Relationship Id="rId4" Type="http://schemas.openxmlformats.org/officeDocument/2006/relationships/image" Target="../media/image153.png"/><Relationship Id="rId9" Type="http://schemas.openxmlformats.org/officeDocument/2006/relationships/image" Target="../media/image158.png"/><Relationship Id="rId14" Type="http://schemas.openxmlformats.org/officeDocument/2006/relationships/image" Target="../media/image166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5.png"/><Relationship Id="rId13" Type="http://schemas.openxmlformats.org/officeDocument/2006/relationships/image" Target="../media/image180.png"/><Relationship Id="rId18" Type="http://schemas.openxmlformats.org/officeDocument/2006/relationships/image" Target="../media/image185.png"/><Relationship Id="rId26" Type="http://schemas.openxmlformats.org/officeDocument/2006/relationships/image" Target="../media/image193.png"/><Relationship Id="rId3" Type="http://schemas.openxmlformats.org/officeDocument/2006/relationships/image" Target="../media/image171.png"/><Relationship Id="rId21" Type="http://schemas.openxmlformats.org/officeDocument/2006/relationships/image" Target="../media/image188.png"/><Relationship Id="rId7" Type="http://schemas.openxmlformats.org/officeDocument/2006/relationships/image" Target="../media/image174.png"/><Relationship Id="rId12" Type="http://schemas.openxmlformats.org/officeDocument/2006/relationships/image" Target="../media/image179.png"/><Relationship Id="rId17" Type="http://schemas.openxmlformats.org/officeDocument/2006/relationships/image" Target="../media/image184.png"/><Relationship Id="rId25" Type="http://schemas.openxmlformats.org/officeDocument/2006/relationships/image" Target="../media/image192.png"/><Relationship Id="rId2" Type="http://schemas.openxmlformats.org/officeDocument/2006/relationships/notesSlide" Target="../notesSlides/notesSlide55.xml"/><Relationship Id="rId16" Type="http://schemas.openxmlformats.org/officeDocument/2006/relationships/image" Target="../media/image183.png"/><Relationship Id="rId20" Type="http://schemas.openxmlformats.org/officeDocument/2006/relationships/image" Target="../media/image1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3.png"/><Relationship Id="rId11" Type="http://schemas.openxmlformats.org/officeDocument/2006/relationships/image" Target="../media/image178.png"/><Relationship Id="rId24" Type="http://schemas.openxmlformats.org/officeDocument/2006/relationships/image" Target="../media/image191.png"/><Relationship Id="rId5" Type="http://schemas.openxmlformats.org/officeDocument/2006/relationships/image" Target="../media/image1720.png"/><Relationship Id="rId15" Type="http://schemas.openxmlformats.org/officeDocument/2006/relationships/image" Target="../media/image182.png"/><Relationship Id="rId23" Type="http://schemas.openxmlformats.org/officeDocument/2006/relationships/image" Target="../media/image190.png"/><Relationship Id="rId28" Type="http://schemas.openxmlformats.org/officeDocument/2006/relationships/image" Target="../media/image195.png"/><Relationship Id="rId10" Type="http://schemas.openxmlformats.org/officeDocument/2006/relationships/image" Target="../media/image177.png"/><Relationship Id="rId19" Type="http://schemas.openxmlformats.org/officeDocument/2006/relationships/image" Target="../media/image186.png"/><Relationship Id="rId4" Type="http://schemas.openxmlformats.org/officeDocument/2006/relationships/image" Target="../media/image172.png"/><Relationship Id="rId9" Type="http://schemas.openxmlformats.org/officeDocument/2006/relationships/image" Target="../media/image176.png"/><Relationship Id="rId14" Type="http://schemas.openxmlformats.org/officeDocument/2006/relationships/image" Target="../media/image181.png"/><Relationship Id="rId22" Type="http://schemas.openxmlformats.org/officeDocument/2006/relationships/image" Target="../media/image189.png"/><Relationship Id="rId27" Type="http://schemas.openxmlformats.org/officeDocument/2006/relationships/image" Target="../media/image194.png"/></Relationships>
</file>

<file path=ppt/slides/_rels/slide5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84.png"/><Relationship Id="rId18" Type="http://schemas.openxmlformats.org/officeDocument/2006/relationships/image" Target="../media/image189.png"/><Relationship Id="rId26" Type="http://schemas.openxmlformats.org/officeDocument/2006/relationships/image" Target="../media/image203.png"/><Relationship Id="rId3" Type="http://schemas.openxmlformats.org/officeDocument/2006/relationships/image" Target="../media/image1720.png"/><Relationship Id="rId21" Type="http://schemas.openxmlformats.org/officeDocument/2006/relationships/image" Target="../media/image198.png"/><Relationship Id="rId34" Type="http://schemas.openxmlformats.org/officeDocument/2006/relationships/image" Target="../media/image211.png"/><Relationship Id="rId7" Type="http://schemas.openxmlformats.org/officeDocument/2006/relationships/image" Target="../media/image178.png"/><Relationship Id="rId12" Type="http://schemas.openxmlformats.org/officeDocument/2006/relationships/image" Target="../media/image183.png"/><Relationship Id="rId17" Type="http://schemas.openxmlformats.org/officeDocument/2006/relationships/image" Target="../media/image188.png"/><Relationship Id="rId25" Type="http://schemas.openxmlformats.org/officeDocument/2006/relationships/image" Target="../media/image202.png"/><Relationship Id="rId33" Type="http://schemas.openxmlformats.org/officeDocument/2006/relationships/image" Target="../media/image210.png"/><Relationship Id="rId2" Type="http://schemas.openxmlformats.org/officeDocument/2006/relationships/notesSlide" Target="../notesSlides/notesSlide56.xml"/><Relationship Id="rId16" Type="http://schemas.openxmlformats.org/officeDocument/2006/relationships/image" Target="../media/image187.png"/><Relationship Id="rId20" Type="http://schemas.openxmlformats.org/officeDocument/2006/relationships/image" Target="../media/image197.png"/><Relationship Id="rId29" Type="http://schemas.openxmlformats.org/officeDocument/2006/relationships/image" Target="../media/image20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7.png"/><Relationship Id="rId11" Type="http://schemas.openxmlformats.org/officeDocument/2006/relationships/image" Target="../media/image182.png"/><Relationship Id="rId24" Type="http://schemas.openxmlformats.org/officeDocument/2006/relationships/image" Target="../media/image201.png"/><Relationship Id="rId32" Type="http://schemas.openxmlformats.org/officeDocument/2006/relationships/image" Target="../media/image209.png"/><Relationship Id="rId5" Type="http://schemas.openxmlformats.org/officeDocument/2006/relationships/image" Target="../media/image176.png"/><Relationship Id="rId15" Type="http://schemas.openxmlformats.org/officeDocument/2006/relationships/image" Target="../media/image186.png"/><Relationship Id="rId23" Type="http://schemas.openxmlformats.org/officeDocument/2006/relationships/image" Target="../media/image200.png"/><Relationship Id="rId28" Type="http://schemas.openxmlformats.org/officeDocument/2006/relationships/image" Target="../media/image205.png"/><Relationship Id="rId10" Type="http://schemas.openxmlformats.org/officeDocument/2006/relationships/image" Target="../media/image181.png"/><Relationship Id="rId19" Type="http://schemas.openxmlformats.org/officeDocument/2006/relationships/image" Target="../media/image196.png"/><Relationship Id="rId31" Type="http://schemas.openxmlformats.org/officeDocument/2006/relationships/image" Target="../media/image208.png"/><Relationship Id="rId4" Type="http://schemas.openxmlformats.org/officeDocument/2006/relationships/image" Target="../media/image173.png"/><Relationship Id="rId9" Type="http://schemas.openxmlformats.org/officeDocument/2006/relationships/image" Target="../media/image180.png"/><Relationship Id="rId14" Type="http://schemas.openxmlformats.org/officeDocument/2006/relationships/image" Target="../media/image185.png"/><Relationship Id="rId22" Type="http://schemas.openxmlformats.org/officeDocument/2006/relationships/image" Target="../media/image199.png"/><Relationship Id="rId27" Type="http://schemas.openxmlformats.org/officeDocument/2006/relationships/image" Target="../media/image204.png"/><Relationship Id="rId30" Type="http://schemas.openxmlformats.org/officeDocument/2006/relationships/image" Target="../media/image207.png"/><Relationship Id="rId8" Type="http://schemas.openxmlformats.org/officeDocument/2006/relationships/image" Target="../media/image179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9.png"/><Relationship Id="rId13" Type="http://schemas.openxmlformats.org/officeDocument/2006/relationships/image" Target="../media/image184.png"/><Relationship Id="rId18" Type="http://schemas.openxmlformats.org/officeDocument/2006/relationships/image" Target="../media/image189.png"/><Relationship Id="rId26" Type="http://schemas.openxmlformats.org/officeDocument/2006/relationships/image" Target="../media/image214.png"/><Relationship Id="rId3" Type="http://schemas.openxmlformats.org/officeDocument/2006/relationships/image" Target="../media/image1720.png"/><Relationship Id="rId21" Type="http://schemas.openxmlformats.org/officeDocument/2006/relationships/image" Target="../media/image198.png"/><Relationship Id="rId7" Type="http://schemas.openxmlformats.org/officeDocument/2006/relationships/image" Target="../media/image178.png"/><Relationship Id="rId12" Type="http://schemas.openxmlformats.org/officeDocument/2006/relationships/image" Target="../media/image183.png"/><Relationship Id="rId17" Type="http://schemas.openxmlformats.org/officeDocument/2006/relationships/image" Target="../media/image188.png"/><Relationship Id="rId25" Type="http://schemas.openxmlformats.org/officeDocument/2006/relationships/image" Target="../media/image213.png"/><Relationship Id="rId2" Type="http://schemas.openxmlformats.org/officeDocument/2006/relationships/notesSlide" Target="../notesSlides/notesSlide57.xml"/><Relationship Id="rId16" Type="http://schemas.openxmlformats.org/officeDocument/2006/relationships/image" Target="../media/image187.png"/><Relationship Id="rId20" Type="http://schemas.openxmlformats.org/officeDocument/2006/relationships/image" Target="../media/image197.png"/><Relationship Id="rId29" Type="http://schemas.openxmlformats.org/officeDocument/2006/relationships/image" Target="../media/image2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7.png"/><Relationship Id="rId11" Type="http://schemas.openxmlformats.org/officeDocument/2006/relationships/image" Target="../media/image182.png"/><Relationship Id="rId24" Type="http://schemas.openxmlformats.org/officeDocument/2006/relationships/image" Target="../media/image212.png"/><Relationship Id="rId32" Type="http://schemas.openxmlformats.org/officeDocument/2006/relationships/image" Target="../media/image219.png"/><Relationship Id="rId5" Type="http://schemas.openxmlformats.org/officeDocument/2006/relationships/image" Target="../media/image176.png"/><Relationship Id="rId15" Type="http://schemas.openxmlformats.org/officeDocument/2006/relationships/image" Target="../media/image186.png"/><Relationship Id="rId23" Type="http://schemas.openxmlformats.org/officeDocument/2006/relationships/image" Target="../media/image200.png"/><Relationship Id="rId28" Type="http://schemas.openxmlformats.org/officeDocument/2006/relationships/image" Target="../media/image216.png"/><Relationship Id="rId10" Type="http://schemas.openxmlformats.org/officeDocument/2006/relationships/image" Target="../media/image181.png"/><Relationship Id="rId19" Type="http://schemas.openxmlformats.org/officeDocument/2006/relationships/image" Target="../media/image196.png"/><Relationship Id="rId31" Type="http://schemas.openxmlformats.org/officeDocument/2006/relationships/image" Target="../media/image2160.png"/><Relationship Id="rId4" Type="http://schemas.openxmlformats.org/officeDocument/2006/relationships/image" Target="../media/image173.png"/><Relationship Id="rId9" Type="http://schemas.openxmlformats.org/officeDocument/2006/relationships/image" Target="../media/image180.png"/><Relationship Id="rId14" Type="http://schemas.openxmlformats.org/officeDocument/2006/relationships/image" Target="../media/image185.png"/><Relationship Id="rId22" Type="http://schemas.openxmlformats.org/officeDocument/2006/relationships/image" Target="../media/image199.png"/><Relationship Id="rId27" Type="http://schemas.openxmlformats.org/officeDocument/2006/relationships/image" Target="../media/image215.png"/><Relationship Id="rId30" Type="http://schemas.openxmlformats.org/officeDocument/2006/relationships/image" Target="../media/image218.png"/></Relationships>
</file>

<file path=ppt/slides/_rels/slide58.xml.rels><?xml version="1.0" encoding="UTF-8" standalone="yes"?>
<Relationships xmlns="http://schemas.openxmlformats.org/package/2006/relationships"><Relationship Id="rId39" Type="http://schemas.openxmlformats.org/officeDocument/2006/relationships/image" Target="../media/image227.png"/><Relationship Id="rId3" Type="http://schemas.openxmlformats.org/officeDocument/2006/relationships/image" Target="../media/image1720.png"/><Relationship Id="rId42" Type="http://schemas.openxmlformats.org/officeDocument/2006/relationships/image" Target="../media/image230.png"/><Relationship Id="rId47" Type="http://schemas.openxmlformats.org/officeDocument/2006/relationships/image" Target="../media/image235.png"/><Relationship Id="rId50" Type="http://schemas.openxmlformats.org/officeDocument/2006/relationships/image" Target="../media/image238.png"/><Relationship Id="rId55" Type="http://schemas.openxmlformats.org/officeDocument/2006/relationships/image" Target="../media/image243.png"/><Relationship Id="rId38" Type="http://schemas.openxmlformats.org/officeDocument/2006/relationships/image" Target="../media/image226.png"/><Relationship Id="rId46" Type="http://schemas.openxmlformats.org/officeDocument/2006/relationships/image" Target="../media/image234.png"/><Relationship Id="rId59" Type="http://schemas.openxmlformats.org/officeDocument/2006/relationships/image" Target="../media/image222.png"/><Relationship Id="rId2" Type="http://schemas.openxmlformats.org/officeDocument/2006/relationships/notesSlide" Target="../notesSlides/notesSlide58.xml"/><Relationship Id="rId29" Type="http://schemas.openxmlformats.org/officeDocument/2006/relationships/image" Target="../media/image217.png"/><Relationship Id="rId41" Type="http://schemas.openxmlformats.org/officeDocument/2006/relationships/image" Target="../media/image229.png"/><Relationship Id="rId54" Type="http://schemas.openxmlformats.org/officeDocument/2006/relationships/image" Target="../media/image242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182.png"/><Relationship Id="rId32" Type="http://schemas.openxmlformats.org/officeDocument/2006/relationships/image" Target="../media/image220.png"/><Relationship Id="rId37" Type="http://schemas.openxmlformats.org/officeDocument/2006/relationships/image" Target="../media/image225.png"/><Relationship Id="rId40" Type="http://schemas.openxmlformats.org/officeDocument/2006/relationships/image" Target="../media/image228.png"/><Relationship Id="rId45" Type="http://schemas.openxmlformats.org/officeDocument/2006/relationships/image" Target="../media/image233.png"/><Relationship Id="rId53" Type="http://schemas.openxmlformats.org/officeDocument/2006/relationships/image" Target="../media/image241.png"/><Relationship Id="rId58" Type="http://schemas.openxmlformats.org/officeDocument/2006/relationships/image" Target="../media/image221.png"/><Relationship Id="rId28" Type="http://schemas.openxmlformats.org/officeDocument/2006/relationships/image" Target="../media/image2160.png"/><Relationship Id="rId36" Type="http://schemas.openxmlformats.org/officeDocument/2006/relationships/image" Target="../media/image224.png"/><Relationship Id="rId49" Type="http://schemas.openxmlformats.org/officeDocument/2006/relationships/image" Target="../media/image237.png"/><Relationship Id="rId57" Type="http://schemas.openxmlformats.org/officeDocument/2006/relationships/image" Target="../media/image245.png"/><Relationship Id="rId61" Type="http://schemas.openxmlformats.org/officeDocument/2006/relationships/image" Target="../media/image240.png"/><Relationship Id="rId31" Type="http://schemas.openxmlformats.org/officeDocument/2006/relationships/image" Target="../media/image219.png"/><Relationship Id="rId60" Type="http://schemas.openxmlformats.org/officeDocument/2006/relationships/image" Target="../media/image232.png"/><Relationship Id="rId4" Type="http://schemas.openxmlformats.org/officeDocument/2006/relationships/image" Target="../media/image173.png"/><Relationship Id="rId22" Type="http://schemas.openxmlformats.org/officeDocument/2006/relationships/image" Target="../media/image199.png"/><Relationship Id="rId35" Type="http://schemas.openxmlformats.org/officeDocument/2006/relationships/image" Target="../media/image223.png"/><Relationship Id="rId43" Type="http://schemas.openxmlformats.org/officeDocument/2006/relationships/image" Target="../media/image231.png"/><Relationship Id="rId48" Type="http://schemas.openxmlformats.org/officeDocument/2006/relationships/image" Target="../media/image236.png"/><Relationship Id="rId56" Type="http://schemas.openxmlformats.org/officeDocument/2006/relationships/image" Target="../media/image244.png"/><Relationship Id="rId8" Type="http://schemas.openxmlformats.org/officeDocument/2006/relationships/image" Target="../media/image179.png"/><Relationship Id="rId51" Type="http://schemas.openxmlformats.org/officeDocument/2006/relationships/image" Target="../media/image239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50.png"/><Relationship Id="rId13" Type="http://schemas.openxmlformats.org/officeDocument/2006/relationships/image" Target="../media/image2401.png"/><Relationship Id="rId18" Type="http://schemas.openxmlformats.org/officeDocument/2006/relationships/image" Target="../media/image249.png"/><Relationship Id="rId3" Type="http://schemas.openxmlformats.org/officeDocument/2006/relationships/image" Target="../media/image2200.png"/><Relationship Id="rId7" Type="http://schemas.openxmlformats.org/officeDocument/2006/relationships/image" Target="../media/image2240.png"/><Relationship Id="rId12" Type="http://schemas.openxmlformats.org/officeDocument/2006/relationships/image" Target="../media/image2290.png"/><Relationship Id="rId17" Type="http://schemas.openxmlformats.org/officeDocument/2006/relationships/image" Target="../media/image248.png"/><Relationship Id="rId2" Type="http://schemas.openxmlformats.org/officeDocument/2006/relationships/notesSlide" Target="../notesSlides/notesSlide59.xml"/><Relationship Id="rId16" Type="http://schemas.openxmlformats.org/officeDocument/2006/relationships/image" Target="../media/image2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30.png"/><Relationship Id="rId11" Type="http://schemas.openxmlformats.org/officeDocument/2006/relationships/image" Target="../media/image2280.png"/><Relationship Id="rId5" Type="http://schemas.openxmlformats.org/officeDocument/2006/relationships/image" Target="../media/image2220.png"/><Relationship Id="rId15" Type="http://schemas.openxmlformats.org/officeDocument/2006/relationships/image" Target="../media/image2421.png"/><Relationship Id="rId10" Type="http://schemas.openxmlformats.org/officeDocument/2006/relationships/image" Target="../media/image2270.png"/><Relationship Id="rId4" Type="http://schemas.openxmlformats.org/officeDocument/2006/relationships/image" Target="../media/image2210.png"/><Relationship Id="rId9" Type="http://schemas.openxmlformats.org/officeDocument/2006/relationships/image" Target="../media/image2391.png"/><Relationship Id="rId14" Type="http://schemas.openxmlformats.org/officeDocument/2006/relationships/image" Target="../media/image24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50.png"/><Relationship Id="rId13" Type="http://schemas.openxmlformats.org/officeDocument/2006/relationships/image" Target="../media/image2431.png"/><Relationship Id="rId3" Type="http://schemas.openxmlformats.org/officeDocument/2006/relationships/image" Target="../media/image2200.png"/><Relationship Id="rId7" Type="http://schemas.openxmlformats.org/officeDocument/2006/relationships/image" Target="../media/image2240.png"/><Relationship Id="rId12" Type="http://schemas.openxmlformats.org/officeDocument/2006/relationships/image" Target="../media/image2290.png"/><Relationship Id="rId2" Type="http://schemas.openxmlformats.org/officeDocument/2006/relationships/notesSlide" Target="../notesSlides/notesSlide60.xml"/><Relationship Id="rId16" Type="http://schemas.openxmlformats.org/officeDocument/2006/relationships/image" Target="../media/image24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30.png"/><Relationship Id="rId11" Type="http://schemas.openxmlformats.org/officeDocument/2006/relationships/image" Target="../media/image2280.png"/><Relationship Id="rId5" Type="http://schemas.openxmlformats.org/officeDocument/2006/relationships/image" Target="../media/image2220.png"/><Relationship Id="rId15" Type="http://schemas.openxmlformats.org/officeDocument/2006/relationships/image" Target="../media/image2451.png"/><Relationship Id="rId10" Type="http://schemas.openxmlformats.org/officeDocument/2006/relationships/image" Target="../media/image2270.png"/><Relationship Id="rId4" Type="http://schemas.openxmlformats.org/officeDocument/2006/relationships/image" Target="../media/image2210.png"/><Relationship Id="rId9" Type="http://schemas.openxmlformats.org/officeDocument/2006/relationships/image" Target="../media/image2391.png"/><Relationship Id="rId14" Type="http://schemas.openxmlformats.org/officeDocument/2006/relationships/image" Target="../media/image2441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0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20.png"/><Relationship Id="rId4" Type="http://schemas.openxmlformats.org/officeDocument/2006/relationships/image" Target="../media/image2310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80.png"/><Relationship Id="rId3" Type="http://schemas.openxmlformats.org/officeDocument/2006/relationships/image" Target="../media/image2330.png"/><Relationship Id="rId7" Type="http://schemas.openxmlformats.org/officeDocument/2006/relationships/image" Target="../media/image2370.png"/><Relationship Id="rId12" Type="http://schemas.openxmlformats.org/officeDocument/2006/relationships/image" Target="../media/image2420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60.png"/><Relationship Id="rId11" Type="http://schemas.openxmlformats.org/officeDocument/2006/relationships/image" Target="../media/image2410.png"/><Relationship Id="rId5" Type="http://schemas.openxmlformats.org/officeDocument/2006/relationships/image" Target="../media/image2350.png"/><Relationship Id="rId10" Type="http://schemas.openxmlformats.org/officeDocument/2006/relationships/image" Target="../media/image250.png"/><Relationship Id="rId4" Type="http://schemas.openxmlformats.org/officeDocument/2006/relationships/image" Target="../media/image2340.png"/><Relationship Id="rId9" Type="http://schemas.openxmlformats.org/officeDocument/2006/relationships/image" Target="../media/image2390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80.png"/><Relationship Id="rId3" Type="http://schemas.openxmlformats.org/officeDocument/2006/relationships/image" Target="../media/image2330.png"/><Relationship Id="rId7" Type="http://schemas.openxmlformats.org/officeDocument/2006/relationships/image" Target="../media/image2370.png"/><Relationship Id="rId12" Type="http://schemas.openxmlformats.org/officeDocument/2006/relationships/image" Target="../media/image252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60.png"/><Relationship Id="rId11" Type="http://schemas.openxmlformats.org/officeDocument/2006/relationships/image" Target="../media/image2440.png"/><Relationship Id="rId5" Type="http://schemas.openxmlformats.org/officeDocument/2006/relationships/image" Target="../media/image2350.png"/><Relationship Id="rId10" Type="http://schemas.openxmlformats.org/officeDocument/2006/relationships/image" Target="../media/image2400.png"/><Relationship Id="rId4" Type="http://schemas.openxmlformats.org/officeDocument/2006/relationships/image" Target="../media/image2340.png"/><Relationship Id="rId9" Type="http://schemas.openxmlformats.org/officeDocument/2006/relationships/image" Target="../media/image251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3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22.png"/><Relationship Id="rId7" Type="http://schemas.openxmlformats.org/officeDocument/2006/relationships/image" Target="../media/image2521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11.png"/><Relationship Id="rId5" Type="http://schemas.openxmlformats.org/officeDocument/2006/relationships/image" Target="../media/image2501.png"/><Relationship Id="rId4" Type="http://schemas.openxmlformats.org/officeDocument/2006/relationships/image" Target="../media/image2491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31.png"/><Relationship Id="rId7" Type="http://schemas.openxmlformats.org/officeDocument/2006/relationships/image" Target="../media/image257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6.png"/><Relationship Id="rId5" Type="http://schemas.openxmlformats.org/officeDocument/2006/relationships/image" Target="../media/image255.png"/><Relationship Id="rId4" Type="http://schemas.openxmlformats.org/officeDocument/2006/relationships/image" Target="../media/image254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0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51.png"/><Relationship Id="rId5" Type="http://schemas.openxmlformats.org/officeDocument/2006/relationships/image" Target="../media/image2490.png"/><Relationship Id="rId4" Type="http://schemas.openxmlformats.org/officeDocument/2006/relationships/image" Target="../media/image258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0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30.png"/><Relationship Id="rId4" Type="http://schemas.openxmlformats.org/officeDocument/2006/relationships/image" Target="../media/image2520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0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60.png"/><Relationship Id="rId4" Type="http://schemas.openxmlformats.org/officeDocument/2006/relationships/image" Target="../media/image2550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0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60.png"/><Relationship Id="rId4" Type="http://schemas.openxmlformats.org/officeDocument/2006/relationships/image" Target="../media/image2570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80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9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1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jpe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3.png"/><Relationship Id="rId4" Type="http://schemas.openxmlformats.org/officeDocument/2006/relationships/image" Target="../media/image262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jpe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5.png"/><Relationship Id="rId4" Type="http://schemas.openxmlformats.org/officeDocument/2006/relationships/image" Target="../media/image26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4.png"/><Relationship Id="rId5" Type="http://schemas.openxmlformats.org/officeDocument/2006/relationships/image" Target="../media/image5.png"/><Relationship Id="rId10" Type="http://schemas.openxmlformats.org/officeDocument/2006/relationships/image" Target="../media/image13.png"/><Relationship Id="rId4" Type="http://schemas.openxmlformats.org/officeDocument/2006/relationships/image" Target="../media/image4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9.png"/><Relationship Id="rId3" Type="http://schemas.openxmlformats.org/officeDocument/2006/relationships/image" Target="../media/image255.jpeg"/><Relationship Id="rId7" Type="http://schemas.openxmlformats.org/officeDocument/2006/relationships/image" Target="../media/image268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6.jpeg"/><Relationship Id="rId5" Type="http://schemas.openxmlformats.org/officeDocument/2006/relationships/image" Target="../media/image266.png"/><Relationship Id="rId4" Type="http://schemas.openxmlformats.org/officeDocument/2006/relationships/image" Target="../media/image264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6.jpeg"/><Relationship Id="rId3" Type="http://schemas.openxmlformats.org/officeDocument/2006/relationships/image" Target="../media/image255.jpeg"/><Relationship Id="rId7" Type="http://schemas.openxmlformats.org/officeDocument/2006/relationships/image" Target="../media/image257.jpe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9.png"/><Relationship Id="rId5" Type="http://schemas.openxmlformats.org/officeDocument/2006/relationships/image" Target="../media/image266.png"/><Relationship Id="rId4" Type="http://schemas.openxmlformats.org/officeDocument/2006/relationships/image" Target="../media/image264.png"/><Relationship Id="rId9" Type="http://schemas.openxmlformats.org/officeDocument/2006/relationships/image" Target="../media/image258.jpe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jpe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7.png"/><Relationship Id="rId5" Type="http://schemas.openxmlformats.org/officeDocument/2006/relationships/image" Target="../media/image265.png"/><Relationship Id="rId4" Type="http://schemas.openxmlformats.org/officeDocument/2006/relationships/image" Target="../media/image264.pn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7.png"/><Relationship Id="rId3" Type="http://schemas.openxmlformats.org/officeDocument/2006/relationships/image" Target="../media/image272.png"/><Relationship Id="rId7" Type="http://schemas.openxmlformats.org/officeDocument/2006/relationships/image" Target="../media/image2671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5.png"/><Relationship Id="rId5" Type="http://schemas.openxmlformats.org/officeDocument/2006/relationships/image" Target="../media/image274.png"/><Relationship Id="rId4" Type="http://schemas.openxmlformats.org/officeDocument/2006/relationships/image" Target="../media/image273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3.png"/><Relationship Id="rId3" Type="http://schemas.openxmlformats.org/officeDocument/2006/relationships/image" Target="../media/image278.png"/><Relationship Id="rId7" Type="http://schemas.openxmlformats.org/officeDocument/2006/relationships/image" Target="../media/image282.png"/><Relationship Id="rId12" Type="http://schemas.openxmlformats.org/officeDocument/2006/relationships/image" Target="../media/image287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1.png"/><Relationship Id="rId11" Type="http://schemas.openxmlformats.org/officeDocument/2006/relationships/image" Target="../media/image286.png"/><Relationship Id="rId5" Type="http://schemas.openxmlformats.org/officeDocument/2006/relationships/image" Target="../media/image270.png"/><Relationship Id="rId10" Type="http://schemas.openxmlformats.org/officeDocument/2006/relationships/image" Target="../media/image285.png"/><Relationship Id="rId4" Type="http://schemas.openxmlformats.org/officeDocument/2006/relationships/image" Target="../media/image279.png"/><Relationship Id="rId9" Type="http://schemas.openxmlformats.org/officeDocument/2006/relationships/image" Target="../media/image284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8.png"/><Relationship Id="rId13" Type="http://schemas.openxmlformats.org/officeDocument/2006/relationships/image" Target="../media/image293.png"/><Relationship Id="rId18" Type="http://schemas.openxmlformats.org/officeDocument/2006/relationships/image" Target="../media/image298.png"/><Relationship Id="rId26" Type="http://schemas.openxmlformats.org/officeDocument/2006/relationships/image" Target="../media/image306.png"/><Relationship Id="rId3" Type="http://schemas.openxmlformats.org/officeDocument/2006/relationships/image" Target="../media/image278.png"/><Relationship Id="rId21" Type="http://schemas.openxmlformats.org/officeDocument/2006/relationships/image" Target="../media/image301.png"/><Relationship Id="rId7" Type="http://schemas.openxmlformats.org/officeDocument/2006/relationships/image" Target="../media/image287.png"/><Relationship Id="rId12" Type="http://schemas.openxmlformats.org/officeDocument/2006/relationships/image" Target="../media/image292.png"/><Relationship Id="rId17" Type="http://schemas.openxmlformats.org/officeDocument/2006/relationships/image" Target="../media/image297.png"/><Relationship Id="rId25" Type="http://schemas.openxmlformats.org/officeDocument/2006/relationships/image" Target="../media/image305.png"/><Relationship Id="rId2" Type="http://schemas.openxmlformats.org/officeDocument/2006/relationships/notesSlide" Target="../notesSlides/notesSlide86.xml"/><Relationship Id="rId16" Type="http://schemas.openxmlformats.org/officeDocument/2006/relationships/image" Target="../media/image296.png"/><Relationship Id="rId20" Type="http://schemas.openxmlformats.org/officeDocument/2006/relationships/image" Target="../media/image3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6.png"/><Relationship Id="rId11" Type="http://schemas.openxmlformats.org/officeDocument/2006/relationships/image" Target="../media/image291.png"/><Relationship Id="rId24" Type="http://schemas.openxmlformats.org/officeDocument/2006/relationships/image" Target="../media/image304.png"/><Relationship Id="rId5" Type="http://schemas.openxmlformats.org/officeDocument/2006/relationships/image" Target="../media/image285.png"/><Relationship Id="rId15" Type="http://schemas.openxmlformats.org/officeDocument/2006/relationships/image" Target="../media/image276.png"/><Relationship Id="rId23" Type="http://schemas.openxmlformats.org/officeDocument/2006/relationships/image" Target="../media/image303.png"/><Relationship Id="rId10" Type="http://schemas.openxmlformats.org/officeDocument/2006/relationships/image" Target="../media/image290.png"/><Relationship Id="rId19" Type="http://schemas.openxmlformats.org/officeDocument/2006/relationships/image" Target="../media/image299.png"/><Relationship Id="rId4" Type="http://schemas.openxmlformats.org/officeDocument/2006/relationships/image" Target="../media/image280.png"/><Relationship Id="rId9" Type="http://schemas.openxmlformats.org/officeDocument/2006/relationships/image" Target="../media/image289.png"/><Relationship Id="rId14" Type="http://schemas.openxmlformats.org/officeDocument/2006/relationships/image" Target="../media/image271.png"/><Relationship Id="rId22" Type="http://schemas.openxmlformats.org/officeDocument/2006/relationships/image" Target="../media/image302.png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0.png"/><Relationship Id="rId13" Type="http://schemas.openxmlformats.org/officeDocument/2006/relationships/image" Target="../media/image315.png"/><Relationship Id="rId3" Type="http://schemas.openxmlformats.org/officeDocument/2006/relationships/image" Target="../media/image307.png"/><Relationship Id="rId7" Type="http://schemas.openxmlformats.org/officeDocument/2006/relationships/image" Target="../media/image309.png"/><Relationship Id="rId12" Type="http://schemas.openxmlformats.org/officeDocument/2006/relationships/image" Target="../media/image294.png"/><Relationship Id="rId2" Type="http://schemas.openxmlformats.org/officeDocument/2006/relationships/notesSlide" Target="../notesSlides/notesSlide88.xml"/><Relationship Id="rId16" Type="http://schemas.openxmlformats.org/officeDocument/2006/relationships/image" Target="../media/image27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1.png"/><Relationship Id="rId11" Type="http://schemas.openxmlformats.org/officeDocument/2006/relationships/image" Target="../media/image313.png"/><Relationship Id="rId5" Type="http://schemas.openxmlformats.org/officeDocument/2006/relationships/image" Target="../media/image308.png"/><Relationship Id="rId15" Type="http://schemas.openxmlformats.org/officeDocument/2006/relationships/image" Target="../media/image317.png"/><Relationship Id="rId10" Type="http://schemas.openxmlformats.org/officeDocument/2006/relationships/image" Target="../media/image312.png"/><Relationship Id="rId4" Type="http://schemas.openxmlformats.org/officeDocument/2006/relationships/image" Target="../media/image289.png"/><Relationship Id="rId9" Type="http://schemas.openxmlformats.org/officeDocument/2006/relationships/image" Target="../media/image311.png"/><Relationship Id="rId14" Type="http://schemas.openxmlformats.org/officeDocument/2006/relationships/image" Target="../media/image316.pn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4.png"/><Relationship Id="rId13" Type="http://schemas.openxmlformats.org/officeDocument/2006/relationships/image" Target="../media/image329.png"/><Relationship Id="rId3" Type="http://schemas.openxmlformats.org/officeDocument/2006/relationships/image" Target="../media/image319.png"/><Relationship Id="rId7" Type="http://schemas.openxmlformats.org/officeDocument/2006/relationships/image" Target="../media/image323.png"/><Relationship Id="rId12" Type="http://schemas.openxmlformats.org/officeDocument/2006/relationships/image" Target="../media/image328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2.png"/><Relationship Id="rId11" Type="http://schemas.openxmlformats.org/officeDocument/2006/relationships/image" Target="../media/image2711.png"/><Relationship Id="rId5" Type="http://schemas.openxmlformats.org/officeDocument/2006/relationships/image" Target="../media/image321.png"/><Relationship Id="rId15" Type="http://schemas.openxmlformats.org/officeDocument/2006/relationships/image" Target="../media/image331.png"/><Relationship Id="rId10" Type="http://schemas.openxmlformats.org/officeDocument/2006/relationships/image" Target="../media/image326.png"/><Relationship Id="rId4" Type="http://schemas.openxmlformats.org/officeDocument/2006/relationships/image" Target="../media/image320.png"/><Relationship Id="rId9" Type="http://schemas.openxmlformats.org/officeDocument/2006/relationships/image" Target="../media/image325.png"/><Relationship Id="rId14" Type="http://schemas.openxmlformats.org/officeDocument/2006/relationships/image" Target="../media/image33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4.png"/><Relationship Id="rId5" Type="http://schemas.openxmlformats.org/officeDocument/2006/relationships/image" Target="../media/image5.png"/><Relationship Id="rId10" Type="http://schemas.openxmlformats.org/officeDocument/2006/relationships/image" Target="../media/image13.png"/><Relationship Id="rId4" Type="http://schemas.openxmlformats.org/officeDocument/2006/relationships/image" Target="../media/image4.png"/><Relationship Id="rId9" Type="http://schemas.openxmlformats.org/officeDocument/2006/relationships/image" Target="../media/image12.png"/><Relationship Id="rId14" Type="http://schemas.openxmlformats.org/officeDocument/2006/relationships/image" Target="../media/image18.pn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4.png"/><Relationship Id="rId13" Type="http://schemas.openxmlformats.org/officeDocument/2006/relationships/image" Target="../media/image338.png"/><Relationship Id="rId3" Type="http://schemas.openxmlformats.org/officeDocument/2006/relationships/image" Target="../media/image332.png"/><Relationship Id="rId7" Type="http://schemas.openxmlformats.org/officeDocument/2006/relationships/image" Target="../media/image309.png"/><Relationship Id="rId12" Type="http://schemas.openxmlformats.org/officeDocument/2006/relationships/image" Target="../media/image337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1.png"/><Relationship Id="rId11" Type="http://schemas.openxmlformats.org/officeDocument/2006/relationships/image" Target="../media/image336.png"/><Relationship Id="rId5" Type="http://schemas.openxmlformats.org/officeDocument/2006/relationships/image" Target="../media/image308.png"/><Relationship Id="rId10" Type="http://schemas.openxmlformats.org/officeDocument/2006/relationships/image" Target="../media/image335.png"/><Relationship Id="rId4" Type="http://schemas.openxmlformats.org/officeDocument/2006/relationships/image" Target="../media/image333.png"/><Relationship Id="rId9" Type="http://schemas.openxmlformats.org/officeDocument/2006/relationships/image" Target="../media/image2760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4.png"/><Relationship Id="rId13" Type="http://schemas.openxmlformats.org/officeDocument/2006/relationships/image" Target="../media/image343.png"/><Relationship Id="rId3" Type="http://schemas.openxmlformats.org/officeDocument/2006/relationships/image" Target="../media/image339.png"/><Relationship Id="rId7" Type="http://schemas.openxmlformats.org/officeDocument/2006/relationships/image" Target="../media/image340.png"/><Relationship Id="rId12" Type="http://schemas.openxmlformats.org/officeDocument/2006/relationships/image" Target="../media/image2940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2.png"/><Relationship Id="rId11" Type="http://schemas.openxmlformats.org/officeDocument/2006/relationships/image" Target="../media/image342.png"/><Relationship Id="rId5" Type="http://schemas.openxmlformats.org/officeDocument/2006/relationships/image" Target="../media/image321.png"/><Relationship Id="rId15" Type="http://schemas.openxmlformats.org/officeDocument/2006/relationships/image" Target="../media/image345.png"/><Relationship Id="rId10" Type="http://schemas.openxmlformats.org/officeDocument/2006/relationships/image" Target="../media/image326.png"/><Relationship Id="rId4" Type="http://schemas.openxmlformats.org/officeDocument/2006/relationships/image" Target="../media/image320.png"/><Relationship Id="rId9" Type="http://schemas.openxmlformats.org/officeDocument/2006/relationships/image" Target="../media/image341.png"/><Relationship Id="rId14" Type="http://schemas.openxmlformats.org/officeDocument/2006/relationships/image" Target="../media/image344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jpe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5.png"/><Relationship Id="rId4" Type="http://schemas.openxmlformats.org/officeDocument/2006/relationships/image" Target="../media/image264.pn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9.png"/><Relationship Id="rId3" Type="http://schemas.openxmlformats.org/officeDocument/2006/relationships/image" Target="../media/image255.jpeg"/><Relationship Id="rId7" Type="http://schemas.openxmlformats.org/officeDocument/2006/relationships/image" Target="../media/image268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6.jpeg"/><Relationship Id="rId5" Type="http://schemas.openxmlformats.org/officeDocument/2006/relationships/image" Target="../media/image266.png"/><Relationship Id="rId4" Type="http://schemas.openxmlformats.org/officeDocument/2006/relationships/image" Target="../media/image264.png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4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6.png"/><Relationship Id="rId5" Type="http://schemas.openxmlformats.org/officeDocument/2006/relationships/image" Target="../media/image327.png"/><Relationship Id="rId4" Type="http://schemas.openxmlformats.org/officeDocument/2006/relationships/image" Target="../media/image318.png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2.png"/><Relationship Id="rId3" Type="http://schemas.openxmlformats.org/officeDocument/2006/relationships/image" Target="../media/image347.png"/><Relationship Id="rId7" Type="http://schemas.openxmlformats.org/officeDocument/2006/relationships/image" Target="../media/image351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0.png"/><Relationship Id="rId5" Type="http://schemas.openxmlformats.org/officeDocument/2006/relationships/image" Target="../media/image349.png"/><Relationship Id="rId10" Type="http://schemas.openxmlformats.org/officeDocument/2006/relationships/image" Target="../media/image354.png"/><Relationship Id="rId4" Type="http://schemas.openxmlformats.org/officeDocument/2006/relationships/image" Target="../media/image348.png"/><Relationship Id="rId9" Type="http://schemas.openxmlformats.org/officeDocument/2006/relationships/image" Target="../media/image353.png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0.png"/><Relationship Id="rId3" Type="http://schemas.openxmlformats.org/officeDocument/2006/relationships/image" Target="../media/image355.png"/><Relationship Id="rId7" Type="http://schemas.openxmlformats.org/officeDocument/2006/relationships/image" Target="../media/image359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8.png"/><Relationship Id="rId5" Type="http://schemas.openxmlformats.org/officeDocument/2006/relationships/image" Target="../media/image357.png"/><Relationship Id="rId10" Type="http://schemas.openxmlformats.org/officeDocument/2006/relationships/image" Target="../media/image362.png"/><Relationship Id="rId4" Type="http://schemas.openxmlformats.org/officeDocument/2006/relationships/image" Target="../media/image356.png"/><Relationship Id="rId9" Type="http://schemas.openxmlformats.org/officeDocument/2006/relationships/image" Target="../media/image36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2">
            <a:extLst>
              <a:ext uri="{FF2B5EF4-FFF2-40B4-BE49-F238E27FC236}">
                <a16:creationId xmlns:a16="http://schemas.microsoft.com/office/drawing/2014/main" id="{F8DEAAC6-1AF0-4AE2-9105-7F0C6D76A155}"/>
              </a:ext>
            </a:extLst>
          </p:cNvPr>
          <p:cNvSpPr txBox="1">
            <a:spLocks/>
          </p:cNvSpPr>
          <p:nvPr/>
        </p:nvSpPr>
        <p:spPr bwMode="auto">
          <a:xfrm>
            <a:off x="1288227" y="949498"/>
            <a:ext cx="7864533" cy="1039812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lvl="0" algn="ctr">
              <a:defRPr/>
            </a:pPr>
            <a:r>
              <a:rPr kumimoji="0" lang="ko-KR" altLang="en-US" sz="5400" b="1">
                <a:solidFill>
                  <a:srgbClr val="C5003D"/>
                </a:solidFill>
                <a:latin typeface="+mj-lt"/>
                <a:ea typeface="+mj-ea"/>
                <a:cs typeface="+mj-cs"/>
              </a:rPr>
              <a:t>인공지능</a:t>
            </a:r>
            <a:r>
              <a:rPr kumimoji="0" lang="en-US" altLang="ko-KR" sz="5400" b="1">
                <a:solidFill>
                  <a:srgbClr val="C5003D"/>
                </a:solidFill>
                <a:latin typeface="+mj-lt"/>
                <a:ea typeface="+mj-ea"/>
                <a:cs typeface="+mj-cs"/>
              </a:rPr>
              <a:t>(</a:t>
            </a:r>
            <a:r>
              <a:rPr kumimoji="0" lang="ko-KR" altLang="en-US" sz="5400" b="1">
                <a:solidFill>
                  <a:srgbClr val="C5003D"/>
                </a:solidFill>
                <a:latin typeface="+mj-lt"/>
                <a:ea typeface="+mj-ea"/>
                <a:cs typeface="+mj-cs"/>
              </a:rPr>
              <a:t>딥러닝</a:t>
            </a:r>
            <a:r>
              <a:rPr kumimoji="0" lang="en-US" altLang="ko-KR" sz="5400" b="1">
                <a:solidFill>
                  <a:srgbClr val="C5003D"/>
                </a:solidFill>
                <a:latin typeface="+mj-lt"/>
                <a:ea typeface="+mj-ea"/>
                <a:cs typeface="+mj-cs"/>
              </a:rPr>
              <a:t>)</a:t>
            </a:r>
            <a:endParaRPr kumimoji="0" lang="ko-KR" altLang="en-US" sz="5400" b="1" i="0" u="none" strike="noStrike" kern="1200" cap="none" spc="0" normalizeH="0" baseline="0" noProof="0">
              <a:ln>
                <a:noFill/>
              </a:ln>
              <a:solidFill>
                <a:srgbClr val="C5003D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15174F-3A43-4A1F-9610-32DE3108805F}"/>
              </a:ext>
            </a:extLst>
          </p:cNvPr>
          <p:cNvSpPr txBox="1"/>
          <p:nvPr/>
        </p:nvSpPr>
        <p:spPr>
          <a:xfrm>
            <a:off x="2134394" y="2720051"/>
            <a:ext cx="4602542" cy="10117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강사명 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: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김정인</a:t>
            </a:r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email : jikim@imguru.co.kr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259714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OR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게이트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2.2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단순한 논리 회로</a:t>
            </a:r>
            <a:endParaRPr lang="en-US" altLang="ko-KR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51EEF627-7BF5-406D-B24A-D043F26D0A1E}"/>
              </a:ext>
            </a:extLst>
          </p:cNvPr>
          <p:cNvSpPr/>
          <p:nvPr/>
        </p:nvSpPr>
        <p:spPr>
          <a:xfrm>
            <a:off x="1014622" y="1211721"/>
            <a:ext cx="667569" cy="6675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B4546E76-8B28-4214-B2AF-5D70EBCAEB1C}"/>
              </a:ext>
            </a:extLst>
          </p:cNvPr>
          <p:cNvSpPr/>
          <p:nvPr/>
        </p:nvSpPr>
        <p:spPr>
          <a:xfrm>
            <a:off x="1014621" y="2619785"/>
            <a:ext cx="667569" cy="6675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DE9CCE9C-258C-4EE8-B74E-7E78A9A55227}"/>
              </a:ext>
            </a:extLst>
          </p:cNvPr>
          <p:cNvSpPr/>
          <p:nvPr/>
        </p:nvSpPr>
        <p:spPr>
          <a:xfrm>
            <a:off x="3129521" y="1952216"/>
            <a:ext cx="667569" cy="6675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3C3DA9C-163F-432E-92EA-A0CDD84D0CD4}"/>
              </a:ext>
            </a:extLst>
          </p:cNvPr>
          <p:cNvCxnSpPr>
            <a:stCxn id="3" idx="6"/>
            <a:endCxn id="7" idx="2"/>
          </p:cNvCxnSpPr>
          <p:nvPr/>
        </p:nvCxnSpPr>
        <p:spPr>
          <a:xfrm>
            <a:off x="1682191" y="1545506"/>
            <a:ext cx="1447330" cy="7404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A47788B-E0D5-4D0E-B596-6BD43DF28BD2}"/>
              </a:ext>
            </a:extLst>
          </p:cNvPr>
          <p:cNvCxnSpPr>
            <a:cxnSpLocks/>
            <a:stCxn id="6" idx="6"/>
            <a:endCxn id="7" idx="2"/>
          </p:cNvCxnSpPr>
          <p:nvPr/>
        </p:nvCxnSpPr>
        <p:spPr>
          <a:xfrm flipV="1">
            <a:off x="1682190" y="2286001"/>
            <a:ext cx="1447331" cy="667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EA897C0-5060-42E2-B921-92C4B8AC50BF}"/>
                  </a:ext>
                </a:extLst>
              </p:cNvPr>
              <p:cNvSpPr txBox="1"/>
              <p:nvPr/>
            </p:nvSpPr>
            <p:spPr>
              <a:xfrm>
                <a:off x="1132899" y="1318306"/>
                <a:ext cx="4658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EA897C0-5060-42E2-B921-92C4B8AC50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2899" y="1318306"/>
                <a:ext cx="465897" cy="369332"/>
              </a:xfrm>
              <a:prstGeom prst="rect">
                <a:avLst/>
              </a:prstGeom>
              <a:blipFill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99A4BD5-E6C1-4B20-BDDB-5BDF1EA5E0A1}"/>
                  </a:ext>
                </a:extLst>
              </p:cNvPr>
              <p:cNvSpPr txBox="1"/>
              <p:nvPr/>
            </p:nvSpPr>
            <p:spPr>
              <a:xfrm>
                <a:off x="1129341" y="2768903"/>
                <a:ext cx="47301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99A4BD5-E6C1-4B20-BDDB-5BDF1EA5E0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9341" y="2768903"/>
                <a:ext cx="473014" cy="369332"/>
              </a:xfrm>
              <a:prstGeom prst="rect">
                <a:avLst/>
              </a:prstGeom>
              <a:blipFill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3E98C19-2063-48AE-8485-9D9678189293}"/>
                  </a:ext>
                </a:extLst>
              </p:cNvPr>
              <p:cNvSpPr txBox="1"/>
              <p:nvPr/>
            </p:nvSpPr>
            <p:spPr>
              <a:xfrm>
                <a:off x="2172907" y="1424893"/>
                <a:ext cx="52283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3E98C19-2063-48AE-8485-9D96781892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1424893"/>
                <a:ext cx="522835" cy="369332"/>
              </a:xfrm>
              <a:prstGeom prst="rect">
                <a:avLst/>
              </a:prstGeom>
              <a:blipFill>
                <a:blip r:embed="rId5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079FEDE-A8A4-4ECB-B813-7FF088A5B2A2}"/>
                  </a:ext>
                </a:extLst>
              </p:cNvPr>
              <p:cNvSpPr txBox="1"/>
              <p:nvPr/>
            </p:nvSpPr>
            <p:spPr>
              <a:xfrm>
                <a:off x="2172907" y="2645028"/>
                <a:ext cx="52995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079FEDE-A8A4-4ECB-B813-7FF088A5B2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2645028"/>
                <a:ext cx="529952" cy="369332"/>
              </a:xfrm>
              <a:prstGeom prst="rect">
                <a:avLst/>
              </a:prstGeom>
              <a:blipFill>
                <a:blip r:embed="rId6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797E4CF-0822-4A60-A6FB-8637468BCA61}"/>
                  </a:ext>
                </a:extLst>
              </p:cNvPr>
              <p:cNvSpPr txBox="1"/>
              <p:nvPr/>
            </p:nvSpPr>
            <p:spPr>
              <a:xfrm>
                <a:off x="3319015" y="2101334"/>
                <a:ext cx="34669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797E4CF-0822-4A60-A6FB-8637468BCA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9015" y="2101334"/>
                <a:ext cx="346698" cy="369332"/>
              </a:xfrm>
              <a:prstGeom prst="rect">
                <a:avLst/>
              </a:prstGeom>
              <a:blipFill>
                <a:blip r:embed="rId7"/>
                <a:stretch>
                  <a:fillRect l="-7018" r="-526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E1F8AD8A-E960-4A1A-9817-C6A843D4A83B}"/>
                  </a:ext>
                </a:extLst>
              </p:cNvPr>
              <p:cNvSpPr/>
              <p:nvPr/>
            </p:nvSpPr>
            <p:spPr>
              <a:xfrm>
                <a:off x="5586413" y="1144457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E1F8AD8A-E960-4A1A-9817-C6A843D4A8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6413" y="1144457"/>
                <a:ext cx="987328" cy="49177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362A3684-5BC0-40E3-92E5-57B12ED51C13}"/>
                  </a:ext>
                </a:extLst>
              </p:cNvPr>
              <p:cNvSpPr/>
              <p:nvPr/>
            </p:nvSpPr>
            <p:spPr>
              <a:xfrm>
                <a:off x="6573741" y="1144457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362A3684-5BC0-40E3-92E5-57B12ED51C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3741" y="1144457"/>
                <a:ext cx="987328" cy="49177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2F5D0E76-5CFE-48B7-B49E-30A42EF0A4CA}"/>
                  </a:ext>
                </a:extLst>
              </p:cNvPr>
              <p:cNvSpPr/>
              <p:nvPr/>
            </p:nvSpPr>
            <p:spPr>
              <a:xfrm>
                <a:off x="7561069" y="1144457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2F5D0E76-5CFE-48B7-B49E-30A42EF0A4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1069" y="1144457"/>
                <a:ext cx="987328" cy="491776"/>
              </a:xfrm>
              <a:prstGeom prst="rect">
                <a:avLst/>
              </a:prstGeom>
              <a:blipFill>
                <a:blip r:embed="rId10"/>
                <a:stretch>
                  <a:fillRect b="-7500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직사각형 23">
            <a:extLst>
              <a:ext uri="{FF2B5EF4-FFF2-40B4-BE49-F238E27FC236}">
                <a16:creationId xmlns:a16="http://schemas.microsoft.com/office/drawing/2014/main" id="{92F549A1-3632-404B-9406-5932F6253ED1}"/>
              </a:ext>
            </a:extLst>
          </p:cNvPr>
          <p:cNvSpPr/>
          <p:nvPr/>
        </p:nvSpPr>
        <p:spPr>
          <a:xfrm>
            <a:off x="5586413" y="163623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0FC012B-06A0-4FE8-899D-9F046E6F6009}"/>
              </a:ext>
            </a:extLst>
          </p:cNvPr>
          <p:cNvSpPr/>
          <p:nvPr/>
        </p:nvSpPr>
        <p:spPr>
          <a:xfrm>
            <a:off x="6573741" y="163623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5C88850-325C-4776-BD79-BAA2CAF9318B}"/>
              </a:ext>
            </a:extLst>
          </p:cNvPr>
          <p:cNvSpPr/>
          <p:nvPr/>
        </p:nvSpPr>
        <p:spPr>
          <a:xfrm>
            <a:off x="7561069" y="163623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D2E9E3D-5B5A-468B-9070-AC9D02E61A9F}"/>
              </a:ext>
            </a:extLst>
          </p:cNvPr>
          <p:cNvSpPr/>
          <p:nvPr/>
        </p:nvSpPr>
        <p:spPr>
          <a:xfrm>
            <a:off x="5586413" y="2128009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C042CF7-789F-40B9-AA41-0ECA706B0207}"/>
              </a:ext>
            </a:extLst>
          </p:cNvPr>
          <p:cNvSpPr/>
          <p:nvPr/>
        </p:nvSpPr>
        <p:spPr>
          <a:xfrm>
            <a:off x="6573741" y="2128009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1A0987A-6D3B-4D6D-87E7-89B30CD831CA}"/>
              </a:ext>
            </a:extLst>
          </p:cNvPr>
          <p:cNvSpPr/>
          <p:nvPr/>
        </p:nvSpPr>
        <p:spPr>
          <a:xfrm>
            <a:off x="7561069" y="2128009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078A50A-7D93-4B13-AF1C-544F71142CCE}"/>
              </a:ext>
            </a:extLst>
          </p:cNvPr>
          <p:cNvSpPr/>
          <p:nvPr/>
        </p:nvSpPr>
        <p:spPr>
          <a:xfrm>
            <a:off x="5586413" y="261978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FCFF55B-B8C8-435D-B144-ABAE249238F3}"/>
              </a:ext>
            </a:extLst>
          </p:cNvPr>
          <p:cNvSpPr/>
          <p:nvPr/>
        </p:nvSpPr>
        <p:spPr>
          <a:xfrm>
            <a:off x="6573741" y="261978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E7DC647-4062-47D7-8494-F7DFF4F61B43}"/>
              </a:ext>
            </a:extLst>
          </p:cNvPr>
          <p:cNvSpPr/>
          <p:nvPr/>
        </p:nvSpPr>
        <p:spPr>
          <a:xfrm>
            <a:off x="7561069" y="261978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BE52887-C017-4810-8257-C46004DD4BEF}"/>
              </a:ext>
            </a:extLst>
          </p:cNvPr>
          <p:cNvSpPr/>
          <p:nvPr/>
        </p:nvSpPr>
        <p:spPr>
          <a:xfrm>
            <a:off x="5586413" y="311156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9D590F1-8EFA-424F-8496-E0F920E79A76}"/>
              </a:ext>
            </a:extLst>
          </p:cNvPr>
          <p:cNvSpPr/>
          <p:nvPr/>
        </p:nvSpPr>
        <p:spPr>
          <a:xfrm>
            <a:off x="6573741" y="311156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E74E7BF-5914-4E89-BA78-00EAF95BC340}"/>
              </a:ext>
            </a:extLst>
          </p:cNvPr>
          <p:cNvSpPr/>
          <p:nvPr/>
        </p:nvSpPr>
        <p:spPr>
          <a:xfrm>
            <a:off x="7561069" y="311156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F3FE572-C5CD-49FC-B75B-9171F28E94B2}"/>
                  </a:ext>
                </a:extLst>
              </p:cNvPr>
              <p:cNvSpPr txBox="1"/>
              <p:nvPr/>
            </p:nvSpPr>
            <p:spPr>
              <a:xfrm>
                <a:off x="2172907" y="4033850"/>
                <a:ext cx="27557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F3FE572-C5CD-49FC-B75B-9171F28E94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4033850"/>
                <a:ext cx="2755754" cy="369332"/>
              </a:xfrm>
              <a:prstGeom prst="rect">
                <a:avLst/>
              </a:prstGeom>
              <a:blipFill>
                <a:blip r:embed="rId11"/>
                <a:stretch>
                  <a:fillRect l="-1545" r="-1545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742A305-1A77-4054-8A13-E76C27690A34}"/>
                  </a:ext>
                </a:extLst>
              </p:cNvPr>
              <p:cNvSpPr txBox="1"/>
              <p:nvPr/>
            </p:nvSpPr>
            <p:spPr>
              <a:xfrm>
                <a:off x="1102806" y="4008103"/>
                <a:ext cx="1070101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742A305-1A77-4054-8A13-E76C27690A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2806" y="4008103"/>
                <a:ext cx="1070101" cy="82381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96052A2-71B2-458B-8DD2-5CE48B5B9A5C}"/>
                  </a:ext>
                </a:extLst>
              </p:cNvPr>
              <p:cNvSpPr txBox="1"/>
              <p:nvPr/>
            </p:nvSpPr>
            <p:spPr>
              <a:xfrm>
                <a:off x="2172907" y="4405986"/>
                <a:ext cx="27557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96052A2-71B2-458B-8DD2-5CE48B5B9A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4405986"/>
                <a:ext cx="2755754" cy="369332"/>
              </a:xfrm>
              <a:prstGeom prst="rect">
                <a:avLst/>
              </a:prstGeom>
              <a:blipFill>
                <a:blip r:embed="rId13"/>
                <a:stretch>
                  <a:fillRect l="-1545" r="-1545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F7FD0FD-DFDB-4AA8-B863-359C7E5FE34B}"/>
                  </a:ext>
                </a:extLst>
              </p:cNvPr>
              <p:cNvSpPr txBox="1"/>
              <p:nvPr/>
            </p:nvSpPr>
            <p:spPr>
              <a:xfrm>
                <a:off x="1521828" y="5060246"/>
                <a:ext cx="519873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ko-KR" alt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1.0,1.0, 0.7</m:t>
                          </m:r>
                        </m:e>
                      </m:d>
                    </m:oMath>
                  </m:oMathPara>
                </a14:m>
                <a:endParaRPr lang="en-US" altLang="ko-KR" sz="2800" b="0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F7FD0FD-DFDB-4AA8-B863-359C7E5FE3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1828" y="5060246"/>
                <a:ext cx="5198730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순서도: 저장 데이터 11">
            <a:extLst>
              <a:ext uri="{FF2B5EF4-FFF2-40B4-BE49-F238E27FC236}">
                <a16:creationId xmlns:a16="http://schemas.microsoft.com/office/drawing/2014/main" id="{BD13B979-8082-401C-AFA5-D83AF34108CE}"/>
              </a:ext>
            </a:extLst>
          </p:cNvPr>
          <p:cNvSpPr/>
          <p:nvPr/>
        </p:nvSpPr>
        <p:spPr>
          <a:xfrm rot="10800000">
            <a:off x="9296400" y="2374232"/>
            <a:ext cx="733994" cy="491776"/>
          </a:xfrm>
          <a:prstGeom prst="flowChartOnlineStorag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FFCD5416-13FE-4472-B01F-3AFBEE347DC7}"/>
              </a:ext>
            </a:extLst>
          </p:cNvPr>
          <p:cNvCxnSpPr/>
          <p:nvPr/>
        </p:nvCxnSpPr>
        <p:spPr>
          <a:xfrm>
            <a:off x="9124405" y="2470666"/>
            <a:ext cx="28474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7F91A49D-3F82-4A2D-B932-AA57B9F0B22C}"/>
              </a:ext>
            </a:extLst>
          </p:cNvPr>
          <p:cNvCxnSpPr/>
          <p:nvPr/>
        </p:nvCxnSpPr>
        <p:spPr>
          <a:xfrm>
            <a:off x="9124405" y="2768903"/>
            <a:ext cx="28474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F03E9643-83B1-4C25-A673-97F12762668F}"/>
              </a:ext>
            </a:extLst>
          </p:cNvPr>
          <p:cNvCxnSpPr/>
          <p:nvPr/>
        </p:nvCxnSpPr>
        <p:spPr>
          <a:xfrm>
            <a:off x="10030394" y="2619785"/>
            <a:ext cx="28474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055017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222250" y="246825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사과 노드의 구현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32F3C7-0AF2-4184-9EE6-99B99F0A624F}"/>
              </a:ext>
            </a:extLst>
          </p:cNvPr>
          <p:cNvSpPr txBox="1"/>
          <p:nvPr/>
        </p:nvSpPr>
        <p:spPr>
          <a:xfrm>
            <a:off x="465818" y="1635483"/>
            <a:ext cx="7782900" cy="480131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from layer_naive import *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apple = 100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apple_num = 2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tax = 1.1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mul_apple_layer = MulLayer()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mul_tax_layer = MulLayer()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# forward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apple_price = mul_apple_layer.forward(apple, apple_num)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price = mul_tax_layer.forward(apple_price, tax)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# backward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dprice = 1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dapple_price, dtax= mul_tax_layer.backward(dprice)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dapple, dapple_num = mul_apple_layer.backward(dapple_price) 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6" name="Picture 2" descr="사과 - Home | Facebook">
            <a:extLst>
              <a:ext uri="{FF2B5EF4-FFF2-40B4-BE49-F238E27FC236}">
                <a16:creationId xmlns:a16="http://schemas.microsoft.com/office/drawing/2014/main" id="{54AC7DF4-5A5D-4C04-B0F3-BCDD3A5EF1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1491" y="1820314"/>
            <a:ext cx="492204" cy="468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1E95268-BEC8-4BA0-8243-E944BA9392C1}"/>
              </a:ext>
            </a:extLst>
          </p:cNvPr>
          <p:cNvSpPr txBox="1"/>
          <p:nvPr/>
        </p:nvSpPr>
        <p:spPr>
          <a:xfrm>
            <a:off x="6365065" y="1655786"/>
            <a:ext cx="5212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C2D0EEA8-BEED-479D-BDE5-531424CA34ED}"/>
              </a:ext>
            </a:extLst>
          </p:cNvPr>
          <p:cNvSpPr/>
          <p:nvPr/>
        </p:nvSpPr>
        <p:spPr>
          <a:xfrm>
            <a:off x="7028958" y="1837398"/>
            <a:ext cx="434497" cy="434497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EB5F2DAB-E8E8-42A3-8890-6047841B97B5}"/>
              </a:ext>
            </a:extLst>
          </p:cNvPr>
          <p:cNvCxnSpPr>
            <a:stCxn id="6" idx="3"/>
            <a:endCxn id="8" idx="2"/>
          </p:cNvCxnSpPr>
          <p:nvPr/>
        </p:nvCxnSpPr>
        <p:spPr>
          <a:xfrm>
            <a:off x="6063695" y="2054646"/>
            <a:ext cx="96526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>
            <a:extLst>
              <a:ext uri="{FF2B5EF4-FFF2-40B4-BE49-F238E27FC236}">
                <a16:creationId xmlns:a16="http://schemas.microsoft.com/office/drawing/2014/main" id="{4BC53728-62FD-4F4A-AFE8-AFE3E6E6653A}"/>
              </a:ext>
            </a:extLst>
          </p:cNvPr>
          <p:cNvSpPr/>
          <p:nvPr/>
        </p:nvSpPr>
        <p:spPr>
          <a:xfrm>
            <a:off x="8293346" y="1837398"/>
            <a:ext cx="434497" cy="434497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279CF490-194D-4C63-B798-DB34386F62AA}"/>
              </a:ext>
            </a:extLst>
          </p:cNvPr>
          <p:cNvCxnSpPr>
            <a:cxnSpLocks/>
            <a:stCxn id="8" idx="6"/>
            <a:endCxn id="10" idx="2"/>
          </p:cNvCxnSpPr>
          <p:nvPr/>
        </p:nvCxnSpPr>
        <p:spPr>
          <a:xfrm>
            <a:off x="7463456" y="2054646"/>
            <a:ext cx="8298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7295E51A-99A9-409C-9784-66A8198CAF0D}"/>
              </a:ext>
            </a:extLst>
          </p:cNvPr>
          <p:cNvCxnSpPr>
            <a:cxnSpLocks/>
            <a:stCxn id="10" idx="6"/>
          </p:cNvCxnSpPr>
          <p:nvPr/>
        </p:nvCxnSpPr>
        <p:spPr>
          <a:xfrm>
            <a:off x="8727843" y="2054646"/>
            <a:ext cx="100368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D752EBC-C1FA-419A-B02C-AE6A2A342D9D}"/>
              </a:ext>
            </a:extLst>
          </p:cNvPr>
          <p:cNvSpPr txBox="1"/>
          <p:nvPr/>
        </p:nvSpPr>
        <p:spPr>
          <a:xfrm>
            <a:off x="7630923" y="1669688"/>
            <a:ext cx="5212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AA2C900-BD6C-4223-9B84-1032BFB37CDC}"/>
              </a:ext>
            </a:extLst>
          </p:cNvPr>
          <p:cNvSpPr txBox="1"/>
          <p:nvPr/>
        </p:nvSpPr>
        <p:spPr>
          <a:xfrm>
            <a:off x="8941740" y="1672738"/>
            <a:ext cx="5212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E7E7BD7-E5D1-439B-ABAB-210389031FA4}"/>
                  </a:ext>
                </a:extLst>
              </p:cNvPr>
              <p:cNvSpPr txBox="1"/>
              <p:nvPr/>
            </p:nvSpPr>
            <p:spPr>
              <a:xfrm>
                <a:off x="7114342" y="1923024"/>
                <a:ext cx="258084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E7E7BD7-E5D1-439B-ABAB-210389031F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4342" y="1923024"/>
                <a:ext cx="258084" cy="246221"/>
              </a:xfrm>
              <a:prstGeom prst="rect">
                <a:avLst/>
              </a:prstGeom>
              <a:blipFill>
                <a:blip r:embed="rId4"/>
                <a:stretch>
                  <a:fillRect r="-238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A9FB973-1E34-49B5-A60C-7B8BD698988F}"/>
                  </a:ext>
                </a:extLst>
              </p:cNvPr>
              <p:cNvSpPr txBox="1"/>
              <p:nvPr/>
            </p:nvSpPr>
            <p:spPr>
              <a:xfrm>
                <a:off x="8376028" y="1923024"/>
                <a:ext cx="258084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A9FB973-1E34-49B5-A60C-7B8BD69898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6028" y="1923024"/>
                <a:ext cx="258084" cy="246221"/>
              </a:xfrm>
              <a:prstGeom prst="rect">
                <a:avLst/>
              </a:prstGeom>
              <a:blipFill>
                <a:blip r:embed="rId5"/>
                <a:stretch>
                  <a:fillRect r="-238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3AC2C191-EF72-40E0-A896-63BE7AB4D0CD}"/>
              </a:ext>
            </a:extLst>
          </p:cNvPr>
          <p:cNvSpPr txBox="1"/>
          <p:nvPr/>
        </p:nvSpPr>
        <p:spPr>
          <a:xfrm>
            <a:off x="5220494" y="2684741"/>
            <a:ext cx="11737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사과의 개수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8055F3B9-AB9F-4C9D-994D-3C91566E076A}"/>
              </a:ext>
            </a:extLst>
          </p:cNvPr>
          <p:cNvCxnSpPr>
            <a:stCxn id="17" idx="3"/>
          </p:cNvCxnSpPr>
          <p:nvPr/>
        </p:nvCxnSpPr>
        <p:spPr>
          <a:xfrm flipV="1">
            <a:off x="6394213" y="2849271"/>
            <a:ext cx="408806" cy="47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F58E2528-F511-484C-A818-7CC8640A111D}"/>
              </a:ext>
            </a:extLst>
          </p:cNvPr>
          <p:cNvCxnSpPr>
            <a:endCxn id="8" idx="3"/>
          </p:cNvCxnSpPr>
          <p:nvPr/>
        </p:nvCxnSpPr>
        <p:spPr>
          <a:xfrm flipV="1">
            <a:off x="6803020" y="2208264"/>
            <a:ext cx="289569" cy="6410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59BE42B8-2803-414B-96B9-51906C20307C}"/>
              </a:ext>
            </a:extLst>
          </p:cNvPr>
          <p:cNvSpPr txBox="1"/>
          <p:nvPr/>
        </p:nvSpPr>
        <p:spPr>
          <a:xfrm>
            <a:off x="6676653" y="2477995"/>
            <a:ext cx="29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2DDA760-89F5-47E0-B849-9CAFA5BC3A22}"/>
              </a:ext>
            </a:extLst>
          </p:cNvPr>
          <p:cNvSpPr txBox="1"/>
          <p:nvPr/>
        </p:nvSpPr>
        <p:spPr>
          <a:xfrm>
            <a:off x="6768499" y="3099944"/>
            <a:ext cx="7393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부가세</a:t>
            </a: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1CA61B66-0069-4A62-B4F3-E3F93EF0634D}"/>
              </a:ext>
            </a:extLst>
          </p:cNvPr>
          <p:cNvCxnSpPr>
            <a:cxnSpLocks/>
            <a:stCxn id="21" idx="3"/>
          </p:cNvCxnSpPr>
          <p:nvPr/>
        </p:nvCxnSpPr>
        <p:spPr>
          <a:xfrm flipV="1">
            <a:off x="7507804" y="3264474"/>
            <a:ext cx="438195" cy="47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CF5E5C36-D434-4C5D-9CA2-64CC96A2C059}"/>
              </a:ext>
            </a:extLst>
          </p:cNvPr>
          <p:cNvCxnSpPr>
            <a:cxnSpLocks/>
            <a:endCxn id="10" idx="3"/>
          </p:cNvCxnSpPr>
          <p:nvPr/>
        </p:nvCxnSpPr>
        <p:spPr>
          <a:xfrm flipV="1">
            <a:off x="7945999" y="2208264"/>
            <a:ext cx="410977" cy="10562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DE720DB-0AE0-4079-AF96-493EC51619C2}"/>
              </a:ext>
            </a:extLst>
          </p:cNvPr>
          <p:cNvSpPr txBox="1"/>
          <p:nvPr/>
        </p:nvSpPr>
        <p:spPr>
          <a:xfrm>
            <a:off x="7630923" y="2727343"/>
            <a:ext cx="5212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5E3CD8C6-024A-4CB7-A9A2-B3A4FEAAE1B7}"/>
              </a:ext>
            </a:extLst>
          </p:cNvPr>
          <p:cNvCxnSpPr>
            <a:cxnSpLocks/>
          </p:cNvCxnSpPr>
          <p:nvPr/>
        </p:nvCxnSpPr>
        <p:spPr>
          <a:xfrm flipH="1">
            <a:off x="8727843" y="2147767"/>
            <a:ext cx="1003689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E9B9D2C7-AF5C-4C35-952E-6AA4BE719971}"/>
              </a:ext>
            </a:extLst>
          </p:cNvPr>
          <p:cNvSpPr txBox="1"/>
          <p:nvPr/>
        </p:nvSpPr>
        <p:spPr>
          <a:xfrm>
            <a:off x="9244896" y="2145606"/>
            <a:ext cx="29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F8BFAB43-ABCD-4DBB-BEB1-3780840EBEB8}"/>
              </a:ext>
            </a:extLst>
          </p:cNvPr>
          <p:cNvCxnSpPr>
            <a:cxnSpLocks/>
          </p:cNvCxnSpPr>
          <p:nvPr/>
        </p:nvCxnSpPr>
        <p:spPr>
          <a:xfrm flipH="1">
            <a:off x="7463456" y="2145606"/>
            <a:ext cx="86630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C43DA622-D545-4030-A46C-BB9920C8C393}"/>
              </a:ext>
            </a:extLst>
          </p:cNvPr>
          <p:cNvCxnSpPr>
            <a:cxnSpLocks/>
          </p:cNvCxnSpPr>
          <p:nvPr/>
        </p:nvCxnSpPr>
        <p:spPr>
          <a:xfrm flipH="1">
            <a:off x="6147444" y="2145606"/>
            <a:ext cx="86630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63A0654B-0DAF-4B1D-ACA4-B98D4D830620}"/>
              </a:ext>
            </a:extLst>
          </p:cNvPr>
          <p:cNvCxnSpPr>
            <a:cxnSpLocks/>
          </p:cNvCxnSpPr>
          <p:nvPr/>
        </p:nvCxnSpPr>
        <p:spPr>
          <a:xfrm flipH="1">
            <a:off x="7989197" y="2271895"/>
            <a:ext cx="425808" cy="1157105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7DD95688-9AEF-4D5D-BE9D-31ECEC4DFD62}"/>
              </a:ext>
            </a:extLst>
          </p:cNvPr>
          <p:cNvCxnSpPr>
            <a:cxnSpLocks/>
          </p:cNvCxnSpPr>
          <p:nvPr/>
        </p:nvCxnSpPr>
        <p:spPr>
          <a:xfrm flipH="1">
            <a:off x="7495391" y="3429000"/>
            <a:ext cx="501844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91E05B54-BA72-478A-9E14-4D0E19B322D3}"/>
              </a:ext>
            </a:extLst>
          </p:cNvPr>
          <p:cNvCxnSpPr>
            <a:cxnSpLocks/>
          </p:cNvCxnSpPr>
          <p:nvPr/>
        </p:nvCxnSpPr>
        <p:spPr>
          <a:xfrm flipH="1">
            <a:off x="6837018" y="2270717"/>
            <a:ext cx="331652" cy="732170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DE9EA0C9-95B4-4C93-9BC5-675BE5EBF5DE}"/>
              </a:ext>
            </a:extLst>
          </p:cNvPr>
          <p:cNvCxnSpPr>
            <a:cxnSpLocks/>
          </p:cNvCxnSpPr>
          <p:nvPr/>
        </p:nvCxnSpPr>
        <p:spPr>
          <a:xfrm flipH="1">
            <a:off x="6344778" y="2995042"/>
            <a:ext cx="501844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7EAF9B8D-E168-4310-9291-5D0B71CAF303}"/>
              </a:ext>
            </a:extLst>
          </p:cNvPr>
          <p:cNvSpPr txBox="1"/>
          <p:nvPr/>
        </p:nvSpPr>
        <p:spPr>
          <a:xfrm>
            <a:off x="7720695" y="2117305"/>
            <a:ext cx="5212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923B6AA-080B-4AE2-A96D-E90AEA7F5045}"/>
              </a:ext>
            </a:extLst>
          </p:cNvPr>
          <p:cNvSpPr txBox="1"/>
          <p:nvPr/>
        </p:nvSpPr>
        <p:spPr>
          <a:xfrm>
            <a:off x="6339839" y="2106189"/>
            <a:ext cx="5212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2.2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E94A263-EBC8-4EBD-9925-CDA089DC55A6}"/>
              </a:ext>
            </a:extLst>
          </p:cNvPr>
          <p:cNvSpPr txBox="1"/>
          <p:nvPr/>
        </p:nvSpPr>
        <p:spPr>
          <a:xfrm>
            <a:off x="7494243" y="3429000"/>
            <a:ext cx="5212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21E48AE-2F2A-4280-806E-07E445337C2A}"/>
              </a:ext>
            </a:extLst>
          </p:cNvPr>
          <p:cNvSpPr txBox="1"/>
          <p:nvPr/>
        </p:nvSpPr>
        <p:spPr>
          <a:xfrm>
            <a:off x="6273544" y="3038286"/>
            <a:ext cx="5212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2ABC178-2633-41E4-AA9A-69843B5AAF92}"/>
              </a:ext>
            </a:extLst>
          </p:cNvPr>
          <p:cNvSpPr txBox="1"/>
          <p:nvPr/>
        </p:nvSpPr>
        <p:spPr>
          <a:xfrm>
            <a:off x="6309474" y="1333341"/>
            <a:ext cx="18678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mul_apple_layer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E0AC2A9-C75F-4400-9C37-AED7A1620FD7}"/>
              </a:ext>
            </a:extLst>
          </p:cNvPr>
          <p:cNvSpPr txBox="1"/>
          <p:nvPr/>
        </p:nvSpPr>
        <p:spPr>
          <a:xfrm>
            <a:off x="8333280" y="1320034"/>
            <a:ext cx="16433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mul_tax_layer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2102FCB-39CF-4A92-9704-3F6A1191ACFC}"/>
              </a:ext>
            </a:extLst>
          </p:cNvPr>
          <p:cNvSpPr txBox="1"/>
          <p:nvPr/>
        </p:nvSpPr>
        <p:spPr>
          <a:xfrm>
            <a:off x="7342529" y="2360017"/>
            <a:ext cx="15311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dapple_price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7B5AC96-21E4-487A-AA06-EFD2544ABF8F}"/>
              </a:ext>
            </a:extLst>
          </p:cNvPr>
          <p:cNvSpPr txBox="1"/>
          <p:nvPr/>
        </p:nvSpPr>
        <p:spPr>
          <a:xfrm>
            <a:off x="7342529" y="3656349"/>
            <a:ext cx="6335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dtax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E335BCB-E274-4A6C-9A52-F423491CC28C}"/>
              </a:ext>
            </a:extLst>
          </p:cNvPr>
          <p:cNvSpPr txBox="1"/>
          <p:nvPr/>
        </p:nvSpPr>
        <p:spPr>
          <a:xfrm>
            <a:off x="6155819" y="2275466"/>
            <a:ext cx="8579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dapple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72AB1C9-0751-4448-958F-28E8456FAB28}"/>
              </a:ext>
            </a:extLst>
          </p:cNvPr>
          <p:cNvSpPr txBox="1"/>
          <p:nvPr/>
        </p:nvSpPr>
        <p:spPr>
          <a:xfrm>
            <a:off x="5784979" y="3258044"/>
            <a:ext cx="13067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dapple_num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643582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사과 노드의 구현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32F3C7-0AF2-4184-9EE6-99B99F0A624F}"/>
              </a:ext>
            </a:extLst>
          </p:cNvPr>
          <p:cNvSpPr txBox="1"/>
          <p:nvPr/>
        </p:nvSpPr>
        <p:spPr>
          <a:xfrm>
            <a:off x="987552" y="1097280"/>
            <a:ext cx="4870244" cy="1200329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print("price:", int(price))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print("dApple:", dapple)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print("dApple_num:", int(dapple_num))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print("dTax:", dtax)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753756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사과 오렌지의 구현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32F3C7-0AF2-4184-9EE6-99B99F0A624F}"/>
              </a:ext>
            </a:extLst>
          </p:cNvPr>
          <p:cNvSpPr txBox="1"/>
          <p:nvPr/>
        </p:nvSpPr>
        <p:spPr>
          <a:xfrm>
            <a:off x="361610" y="1058711"/>
            <a:ext cx="9809096" cy="5355312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from layer_naive import *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apple = 100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apple_num = 2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orange = 150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orange_num = 3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tax = 1.1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# layer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mul_apple_layer = MulLayer()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mul_orange_layer = MulLayer()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add_apple_orange_layer = AddLayer()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mul_tax_layer = MulLayer()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# forward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apple_price = mul_apple_layer.forward(apple, apple_num)  # (1)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orange_price = mul_orange_layer.forward(orange, orange_num)  # (2)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all_price = add_apple_orange_layer.forward(apple_price, orange_price)  # (3)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price = mul_tax_layer.forward(all_price, tax)  # (4)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C509E895-0ED0-4619-A7E8-5FB0F3376DD6}"/>
              </a:ext>
            </a:extLst>
          </p:cNvPr>
          <p:cNvGrpSpPr/>
          <p:nvPr/>
        </p:nvGrpSpPr>
        <p:grpSpPr>
          <a:xfrm>
            <a:off x="5394991" y="1506424"/>
            <a:ext cx="5045997" cy="3190920"/>
            <a:chOff x="6015743" y="3126677"/>
            <a:chExt cx="5045997" cy="3190920"/>
          </a:xfrm>
        </p:grpSpPr>
        <p:pic>
          <p:nvPicPr>
            <p:cNvPr id="7" name="Picture 2" descr="사과 - Home | Facebook">
              <a:extLst>
                <a:ext uri="{FF2B5EF4-FFF2-40B4-BE49-F238E27FC236}">
                  <a16:creationId xmlns:a16="http://schemas.microsoft.com/office/drawing/2014/main" id="{542965D4-A4D7-4C4E-927D-941E7A4A9C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85332" y="3781275"/>
              <a:ext cx="475886" cy="4531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93936A6-04C8-48D1-B294-901534E271C4}"/>
                </a:ext>
              </a:extLst>
            </p:cNvPr>
            <p:cNvSpPr txBox="1"/>
            <p:nvPr/>
          </p:nvSpPr>
          <p:spPr>
            <a:xfrm>
              <a:off x="7231620" y="3784761"/>
              <a:ext cx="37702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100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E117701D-3069-4945-888D-9D8BEF9A4A2C}"/>
                </a:ext>
              </a:extLst>
            </p:cNvPr>
            <p:cNvSpPr/>
            <p:nvPr/>
          </p:nvSpPr>
          <p:spPr>
            <a:xfrm>
              <a:off x="7894479" y="3797792"/>
              <a:ext cx="420092" cy="42009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10" name="직선 화살표 연결선 9">
              <a:extLst>
                <a:ext uri="{FF2B5EF4-FFF2-40B4-BE49-F238E27FC236}">
                  <a16:creationId xmlns:a16="http://schemas.microsoft.com/office/drawing/2014/main" id="{F934FA51-A528-4342-B109-7C2319968D20}"/>
                </a:ext>
              </a:extLst>
            </p:cNvPr>
            <p:cNvCxnSpPr>
              <a:stCxn id="7" idx="3"/>
              <a:endCxn id="9" idx="2"/>
            </p:cNvCxnSpPr>
            <p:nvPr/>
          </p:nvCxnSpPr>
          <p:spPr>
            <a:xfrm>
              <a:off x="6961218" y="4007839"/>
              <a:ext cx="93326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4C51EBFB-9D0B-44C9-93C9-AE3D2A633547}"/>
                </a:ext>
              </a:extLst>
            </p:cNvPr>
            <p:cNvSpPr/>
            <p:nvPr/>
          </p:nvSpPr>
          <p:spPr>
            <a:xfrm>
              <a:off x="9671234" y="4234402"/>
              <a:ext cx="420092" cy="42009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12" name="직선 화살표 연결선 11">
              <a:extLst>
                <a:ext uri="{FF2B5EF4-FFF2-40B4-BE49-F238E27FC236}">
                  <a16:creationId xmlns:a16="http://schemas.microsoft.com/office/drawing/2014/main" id="{F68C8ABA-FF2D-427E-A946-8D8CBAB6DBE9}"/>
                </a:ext>
              </a:extLst>
            </p:cNvPr>
            <p:cNvCxnSpPr>
              <a:cxnSpLocks/>
              <a:stCxn id="9" idx="6"/>
              <a:endCxn id="36" idx="1"/>
            </p:cNvCxnSpPr>
            <p:nvPr/>
          </p:nvCxnSpPr>
          <p:spPr>
            <a:xfrm>
              <a:off x="8314572" y="4007839"/>
              <a:ext cx="593926" cy="28808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화살표 연결선 12">
              <a:extLst>
                <a:ext uri="{FF2B5EF4-FFF2-40B4-BE49-F238E27FC236}">
                  <a16:creationId xmlns:a16="http://schemas.microsoft.com/office/drawing/2014/main" id="{4E98B803-857A-4A1E-BE6E-F89F34C68702}"/>
                </a:ext>
              </a:extLst>
            </p:cNvPr>
            <p:cNvCxnSpPr>
              <a:cxnSpLocks/>
              <a:stCxn id="11" idx="6"/>
            </p:cNvCxnSpPr>
            <p:nvPr/>
          </p:nvCxnSpPr>
          <p:spPr>
            <a:xfrm>
              <a:off x="10091327" y="4444448"/>
              <a:ext cx="97041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6214941-F77C-4C15-9039-2FC18493D319}"/>
                </a:ext>
              </a:extLst>
            </p:cNvPr>
            <p:cNvSpPr txBox="1"/>
            <p:nvPr/>
          </p:nvSpPr>
          <p:spPr>
            <a:xfrm>
              <a:off x="8499594" y="3920902"/>
              <a:ext cx="37702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200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D75DB9E-8783-4569-A1D8-25EF52A3A748}"/>
                </a:ext>
              </a:extLst>
            </p:cNvPr>
            <p:cNvSpPr txBox="1"/>
            <p:nvPr/>
          </p:nvSpPr>
          <p:spPr>
            <a:xfrm>
              <a:off x="10335986" y="4225097"/>
              <a:ext cx="37702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715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0F6A0B00-E5CB-47C7-9711-78D6F081B198}"/>
                    </a:ext>
                  </a:extLst>
                </p:cNvPr>
                <p:cNvSpPr txBox="1"/>
                <p:nvPr/>
              </p:nvSpPr>
              <p:spPr>
                <a:xfrm>
                  <a:off x="7977033" y="3880580"/>
                  <a:ext cx="169918" cy="16158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05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ko-KR" altLang="en-US" sz="105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0F6A0B00-E5CB-47C7-9711-78D6F081B19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77033" y="3880580"/>
                  <a:ext cx="169918" cy="161583"/>
                </a:xfrm>
                <a:prstGeom prst="rect">
                  <a:avLst/>
                </a:prstGeom>
                <a:blipFill>
                  <a:blip r:embed="rId4"/>
                  <a:stretch>
                    <a:fillRect l="-3571" b="-384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9808C00F-3F40-4082-9574-1AFFBF4AE0E7}"/>
                    </a:ext>
                  </a:extLst>
                </p:cNvPr>
                <p:cNvSpPr txBox="1"/>
                <p:nvPr/>
              </p:nvSpPr>
              <p:spPr>
                <a:xfrm>
                  <a:off x="9751175" y="4317190"/>
                  <a:ext cx="169918" cy="16158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05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ko-KR" altLang="en-US" sz="105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9808C00F-3F40-4082-9574-1AFFBF4AE0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51175" y="4317190"/>
                  <a:ext cx="169918" cy="161583"/>
                </a:xfrm>
                <a:prstGeom prst="rect">
                  <a:avLst/>
                </a:prstGeom>
                <a:blipFill>
                  <a:blip r:embed="rId5"/>
                  <a:stretch>
                    <a:fillRect l="-3571" b="-370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A694898-47DD-45FF-908B-85CB0FB92499}"/>
                </a:ext>
              </a:extLst>
            </p:cNvPr>
            <p:cNvSpPr txBox="1"/>
            <p:nvPr/>
          </p:nvSpPr>
          <p:spPr>
            <a:xfrm>
              <a:off x="6015743" y="3126677"/>
              <a:ext cx="86594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05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사과의 개수</a:t>
              </a:r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5F167E25-A4AF-4213-9E9D-73650F289A7A}"/>
                </a:ext>
              </a:extLst>
            </p:cNvPr>
            <p:cNvCxnSpPr>
              <a:stCxn id="18" idx="3"/>
            </p:cNvCxnSpPr>
            <p:nvPr/>
          </p:nvCxnSpPr>
          <p:spPr>
            <a:xfrm>
              <a:off x="6881686" y="3257482"/>
              <a:ext cx="664117" cy="2827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화살표 연결선 19">
              <a:extLst>
                <a:ext uri="{FF2B5EF4-FFF2-40B4-BE49-F238E27FC236}">
                  <a16:creationId xmlns:a16="http://schemas.microsoft.com/office/drawing/2014/main" id="{BDF6D9F2-C79C-4321-8B2B-4C6DE224CF93}"/>
                </a:ext>
              </a:extLst>
            </p:cNvPr>
            <p:cNvCxnSpPr>
              <a:cxnSpLocks/>
              <a:endCxn id="9" idx="1"/>
            </p:cNvCxnSpPr>
            <p:nvPr/>
          </p:nvCxnSpPr>
          <p:spPr>
            <a:xfrm>
              <a:off x="7545803" y="3281958"/>
              <a:ext cx="410198" cy="57735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947E4E9-6CED-4C44-94C2-57AF7ED7AEE9}"/>
                </a:ext>
              </a:extLst>
            </p:cNvPr>
            <p:cNvSpPr txBox="1"/>
            <p:nvPr/>
          </p:nvSpPr>
          <p:spPr>
            <a:xfrm>
              <a:off x="7666578" y="3317110"/>
              <a:ext cx="24878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037CF5B-844B-4B52-B172-CE91BDBD932F}"/>
                </a:ext>
              </a:extLst>
            </p:cNvPr>
            <p:cNvSpPr txBox="1"/>
            <p:nvPr/>
          </p:nvSpPr>
          <p:spPr>
            <a:xfrm>
              <a:off x="6496014" y="5829260"/>
              <a:ext cx="56618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05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부가세</a:t>
              </a: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E303FBFA-E9C0-4E62-9089-481C3265B807}"/>
                </a:ext>
              </a:extLst>
            </p:cNvPr>
            <p:cNvCxnSpPr>
              <a:cxnSpLocks/>
              <a:stCxn id="22" idx="3"/>
            </p:cNvCxnSpPr>
            <p:nvPr/>
          </p:nvCxnSpPr>
          <p:spPr>
            <a:xfrm>
              <a:off x="7062195" y="5960065"/>
              <a:ext cx="1737154" cy="282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화살표 연결선 23">
              <a:extLst>
                <a:ext uri="{FF2B5EF4-FFF2-40B4-BE49-F238E27FC236}">
                  <a16:creationId xmlns:a16="http://schemas.microsoft.com/office/drawing/2014/main" id="{13629125-AE9A-417A-858E-2CB4B83ECC73}"/>
                </a:ext>
              </a:extLst>
            </p:cNvPr>
            <p:cNvCxnSpPr>
              <a:cxnSpLocks/>
              <a:stCxn id="36" idx="6"/>
              <a:endCxn id="11" idx="2"/>
            </p:cNvCxnSpPr>
            <p:nvPr/>
          </p:nvCxnSpPr>
          <p:spPr>
            <a:xfrm>
              <a:off x="9267069" y="4444448"/>
              <a:ext cx="40416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8C2BA6C-F588-4218-A6CB-E417946F5280}"/>
                </a:ext>
              </a:extLst>
            </p:cNvPr>
            <p:cNvSpPr txBox="1"/>
            <p:nvPr/>
          </p:nvSpPr>
          <p:spPr>
            <a:xfrm>
              <a:off x="8247319" y="5655942"/>
              <a:ext cx="41549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1.1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pic>
          <p:nvPicPr>
            <p:cNvPr id="26" name="Picture 2" descr="겨울과일: 귤의 영양가치를 알고 있나요?-홈-东北网">
              <a:extLst>
                <a:ext uri="{FF2B5EF4-FFF2-40B4-BE49-F238E27FC236}">
                  <a16:creationId xmlns:a16="http://schemas.microsoft.com/office/drawing/2014/main" id="{1C7E9030-C96C-46A8-84EA-F7073290A1B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29592" y="4717840"/>
              <a:ext cx="734091" cy="4974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874D928F-493F-406B-99BB-278043EFF546}"/>
                </a:ext>
              </a:extLst>
            </p:cNvPr>
            <p:cNvSpPr/>
            <p:nvPr/>
          </p:nvSpPr>
          <p:spPr>
            <a:xfrm>
              <a:off x="7899404" y="4756524"/>
              <a:ext cx="420092" cy="42009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9B06D52B-E6E6-45F8-ADCC-27E7E69161C5}"/>
                    </a:ext>
                  </a:extLst>
                </p:cNvPr>
                <p:cNvSpPr txBox="1"/>
                <p:nvPr/>
              </p:nvSpPr>
              <p:spPr>
                <a:xfrm>
                  <a:off x="7981957" y="4823096"/>
                  <a:ext cx="169918" cy="16158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05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ko-KR" altLang="en-US" sz="105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9B06D52B-E6E6-45F8-ADCC-27E7E69161C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81957" y="4823096"/>
                  <a:ext cx="169918" cy="161583"/>
                </a:xfrm>
                <a:prstGeom prst="rect">
                  <a:avLst/>
                </a:prstGeom>
                <a:blipFill>
                  <a:blip r:embed="rId5"/>
                  <a:stretch>
                    <a:fillRect l="-3704" r="-3704" b="-370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9" name="직선 화살표 연결선 28">
              <a:extLst>
                <a:ext uri="{FF2B5EF4-FFF2-40B4-BE49-F238E27FC236}">
                  <a16:creationId xmlns:a16="http://schemas.microsoft.com/office/drawing/2014/main" id="{91C05D7D-4313-4496-B448-0C33B742A780}"/>
                </a:ext>
              </a:extLst>
            </p:cNvPr>
            <p:cNvCxnSpPr>
              <a:cxnSpLocks/>
              <a:stCxn id="26" idx="3"/>
              <a:endCxn id="27" idx="2"/>
            </p:cNvCxnSpPr>
            <p:nvPr/>
          </p:nvCxnSpPr>
          <p:spPr>
            <a:xfrm>
              <a:off x="7163683" y="4966570"/>
              <a:ext cx="73572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369597F-00AF-41AC-9EE1-599290F1BD94}"/>
                </a:ext>
              </a:extLst>
            </p:cNvPr>
            <p:cNvSpPr txBox="1"/>
            <p:nvPr/>
          </p:nvSpPr>
          <p:spPr>
            <a:xfrm>
              <a:off x="7328806" y="4701984"/>
              <a:ext cx="37702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150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31" name="직선 화살표 연결선 30">
              <a:extLst>
                <a:ext uri="{FF2B5EF4-FFF2-40B4-BE49-F238E27FC236}">
                  <a16:creationId xmlns:a16="http://schemas.microsoft.com/office/drawing/2014/main" id="{878F8556-766F-4A46-BEC7-80E989188472}"/>
                </a:ext>
              </a:extLst>
            </p:cNvPr>
            <p:cNvCxnSpPr>
              <a:cxnSpLocks/>
              <a:endCxn id="27" idx="3"/>
            </p:cNvCxnSpPr>
            <p:nvPr/>
          </p:nvCxnSpPr>
          <p:spPr>
            <a:xfrm flipV="1">
              <a:off x="7569119" y="5115095"/>
              <a:ext cx="391806" cy="26256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A4263AE5-AE86-4579-9F92-45657ADD8C26}"/>
                </a:ext>
              </a:extLst>
            </p:cNvPr>
            <p:cNvCxnSpPr/>
            <p:nvPr/>
          </p:nvCxnSpPr>
          <p:spPr>
            <a:xfrm flipV="1">
              <a:off x="7204077" y="5377657"/>
              <a:ext cx="375454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A364FAB-558F-41A2-9A20-40F082E72DD2}"/>
                </a:ext>
              </a:extLst>
            </p:cNvPr>
            <p:cNvSpPr txBox="1"/>
            <p:nvPr/>
          </p:nvSpPr>
          <p:spPr>
            <a:xfrm>
              <a:off x="7638189" y="5046150"/>
              <a:ext cx="24878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2426557-F94D-4B02-8C73-BF647B621987}"/>
                </a:ext>
              </a:extLst>
            </p:cNvPr>
            <p:cNvSpPr txBox="1"/>
            <p:nvPr/>
          </p:nvSpPr>
          <p:spPr>
            <a:xfrm>
              <a:off x="6281235" y="5236004"/>
              <a:ext cx="73770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05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귤의 개수</a:t>
              </a:r>
            </a:p>
          </p:txBody>
        </p:sp>
        <p:cxnSp>
          <p:nvCxnSpPr>
            <p:cNvPr id="35" name="직선 화살표 연결선 34">
              <a:extLst>
                <a:ext uri="{FF2B5EF4-FFF2-40B4-BE49-F238E27FC236}">
                  <a16:creationId xmlns:a16="http://schemas.microsoft.com/office/drawing/2014/main" id="{1287C415-D064-4CC7-927D-A237474A12BA}"/>
                </a:ext>
              </a:extLst>
            </p:cNvPr>
            <p:cNvCxnSpPr>
              <a:cxnSpLocks/>
              <a:endCxn id="36" idx="3"/>
            </p:cNvCxnSpPr>
            <p:nvPr/>
          </p:nvCxnSpPr>
          <p:spPr>
            <a:xfrm flipV="1">
              <a:off x="8314572" y="4592973"/>
              <a:ext cx="593926" cy="35738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219EF1AF-3F79-4600-9E1C-F9915697E7A0}"/>
                </a:ext>
              </a:extLst>
            </p:cNvPr>
            <p:cNvSpPr/>
            <p:nvPr/>
          </p:nvSpPr>
          <p:spPr>
            <a:xfrm>
              <a:off x="8846977" y="4234402"/>
              <a:ext cx="420092" cy="42009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807317E0-DF75-458A-8AED-248A5CB8DB33}"/>
                    </a:ext>
                  </a:extLst>
                </p:cNvPr>
                <p:cNvSpPr txBox="1"/>
                <p:nvPr/>
              </p:nvSpPr>
              <p:spPr>
                <a:xfrm>
                  <a:off x="8926918" y="4317190"/>
                  <a:ext cx="174728" cy="16158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05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ko-KR" altLang="en-US" sz="105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807317E0-DF75-458A-8AED-248A5CB8DB3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26918" y="4317190"/>
                  <a:ext cx="174728" cy="161583"/>
                </a:xfrm>
                <a:prstGeom prst="rect">
                  <a:avLst/>
                </a:prstGeom>
                <a:blipFill>
                  <a:blip r:embed="rId7"/>
                  <a:stretch>
                    <a:fillRect l="-3571" r="-3571" b="-370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C0D9C8F-1F36-4B3B-9233-BDA2E0F584F8}"/>
                </a:ext>
              </a:extLst>
            </p:cNvPr>
            <p:cNvSpPr txBox="1"/>
            <p:nvPr/>
          </p:nvSpPr>
          <p:spPr>
            <a:xfrm>
              <a:off x="8358658" y="4563425"/>
              <a:ext cx="37702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450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39" name="직선 화살표 연결선 38">
              <a:extLst>
                <a:ext uri="{FF2B5EF4-FFF2-40B4-BE49-F238E27FC236}">
                  <a16:creationId xmlns:a16="http://schemas.microsoft.com/office/drawing/2014/main" id="{754E1D22-90EF-46C3-AEE5-A753641F3FB0}"/>
                </a:ext>
              </a:extLst>
            </p:cNvPr>
            <p:cNvCxnSpPr>
              <a:cxnSpLocks/>
              <a:endCxn id="11" idx="3"/>
            </p:cNvCxnSpPr>
            <p:nvPr/>
          </p:nvCxnSpPr>
          <p:spPr>
            <a:xfrm flipV="1">
              <a:off x="8799349" y="4592973"/>
              <a:ext cx="933406" cy="139536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A954DB0-7984-4900-9AAE-0C842A448F9D}"/>
                </a:ext>
              </a:extLst>
            </p:cNvPr>
            <p:cNvSpPr txBox="1"/>
            <p:nvPr/>
          </p:nvSpPr>
          <p:spPr>
            <a:xfrm>
              <a:off x="10415227" y="4504949"/>
              <a:ext cx="26161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F9F5C1ED-3FBB-4987-9D78-6CFE8975CC0F}"/>
                </a:ext>
              </a:extLst>
            </p:cNvPr>
            <p:cNvSpPr/>
            <p:nvPr/>
          </p:nvSpPr>
          <p:spPr>
            <a:xfrm>
              <a:off x="9246107" y="4570125"/>
              <a:ext cx="389066" cy="205132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1.1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53742FEA-11CB-4DBE-B0BB-195951BD552A}"/>
                </a:ext>
              </a:extLst>
            </p:cNvPr>
            <p:cNvSpPr/>
            <p:nvPr/>
          </p:nvSpPr>
          <p:spPr>
            <a:xfrm>
              <a:off x="7302845" y="6112465"/>
              <a:ext cx="382951" cy="205132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650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5CB7B261-5256-40F0-963C-73D9F182BAD8}"/>
                </a:ext>
              </a:extLst>
            </p:cNvPr>
            <p:cNvSpPr/>
            <p:nvPr/>
          </p:nvSpPr>
          <p:spPr>
            <a:xfrm>
              <a:off x="8512151" y="4954305"/>
              <a:ext cx="382951" cy="205132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1.1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7A6A2C05-5D08-47EA-9333-F9BB365DC7FB}"/>
                </a:ext>
              </a:extLst>
            </p:cNvPr>
            <p:cNvSpPr/>
            <p:nvPr/>
          </p:nvSpPr>
          <p:spPr>
            <a:xfrm>
              <a:off x="8311176" y="4274392"/>
              <a:ext cx="382951" cy="205132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1.1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ED70F675-F5A6-4E5D-9E11-36A8B5F5D1B5}"/>
                </a:ext>
              </a:extLst>
            </p:cNvPr>
            <p:cNvSpPr/>
            <p:nvPr/>
          </p:nvSpPr>
          <p:spPr>
            <a:xfrm>
              <a:off x="7226671" y="4126852"/>
              <a:ext cx="382951" cy="205132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2.2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56D3413B-B42C-4AC0-BFD3-EE619312D6BE}"/>
                </a:ext>
              </a:extLst>
            </p:cNvPr>
            <p:cNvSpPr/>
            <p:nvPr/>
          </p:nvSpPr>
          <p:spPr>
            <a:xfrm>
              <a:off x="7176119" y="3419886"/>
              <a:ext cx="382951" cy="205132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110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1DF46623-4AE0-4C83-A38F-DB095385AA98}"/>
                </a:ext>
              </a:extLst>
            </p:cNvPr>
            <p:cNvSpPr/>
            <p:nvPr/>
          </p:nvSpPr>
          <p:spPr>
            <a:xfrm>
              <a:off x="7288235" y="5070843"/>
              <a:ext cx="382951" cy="205132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3.3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EDEA8BD4-FA10-46FD-B31F-F6C03E646CFF}"/>
                </a:ext>
              </a:extLst>
            </p:cNvPr>
            <p:cNvSpPr/>
            <p:nvPr/>
          </p:nvSpPr>
          <p:spPr>
            <a:xfrm>
              <a:off x="7302845" y="5505604"/>
              <a:ext cx="382951" cy="205132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165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49" name="직선 화살표 연결선 48">
              <a:extLst>
                <a:ext uri="{FF2B5EF4-FFF2-40B4-BE49-F238E27FC236}">
                  <a16:creationId xmlns:a16="http://schemas.microsoft.com/office/drawing/2014/main" id="{7FB88B98-481B-4CC6-9358-181F4EB82D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091327" y="4522165"/>
              <a:ext cx="970413" cy="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화살표 연결선 49">
              <a:extLst>
                <a:ext uri="{FF2B5EF4-FFF2-40B4-BE49-F238E27FC236}">
                  <a16:creationId xmlns:a16="http://schemas.microsoft.com/office/drawing/2014/main" id="{3912D726-05DD-41C7-8EEB-15B0AAFB12C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66052" y="4504949"/>
              <a:ext cx="421136" cy="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화살표 연결선 50">
              <a:extLst>
                <a:ext uri="{FF2B5EF4-FFF2-40B4-BE49-F238E27FC236}">
                  <a16:creationId xmlns:a16="http://schemas.microsoft.com/office/drawing/2014/main" id="{C09FC771-1077-4913-AF7A-DCCC11613C3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318773" y="4089470"/>
              <a:ext cx="546121" cy="256256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화살표 연결선 51">
              <a:extLst>
                <a:ext uri="{FF2B5EF4-FFF2-40B4-BE49-F238E27FC236}">
                  <a16:creationId xmlns:a16="http://schemas.microsoft.com/office/drawing/2014/main" id="{FD6C2593-1E1C-4B09-8BA1-2CE494EA5FA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327174" y="4648193"/>
              <a:ext cx="600732" cy="369681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화살표 연결선 52">
              <a:extLst>
                <a:ext uri="{FF2B5EF4-FFF2-40B4-BE49-F238E27FC236}">
                  <a16:creationId xmlns:a16="http://schemas.microsoft.com/office/drawing/2014/main" id="{36C9EA29-C98C-4019-9343-42EE35926F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14660" y="4069941"/>
              <a:ext cx="989195" cy="405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화살표 연결선 53">
              <a:extLst>
                <a:ext uri="{FF2B5EF4-FFF2-40B4-BE49-F238E27FC236}">
                  <a16:creationId xmlns:a16="http://schemas.microsoft.com/office/drawing/2014/main" id="{4777D45B-36B4-453D-AB19-4E6307E6267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50916" y="5044569"/>
              <a:ext cx="752939" cy="6913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화살표 연결선 54">
              <a:extLst>
                <a:ext uri="{FF2B5EF4-FFF2-40B4-BE49-F238E27FC236}">
                  <a16:creationId xmlns:a16="http://schemas.microsoft.com/office/drawing/2014/main" id="{CC452BE4-547B-4073-83A3-442F71CEF15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818008" y="4636882"/>
              <a:ext cx="967331" cy="1439476"/>
            </a:xfrm>
            <a:prstGeom prst="straightConnector1">
              <a:avLst/>
            </a:prstGeom>
            <a:ln w="28575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화살표 연결선 55">
              <a:extLst>
                <a:ext uri="{FF2B5EF4-FFF2-40B4-BE49-F238E27FC236}">
                  <a16:creationId xmlns:a16="http://schemas.microsoft.com/office/drawing/2014/main" id="{578FF735-FDFC-4EB3-8780-15EE151E8E3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180322" y="6063904"/>
              <a:ext cx="1637687" cy="5541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화살표 연결선 56">
              <a:extLst>
                <a:ext uri="{FF2B5EF4-FFF2-40B4-BE49-F238E27FC236}">
                  <a16:creationId xmlns:a16="http://schemas.microsoft.com/office/drawing/2014/main" id="{FC065CE7-CDCE-4FA9-9495-94B361D0B4D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71008" y="5156505"/>
              <a:ext cx="424293" cy="281462"/>
            </a:xfrm>
            <a:prstGeom prst="straightConnector1">
              <a:avLst/>
            </a:prstGeom>
            <a:ln w="28575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화살표 연결선 57">
              <a:extLst>
                <a:ext uri="{FF2B5EF4-FFF2-40B4-BE49-F238E27FC236}">
                  <a16:creationId xmlns:a16="http://schemas.microsoft.com/office/drawing/2014/main" id="{F6DC1A12-A0B4-432D-A44B-D0B4FEF1D98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05528" y="5439273"/>
              <a:ext cx="383379" cy="352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화살표 연결선 58">
              <a:extLst>
                <a:ext uri="{FF2B5EF4-FFF2-40B4-BE49-F238E27FC236}">
                  <a16:creationId xmlns:a16="http://schemas.microsoft.com/office/drawing/2014/main" id="{2DA90C07-C2AD-4DD0-BE8B-57ED43105A5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515406" y="3339272"/>
              <a:ext cx="400078" cy="565357"/>
            </a:xfrm>
            <a:prstGeom prst="straightConnector1">
              <a:avLst/>
            </a:prstGeom>
            <a:ln w="28575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화살표 연결선 59">
              <a:extLst>
                <a:ext uri="{FF2B5EF4-FFF2-40B4-BE49-F238E27FC236}">
                  <a16:creationId xmlns:a16="http://schemas.microsoft.com/office/drawing/2014/main" id="{D2917487-5FB8-4A17-B72E-66E2A8504A8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71920" y="3347447"/>
              <a:ext cx="358779" cy="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ACD1A276-DEF2-4C98-80F5-B0754C554205}"/>
                </a:ext>
              </a:extLst>
            </p:cNvPr>
            <p:cNvSpPr txBox="1"/>
            <p:nvPr/>
          </p:nvSpPr>
          <p:spPr>
            <a:xfrm>
              <a:off x="9263515" y="4210624"/>
              <a:ext cx="37702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650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8858237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사과 오렌지의 구현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32F3C7-0AF2-4184-9EE6-99B99F0A624F}"/>
              </a:ext>
            </a:extLst>
          </p:cNvPr>
          <p:cNvSpPr txBox="1"/>
          <p:nvPr/>
        </p:nvSpPr>
        <p:spPr>
          <a:xfrm>
            <a:off x="274320" y="1078992"/>
            <a:ext cx="10315644" cy="369331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# backward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dprice = 1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dall_price, dtax = mul_tax_layer.backward(dprice)  # (4)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dapple_price, dorange_price = add_apple_orange_layer.backward(dall_price)  # (3)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dorange, dorange_num = mul_orange_layer.backward(dorange_price)  # (2)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dapple, dapple_num = mul_apple_layer.backward(dapple_price)  # (1)</a:t>
            </a:r>
          </a:p>
          <a:p>
            <a:pPr algn="l"/>
            <a:endParaRPr lang="fr-FR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print("price:", int(price))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print("dApple:", dapple)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print("dApple_num:", int(dapple_num))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print("dOrange:", dorange)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print("dOrange_num:", int(dorange_num))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print("dTax:", dtax)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EBD85551-F9EA-4AAF-8DA2-81495877507F}"/>
              </a:ext>
            </a:extLst>
          </p:cNvPr>
          <p:cNvGrpSpPr/>
          <p:nvPr/>
        </p:nvGrpSpPr>
        <p:grpSpPr>
          <a:xfrm>
            <a:off x="6011733" y="3122666"/>
            <a:ext cx="5045997" cy="3190920"/>
            <a:chOff x="6015743" y="3126677"/>
            <a:chExt cx="5045997" cy="3190920"/>
          </a:xfrm>
        </p:grpSpPr>
        <p:pic>
          <p:nvPicPr>
            <p:cNvPr id="6" name="Picture 2" descr="사과 - Home | Facebook">
              <a:extLst>
                <a:ext uri="{FF2B5EF4-FFF2-40B4-BE49-F238E27FC236}">
                  <a16:creationId xmlns:a16="http://schemas.microsoft.com/office/drawing/2014/main" id="{9A8D92CA-17CD-4A75-A9A2-9FD81F54520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85332" y="3781275"/>
              <a:ext cx="475886" cy="4531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A6A6FBF-4200-4E1B-9E9D-C6F7AC39CEDE}"/>
                </a:ext>
              </a:extLst>
            </p:cNvPr>
            <p:cNvSpPr txBox="1"/>
            <p:nvPr/>
          </p:nvSpPr>
          <p:spPr>
            <a:xfrm>
              <a:off x="7231620" y="3784761"/>
              <a:ext cx="37702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100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4A329B96-03E4-41FE-A86B-08BAAD04E8BC}"/>
                </a:ext>
              </a:extLst>
            </p:cNvPr>
            <p:cNvSpPr/>
            <p:nvPr/>
          </p:nvSpPr>
          <p:spPr>
            <a:xfrm>
              <a:off x="7894479" y="3797792"/>
              <a:ext cx="420092" cy="42009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9" name="직선 화살표 연결선 8">
              <a:extLst>
                <a:ext uri="{FF2B5EF4-FFF2-40B4-BE49-F238E27FC236}">
                  <a16:creationId xmlns:a16="http://schemas.microsoft.com/office/drawing/2014/main" id="{56386519-DE83-47A9-90D7-377F30FE8E24}"/>
                </a:ext>
              </a:extLst>
            </p:cNvPr>
            <p:cNvCxnSpPr>
              <a:stCxn id="6" idx="3"/>
              <a:endCxn id="8" idx="2"/>
            </p:cNvCxnSpPr>
            <p:nvPr/>
          </p:nvCxnSpPr>
          <p:spPr>
            <a:xfrm>
              <a:off x="6961218" y="4007839"/>
              <a:ext cx="93326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A371777A-84F0-4183-BEAD-5D95649F055B}"/>
                </a:ext>
              </a:extLst>
            </p:cNvPr>
            <p:cNvSpPr/>
            <p:nvPr/>
          </p:nvSpPr>
          <p:spPr>
            <a:xfrm>
              <a:off x="9671234" y="4234402"/>
              <a:ext cx="420092" cy="42009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11" name="직선 화살표 연결선 10">
              <a:extLst>
                <a:ext uri="{FF2B5EF4-FFF2-40B4-BE49-F238E27FC236}">
                  <a16:creationId xmlns:a16="http://schemas.microsoft.com/office/drawing/2014/main" id="{19895FBE-BCC0-4624-BD3D-3926776FE0EB}"/>
                </a:ext>
              </a:extLst>
            </p:cNvPr>
            <p:cNvCxnSpPr>
              <a:cxnSpLocks/>
              <a:stCxn id="8" idx="6"/>
              <a:endCxn id="35" idx="1"/>
            </p:cNvCxnSpPr>
            <p:nvPr/>
          </p:nvCxnSpPr>
          <p:spPr>
            <a:xfrm>
              <a:off x="8314572" y="4007839"/>
              <a:ext cx="593926" cy="28808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화살표 연결선 11">
              <a:extLst>
                <a:ext uri="{FF2B5EF4-FFF2-40B4-BE49-F238E27FC236}">
                  <a16:creationId xmlns:a16="http://schemas.microsoft.com/office/drawing/2014/main" id="{3DC6FE40-1C4A-4C9C-B2DE-76A4ECAAFB27}"/>
                </a:ext>
              </a:extLst>
            </p:cNvPr>
            <p:cNvCxnSpPr>
              <a:cxnSpLocks/>
              <a:stCxn id="10" idx="6"/>
            </p:cNvCxnSpPr>
            <p:nvPr/>
          </p:nvCxnSpPr>
          <p:spPr>
            <a:xfrm>
              <a:off x="10091327" y="4444448"/>
              <a:ext cx="97041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03E8B3E-16CA-4040-AD66-365B42548717}"/>
                </a:ext>
              </a:extLst>
            </p:cNvPr>
            <p:cNvSpPr txBox="1"/>
            <p:nvPr/>
          </p:nvSpPr>
          <p:spPr>
            <a:xfrm>
              <a:off x="8499594" y="3920902"/>
              <a:ext cx="37702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200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C98980D-4854-4EA5-A63D-CEB39840B034}"/>
                </a:ext>
              </a:extLst>
            </p:cNvPr>
            <p:cNvSpPr txBox="1"/>
            <p:nvPr/>
          </p:nvSpPr>
          <p:spPr>
            <a:xfrm>
              <a:off x="10335986" y="4225097"/>
              <a:ext cx="37702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715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FB3407CB-7CDB-4798-8948-698A4D0D3E39}"/>
                    </a:ext>
                  </a:extLst>
                </p:cNvPr>
                <p:cNvSpPr txBox="1"/>
                <p:nvPr/>
              </p:nvSpPr>
              <p:spPr>
                <a:xfrm>
                  <a:off x="7977033" y="3880580"/>
                  <a:ext cx="169918" cy="16158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05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ko-KR" altLang="en-US" sz="105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FB3407CB-7CDB-4798-8948-698A4D0D3E3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77033" y="3880580"/>
                  <a:ext cx="169918" cy="161583"/>
                </a:xfrm>
                <a:prstGeom prst="rect">
                  <a:avLst/>
                </a:prstGeom>
                <a:blipFill>
                  <a:blip r:embed="rId4"/>
                  <a:stretch>
                    <a:fillRect l="-3571" b="-384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B2D276EB-F986-4FB6-9D50-13BDB7E5149B}"/>
                    </a:ext>
                  </a:extLst>
                </p:cNvPr>
                <p:cNvSpPr txBox="1"/>
                <p:nvPr/>
              </p:nvSpPr>
              <p:spPr>
                <a:xfrm>
                  <a:off x="9751175" y="4317190"/>
                  <a:ext cx="169918" cy="16158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05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ko-KR" altLang="en-US" sz="105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B2D276EB-F986-4FB6-9D50-13BDB7E5149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51175" y="4317190"/>
                  <a:ext cx="169918" cy="161583"/>
                </a:xfrm>
                <a:prstGeom prst="rect">
                  <a:avLst/>
                </a:prstGeom>
                <a:blipFill>
                  <a:blip r:embed="rId4"/>
                  <a:stretch>
                    <a:fillRect l="-3571" b="-384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836AEEB-71B3-4EE1-846C-B273084C61DE}"/>
                </a:ext>
              </a:extLst>
            </p:cNvPr>
            <p:cNvSpPr txBox="1"/>
            <p:nvPr/>
          </p:nvSpPr>
          <p:spPr>
            <a:xfrm>
              <a:off x="6015743" y="3126677"/>
              <a:ext cx="86594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05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사과의 개수</a:t>
              </a:r>
            </a:p>
          </p:txBody>
        </p: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62913FDB-5BBE-4894-BBC9-78A5E3C28B69}"/>
                </a:ext>
              </a:extLst>
            </p:cNvPr>
            <p:cNvCxnSpPr>
              <a:stCxn id="17" idx="3"/>
            </p:cNvCxnSpPr>
            <p:nvPr/>
          </p:nvCxnSpPr>
          <p:spPr>
            <a:xfrm>
              <a:off x="6881686" y="3257482"/>
              <a:ext cx="664117" cy="2827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3BC0E73C-BBDE-42D3-9AA3-E634DB0FECFA}"/>
                </a:ext>
              </a:extLst>
            </p:cNvPr>
            <p:cNvCxnSpPr>
              <a:cxnSpLocks/>
              <a:endCxn id="8" idx="1"/>
            </p:cNvCxnSpPr>
            <p:nvPr/>
          </p:nvCxnSpPr>
          <p:spPr>
            <a:xfrm>
              <a:off x="7545803" y="3281958"/>
              <a:ext cx="410198" cy="57735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B2A7846-56B4-446D-AFDC-1146A81AA2DF}"/>
                </a:ext>
              </a:extLst>
            </p:cNvPr>
            <p:cNvSpPr txBox="1"/>
            <p:nvPr/>
          </p:nvSpPr>
          <p:spPr>
            <a:xfrm>
              <a:off x="7666578" y="3317110"/>
              <a:ext cx="24878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59A9AAA-340C-4F48-8C4D-404AE943F010}"/>
                </a:ext>
              </a:extLst>
            </p:cNvPr>
            <p:cNvSpPr txBox="1"/>
            <p:nvPr/>
          </p:nvSpPr>
          <p:spPr>
            <a:xfrm>
              <a:off x="6496014" y="5829260"/>
              <a:ext cx="56618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05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부가세</a:t>
              </a:r>
            </a:p>
          </p:txBody>
        </p: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C071AAAB-DDA0-4814-A818-331BA4528B36}"/>
                </a:ext>
              </a:extLst>
            </p:cNvPr>
            <p:cNvCxnSpPr>
              <a:cxnSpLocks/>
              <a:stCxn id="21" idx="3"/>
            </p:cNvCxnSpPr>
            <p:nvPr/>
          </p:nvCxnSpPr>
          <p:spPr>
            <a:xfrm>
              <a:off x="7062195" y="5960065"/>
              <a:ext cx="1737154" cy="282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화살표 연결선 22">
              <a:extLst>
                <a:ext uri="{FF2B5EF4-FFF2-40B4-BE49-F238E27FC236}">
                  <a16:creationId xmlns:a16="http://schemas.microsoft.com/office/drawing/2014/main" id="{337777D7-65E9-45D9-9A99-FD99635332EA}"/>
                </a:ext>
              </a:extLst>
            </p:cNvPr>
            <p:cNvCxnSpPr>
              <a:cxnSpLocks/>
              <a:stCxn id="35" idx="6"/>
              <a:endCxn id="10" idx="2"/>
            </p:cNvCxnSpPr>
            <p:nvPr/>
          </p:nvCxnSpPr>
          <p:spPr>
            <a:xfrm>
              <a:off x="9267069" y="4444448"/>
              <a:ext cx="40416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B464BF4-DBB5-4635-B136-81084BEA47FA}"/>
                </a:ext>
              </a:extLst>
            </p:cNvPr>
            <p:cNvSpPr txBox="1"/>
            <p:nvPr/>
          </p:nvSpPr>
          <p:spPr>
            <a:xfrm>
              <a:off x="8247319" y="5655942"/>
              <a:ext cx="41549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1.1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pic>
          <p:nvPicPr>
            <p:cNvPr id="25" name="Picture 2" descr="겨울과일: 귤의 영양가치를 알고 있나요?-홈-东北网">
              <a:extLst>
                <a:ext uri="{FF2B5EF4-FFF2-40B4-BE49-F238E27FC236}">
                  <a16:creationId xmlns:a16="http://schemas.microsoft.com/office/drawing/2014/main" id="{856C1152-7E0F-44D1-A94E-13F1B1AE1D8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29592" y="4717840"/>
              <a:ext cx="734091" cy="4974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3392F479-546B-46C1-87AE-2AE058AA3D82}"/>
                </a:ext>
              </a:extLst>
            </p:cNvPr>
            <p:cNvSpPr/>
            <p:nvPr/>
          </p:nvSpPr>
          <p:spPr>
            <a:xfrm>
              <a:off x="7899404" y="4756524"/>
              <a:ext cx="420092" cy="42009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7AE32AD9-065E-4D9D-B77F-01B1F4B519CD}"/>
                    </a:ext>
                  </a:extLst>
                </p:cNvPr>
                <p:cNvSpPr txBox="1"/>
                <p:nvPr/>
              </p:nvSpPr>
              <p:spPr>
                <a:xfrm>
                  <a:off x="7981957" y="4823096"/>
                  <a:ext cx="169918" cy="16158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05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ko-KR" altLang="en-US" sz="105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7AE32AD9-065E-4D9D-B77F-01B1F4B519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81957" y="4823096"/>
                  <a:ext cx="169918" cy="161583"/>
                </a:xfrm>
                <a:prstGeom prst="rect">
                  <a:avLst/>
                </a:prstGeom>
                <a:blipFill>
                  <a:blip r:embed="rId4"/>
                  <a:stretch>
                    <a:fillRect l="-3571" b="-384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8" name="직선 화살표 연결선 27">
              <a:extLst>
                <a:ext uri="{FF2B5EF4-FFF2-40B4-BE49-F238E27FC236}">
                  <a16:creationId xmlns:a16="http://schemas.microsoft.com/office/drawing/2014/main" id="{8B510F2E-3407-4ABC-A09C-49A5ACD65740}"/>
                </a:ext>
              </a:extLst>
            </p:cNvPr>
            <p:cNvCxnSpPr>
              <a:cxnSpLocks/>
              <a:stCxn id="25" idx="3"/>
              <a:endCxn id="26" idx="2"/>
            </p:cNvCxnSpPr>
            <p:nvPr/>
          </p:nvCxnSpPr>
          <p:spPr>
            <a:xfrm>
              <a:off x="7163683" y="4966570"/>
              <a:ext cx="73572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75634D9-26A4-4826-82E1-A4B81397B9D5}"/>
                </a:ext>
              </a:extLst>
            </p:cNvPr>
            <p:cNvSpPr txBox="1"/>
            <p:nvPr/>
          </p:nvSpPr>
          <p:spPr>
            <a:xfrm>
              <a:off x="7328806" y="4701984"/>
              <a:ext cx="37702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150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30" name="직선 화살표 연결선 29">
              <a:extLst>
                <a:ext uri="{FF2B5EF4-FFF2-40B4-BE49-F238E27FC236}">
                  <a16:creationId xmlns:a16="http://schemas.microsoft.com/office/drawing/2014/main" id="{0AC86E56-D1B9-48CC-AD80-5A21B89956EA}"/>
                </a:ext>
              </a:extLst>
            </p:cNvPr>
            <p:cNvCxnSpPr>
              <a:cxnSpLocks/>
              <a:endCxn id="26" idx="3"/>
            </p:cNvCxnSpPr>
            <p:nvPr/>
          </p:nvCxnSpPr>
          <p:spPr>
            <a:xfrm flipV="1">
              <a:off x="7569119" y="5115095"/>
              <a:ext cx="391806" cy="26256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7B508561-7C37-4110-AA13-368E9463D2B3}"/>
                </a:ext>
              </a:extLst>
            </p:cNvPr>
            <p:cNvCxnSpPr/>
            <p:nvPr/>
          </p:nvCxnSpPr>
          <p:spPr>
            <a:xfrm flipV="1">
              <a:off x="7204077" y="5377657"/>
              <a:ext cx="375454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36CE050-560F-48A6-BEB2-C66B2DBD49A6}"/>
                </a:ext>
              </a:extLst>
            </p:cNvPr>
            <p:cNvSpPr txBox="1"/>
            <p:nvPr/>
          </p:nvSpPr>
          <p:spPr>
            <a:xfrm>
              <a:off x="7638189" y="5046150"/>
              <a:ext cx="24878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AEC0154-60C2-432C-84F6-551AFD9609EB}"/>
                </a:ext>
              </a:extLst>
            </p:cNvPr>
            <p:cNvSpPr txBox="1"/>
            <p:nvPr/>
          </p:nvSpPr>
          <p:spPr>
            <a:xfrm>
              <a:off x="6281235" y="5236004"/>
              <a:ext cx="73770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05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귤의 개수</a:t>
              </a:r>
            </a:p>
          </p:txBody>
        </p:sp>
        <p:cxnSp>
          <p:nvCxnSpPr>
            <p:cNvPr id="34" name="직선 화살표 연결선 33">
              <a:extLst>
                <a:ext uri="{FF2B5EF4-FFF2-40B4-BE49-F238E27FC236}">
                  <a16:creationId xmlns:a16="http://schemas.microsoft.com/office/drawing/2014/main" id="{F5BBF404-2612-4CA2-8836-8DC5CE2290D2}"/>
                </a:ext>
              </a:extLst>
            </p:cNvPr>
            <p:cNvCxnSpPr>
              <a:cxnSpLocks/>
              <a:endCxn id="35" idx="3"/>
            </p:cNvCxnSpPr>
            <p:nvPr/>
          </p:nvCxnSpPr>
          <p:spPr>
            <a:xfrm flipV="1">
              <a:off x="8314572" y="4592973"/>
              <a:ext cx="593926" cy="35738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D8896D72-B803-45F1-B403-4ABC1DFB0F07}"/>
                </a:ext>
              </a:extLst>
            </p:cNvPr>
            <p:cNvSpPr/>
            <p:nvPr/>
          </p:nvSpPr>
          <p:spPr>
            <a:xfrm>
              <a:off x="8846977" y="4234402"/>
              <a:ext cx="420092" cy="42009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1A4073A3-8D5F-48DD-B363-752E213B53B6}"/>
                    </a:ext>
                  </a:extLst>
                </p:cNvPr>
                <p:cNvSpPr txBox="1"/>
                <p:nvPr/>
              </p:nvSpPr>
              <p:spPr>
                <a:xfrm>
                  <a:off x="8926918" y="4317190"/>
                  <a:ext cx="174728" cy="16158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05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ko-KR" altLang="en-US" sz="105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1A4073A3-8D5F-48DD-B363-752E213B53B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26918" y="4317190"/>
                  <a:ext cx="174728" cy="161583"/>
                </a:xfrm>
                <a:prstGeom prst="rect">
                  <a:avLst/>
                </a:prstGeom>
                <a:blipFill>
                  <a:blip r:embed="rId6"/>
                  <a:stretch>
                    <a:fillRect l="-3571" r="-3571" b="-769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996B9C6-06C5-46E3-8087-6779C06CF86B}"/>
                </a:ext>
              </a:extLst>
            </p:cNvPr>
            <p:cNvSpPr txBox="1"/>
            <p:nvPr/>
          </p:nvSpPr>
          <p:spPr>
            <a:xfrm>
              <a:off x="8358658" y="4563425"/>
              <a:ext cx="37702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450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38" name="직선 화살표 연결선 37">
              <a:extLst>
                <a:ext uri="{FF2B5EF4-FFF2-40B4-BE49-F238E27FC236}">
                  <a16:creationId xmlns:a16="http://schemas.microsoft.com/office/drawing/2014/main" id="{BE0DE483-57DA-4CDE-BABF-52FC07BC96B1}"/>
                </a:ext>
              </a:extLst>
            </p:cNvPr>
            <p:cNvCxnSpPr>
              <a:cxnSpLocks/>
              <a:endCxn id="10" idx="3"/>
            </p:cNvCxnSpPr>
            <p:nvPr/>
          </p:nvCxnSpPr>
          <p:spPr>
            <a:xfrm flipV="1">
              <a:off x="8799349" y="4592973"/>
              <a:ext cx="933406" cy="139536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B5FF07E-4D45-468A-B0A6-162FF77C8672}"/>
                </a:ext>
              </a:extLst>
            </p:cNvPr>
            <p:cNvSpPr txBox="1"/>
            <p:nvPr/>
          </p:nvSpPr>
          <p:spPr>
            <a:xfrm>
              <a:off x="10415227" y="4504949"/>
              <a:ext cx="26161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CA92A716-E8B7-4D33-8851-A53F704CEB23}"/>
                </a:ext>
              </a:extLst>
            </p:cNvPr>
            <p:cNvSpPr/>
            <p:nvPr/>
          </p:nvSpPr>
          <p:spPr>
            <a:xfrm>
              <a:off x="9246107" y="4570125"/>
              <a:ext cx="389066" cy="205132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1.1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825B8D37-D84D-4795-A27F-297438957E42}"/>
                </a:ext>
              </a:extLst>
            </p:cNvPr>
            <p:cNvSpPr/>
            <p:nvPr/>
          </p:nvSpPr>
          <p:spPr>
            <a:xfrm>
              <a:off x="7302845" y="6112465"/>
              <a:ext cx="382951" cy="205132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650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084B44-B966-4079-93F9-115AD8591B69}"/>
                </a:ext>
              </a:extLst>
            </p:cNvPr>
            <p:cNvSpPr/>
            <p:nvPr/>
          </p:nvSpPr>
          <p:spPr>
            <a:xfrm>
              <a:off x="8512151" y="4954305"/>
              <a:ext cx="382951" cy="205132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1.1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B9499C76-A293-4742-8A70-6D864719A137}"/>
                </a:ext>
              </a:extLst>
            </p:cNvPr>
            <p:cNvSpPr/>
            <p:nvPr/>
          </p:nvSpPr>
          <p:spPr>
            <a:xfrm>
              <a:off x="8311176" y="4274392"/>
              <a:ext cx="382951" cy="205132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1.1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72D61628-9A7D-4930-ABC0-5366E6A5CB0D}"/>
                </a:ext>
              </a:extLst>
            </p:cNvPr>
            <p:cNvSpPr/>
            <p:nvPr/>
          </p:nvSpPr>
          <p:spPr>
            <a:xfrm>
              <a:off x="7226671" y="4126852"/>
              <a:ext cx="382951" cy="205132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2.2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006D664C-4002-46A0-A444-094C56FC87CC}"/>
                </a:ext>
              </a:extLst>
            </p:cNvPr>
            <p:cNvSpPr/>
            <p:nvPr/>
          </p:nvSpPr>
          <p:spPr>
            <a:xfrm>
              <a:off x="7176119" y="3419886"/>
              <a:ext cx="382951" cy="205132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110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05F6990F-F24D-4522-841F-E0A011731C26}"/>
                </a:ext>
              </a:extLst>
            </p:cNvPr>
            <p:cNvSpPr/>
            <p:nvPr/>
          </p:nvSpPr>
          <p:spPr>
            <a:xfrm>
              <a:off x="7288235" y="5070843"/>
              <a:ext cx="382951" cy="205132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3.3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73CD66AD-0EA9-41D7-BD4F-4F445D059463}"/>
                </a:ext>
              </a:extLst>
            </p:cNvPr>
            <p:cNvSpPr/>
            <p:nvPr/>
          </p:nvSpPr>
          <p:spPr>
            <a:xfrm>
              <a:off x="7302845" y="5505604"/>
              <a:ext cx="382951" cy="205132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165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48" name="직선 화살표 연결선 47">
              <a:extLst>
                <a:ext uri="{FF2B5EF4-FFF2-40B4-BE49-F238E27FC236}">
                  <a16:creationId xmlns:a16="http://schemas.microsoft.com/office/drawing/2014/main" id="{BFF1FCC2-B241-4EE0-BB75-A0DDD65218B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091327" y="4522165"/>
              <a:ext cx="970413" cy="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화살표 연결선 48">
              <a:extLst>
                <a:ext uri="{FF2B5EF4-FFF2-40B4-BE49-F238E27FC236}">
                  <a16:creationId xmlns:a16="http://schemas.microsoft.com/office/drawing/2014/main" id="{2DB1F602-9944-41D9-B1F3-87836984C85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66052" y="4504949"/>
              <a:ext cx="421136" cy="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화살표 연결선 49">
              <a:extLst>
                <a:ext uri="{FF2B5EF4-FFF2-40B4-BE49-F238E27FC236}">
                  <a16:creationId xmlns:a16="http://schemas.microsoft.com/office/drawing/2014/main" id="{2748D6A3-1C68-4A7D-8F04-30C45156AD0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318773" y="4089470"/>
              <a:ext cx="546121" cy="256256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화살표 연결선 50">
              <a:extLst>
                <a:ext uri="{FF2B5EF4-FFF2-40B4-BE49-F238E27FC236}">
                  <a16:creationId xmlns:a16="http://schemas.microsoft.com/office/drawing/2014/main" id="{56987458-4AE5-4504-9A47-605970F390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327174" y="4648193"/>
              <a:ext cx="600732" cy="369681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화살표 연결선 51">
              <a:extLst>
                <a:ext uri="{FF2B5EF4-FFF2-40B4-BE49-F238E27FC236}">
                  <a16:creationId xmlns:a16="http://schemas.microsoft.com/office/drawing/2014/main" id="{C616D6B8-9518-432B-8CF5-3A0734A91E8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14660" y="4069941"/>
              <a:ext cx="989195" cy="405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화살표 연결선 52">
              <a:extLst>
                <a:ext uri="{FF2B5EF4-FFF2-40B4-BE49-F238E27FC236}">
                  <a16:creationId xmlns:a16="http://schemas.microsoft.com/office/drawing/2014/main" id="{C96818F5-D04F-4A97-B5D8-DCD8E51418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50916" y="5044569"/>
              <a:ext cx="752939" cy="6913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화살표 연결선 53">
              <a:extLst>
                <a:ext uri="{FF2B5EF4-FFF2-40B4-BE49-F238E27FC236}">
                  <a16:creationId xmlns:a16="http://schemas.microsoft.com/office/drawing/2014/main" id="{2659AED7-1E92-4A3B-A795-E0B9E743BFA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818008" y="4636882"/>
              <a:ext cx="967331" cy="1439476"/>
            </a:xfrm>
            <a:prstGeom prst="straightConnector1">
              <a:avLst/>
            </a:prstGeom>
            <a:ln w="28575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화살표 연결선 54">
              <a:extLst>
                <a:ext uri="{FF2B5EF4-FFF2-40B4-BE49-F238E27FC236}">
                  <a16:creationId xmlns:a16="http://schemas.microsoft.com/office/drawing/2014/main" id="{83BD038E-24DF-4A92-A69F-ABED73092F4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180322" y="6063904"/>
              <a:ext cx="1637687" cy="5541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화살표 연결선 55">
              <a:extLst>
                <a:ext uri="{FF2B5EF4-FFF2-40B4-BE49-F238E27FC236}">
                  <a16:creationId xmlns:a16="http://schemas.microsoft.com/office/drawing/2014/main" id="{2C83F0AD-B7BB-4481-8EFD-447962F1E0C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71008" y="5156505"/>
              <a:ext cx="424293" cy="281462"/>
            </a:xfrm>
            <a:prstGeom prst="straightConnector1">
              <a:avLst/>
            </a:prstGeom>
            <a:ln w="28575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화살표 연결선 56">
              <a:extLst>
                <a:ext uri="{FF2B5EF4-FFF2-40B4-BE49-F238E27FC236}">
                  <a16:creationId xmlns:a16="http://schemas.microsoft.com/office/drawing/2014/main" id="{81319A98-BF53-4A71-AFFF-FEFB5BE0AC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05528" y="5439273"/>
              <a:ext cx="383379" cy="352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화살표 연결선 57">
              <a:extLst>
                <a:ext uri="{FF2B5EF4-FFF2-40B4-BE49-F238E27FC236}">
                  <a16:creationId xmlns:a16="http://schemas.microsoft.com/office/drawing/2014/main" id="{C869A029-13B1-4CBC-B394-AEDCFEE41DD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515406" y="3339272"/>
              <a:ext cx="400078" cy="565357"/>
            </a:xfrm>
            <a:prstGeom prst="straightConnector1">
              <a:avLst/>
            </a:prstGeom>
            <a:ln w="28575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화살표 연결선 58">
              <a:extLst>
                <a:ext uri="{FF2B5EF4-FFF2-40B4-BE49-F238E27FC236}">
                  <a16:creationId xmlns:a16="http://schemas.microsoft.com/office/drawing/2014/main" id="{AA7BC6B4-1444-4823-B629-7916CC495E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71920" y="3347447"/>
              <a:ext cx="358779" cy="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B4C025A9-17BE-409A-9776-23681AB6B733}"/>
                </a:ext>
              </a:extLst>
            </p:cNvPr>
            <p:cNvSpPr txBox="1"/>
            <p:nvPr/>
          </p:nvSpPr>
          <p:spPr>
            <a:xfrm>
              <a:off x="9263515" y="4210624"/>
              <a:ext cx="37702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650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9515186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3542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계산그래프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연쇄법칙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5.7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오차역전파법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endParaRPr kumimoji="0" lang="ko-KR" altLang="en-US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오차역전파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7894898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ReLU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92F6870-C70C-4917-9B54-6F12AD47CF0B}"/>
                  </a:ext>
                </a:extLst>
              </p:cNvPr>
              <p:cNvSpPr txBox="1"/>
              <p:nvPr/>
            </p:nvSpPr>
            <p:spPr>
              <a:xfrm>
                <a:off x="1116764" y="1391393"/>
                <a:ext cx="2208617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(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&gt;0)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 (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≤0)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92F6870-C70C-4917-9B54-6F12AD47CF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6764" y="1391393"/>
                <a:ext cx="2208617" cy="82381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74329A5D-0D03-4F92-A9A9-61FE7B95F9CD}"/>
              </a:ext>
            </a:extLst>
          </p:cNvPr>
          <p:cNvCxnSpPr/>
          <p:nvPr/>
        </p:nvCxnSpPr>
        <p:spPr>
          <a:xfrm flipV="1">
            <a:off x="5825924" y="1089641"/>
            <a:ext cx="0" cy="19872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B5270F48-39D4-4F13-9CF5-070C54C9F402}"/>
              </a:ext>
            </a:extLst>
          </p:cNvPr>
          <p:cNvCxnSpPr>
            <a:cxnSpLocks/>
          </p:cNvCxnSpPr>
          <p:nvPr/>
        </p:nvCxnSpPr>
        <p:spPr>
          <a:xfrm>
            <a:off x="4783508" y="2150345"/>
            <a:ext cx="25298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54EC8A75-E4A4-45DE-9269-0C21143AA155}"/>
              </a:ext>
            </a:extLst>
          </p:cNvPr>
          <p:cNvCxnSpPr>
            <a:cxnSpLocks/>
          </p:cNvCxnSpPr>
          <p:nvPr/>
        </p:nvCxnSpPr>
        <p:spPr>
          <a:xfrm>
            <a:off x="4783508" y="2150345"/>
            <a:ext cx="10424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26A58424-5C09-4C5F-9646-38595184CDAB}"/>
              </a:ext>
            </a:extLst>
          </p:cNvPr>
          <p:cNvCxnSpPr>
            <a:cxnSpLocks/>
          </p:cNvCxnSpPr>
          <p:nvPr/>
        </p:nvCxnSpPr>
        <p:spPr>
          <a:xfrm flipV="1">
            <a:off x="5828385" y="1271517"/>
            <a:ext cx="1025495" cy="88059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F8CFD9B-9780-4ABB-821D-750A5F0D4B58}"/>
                  </a:ext>
                </a:extLst>
              </p:cNvPr>
              <p:cNvSpPr txBox="1"/>
              <p:nvPr/>
            </p:nvSpPr>
            <p:spPr>
              <a:xfrm>
                <a:off x="1116764" y="3025121"/>
                <a:ext cx="2380139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  (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&gt;0)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 (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≤0)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F8CFD9B-9780-4ABB-821D-750A5F0D4B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6764" y="3025121"/>
                <a:ext cx="2380139" cy="8238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타원 19">
            <a:extLst>
              <a:ext uri="{FF2B5EF4-FFF2-40B4-BE49-F238E27FC236}">
                <a16:creationId xmlns:a16="http://schemas.microsoft.com/office/drawing/2014/main" id="{AEACCFCB-39D1-435B-9A4D-B0241D9BCAB4}"/>
              </a:ext>
            </a:extLst>
          </p:cNvPr>
          <p:cNvSpPr/>
          <p:nvPr/>
        </p:nvSpPr>
        <p:spPr>
          <a:xfrm>
            <a:off x="2339012" y="5113314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89968673-E4A4-44C6-96BF-C8487D24305F}"/>
              </a:ext>
            </a:extLst>
          </p:cNvPr>
          <p:cNvCxnSpPr>
            <a:cxnSpLocks/>
            <a:endCxn id="20" idx="2"/>
          </p:cNvCxnSpPr>
          <p:nvPr/>
        </p:nvCxnSpPr>
        <p:spPr>
          <a:xfrm>
            <a:off x="1174676" y="5418114"/>
            <a:ext cx="1164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050BE205-C920-4A09-A524-160E568100D2}"/>
              </a:ext>
            </a:extLst>
          </p:cNvPr>
          <p:cNvCxnSpPr>
            <a:cxnSpLocks/>
            <a:stCxn id="20" idx="6"/>
          </p:cNvCxnSpPr>
          <p:nvPr/>
        </p:nvCxnSpPr>
        <p:spPr>
          <a:xfrm>
            <a:off x="2948612" y="5418114"/>
            <a:ext cx="1408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5CE2C66-3DF3-480D-9551-B38EE92F2B21}"/>
                  </a:ext>
                </a:extLst>
              </p:cNvPr>
              <p:cNvSpPr txBox="1"/>
              <p:nvPr/>
            </p:nvSpPr>
            <p:spPr>
              <a:xfrm>
                <a:off x="2374563" y="5279614"/>
                <a:ext cx="56047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𝑟𝑒𝑙𝑢</m:t>
                      </m:r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5CE2C66-3DF3-480D-9551-B38EE92F2B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4563" y="5279614"/>
                <a:ext cx="560473" cy="276999"/>
              </a:xfrm>
              <a:prstGeom prst="rect">
                <a:avLst/>
              </a:prstGeom>
              <a:blipFill>
                <a:blip r:embed="rId5"/>
                <a:stretch>
                  <a:fillRect l="-3297" r="-4396" b="-65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A8128D2A-8BBA-4297-BC11-97650C914459}"/>
              </a:ext>
            </a:extLst>
          </p:cNvPr>
          <p:cNvCxnSpPr>
            <a:cxnSpLocks/>
          </p:cNvCxnSpPr>
          <p:nvPr/>
        </p:nvCxnSpPr>
        <p:spPr>
          <a:xfrm flipH="1">
            <a:off x="2948612" y="5548762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1603E84C-0A1F-4B82-9BA1-D3726525A9D1}"/>
              </a:ext>
            </a:extLst>
          </p:cNvPr>
          <p:cNvCxnSpPr>
            <a:cxnSpLocks/>
          </p:cNvCxnSpPr>
          <p:nvPr/>
        </p:nvCxnSpPr>
        <p:spPr>
          <a:xfrm flipH="1">
            <a:off x="1160368" y="5544334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97FE7A9-0DBF-4C5A-8FB9-64D097162F08}"/>
                  </a:ext>
                </a:extLst>
              </p:cNvPr>
              <p:cNvSpPr txBox="1"/>
              <p:nvPr/>
            </p:nvSpPr>
            <p:spPr>
              <a:xfrm>
                <a:off x="1474974" y="4956448"/>
                <a:ext cx="5715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97FE7A9-0DBF-4C5A-8FB9-64D097162F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4974" y="4956448"/>
                <a:ext cx="571500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E451F6B-7580-4DC9-A759-42BED5136B91}"/>
                  </a:ext>
                </a:extLst>
              </p:cNvPr>
              <p:cNvSpPr txBox="1"/>
              <p:nvPr/>
            </p:nvSpPr>
            <p:spPr>
              <a:xfrm>
                <a:off x="3262171" y="4957162"/>
                <a:ext cx="5715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E451F6B-7580-4DC9-A759-42BED5136B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2171" y="4957162"/>
                <a:ext cx="571500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0166FA83-2A9F-42CE-A902-5E260F1778E4}"/>
                  </a:ext>
                </a:extLst>
              </p:cNvPr>
              <p:cNvSpPr txBox="1"/>
              <p:nvPr/>
            </p:nvSpPr>
            <p:spPr>
              <a:xfrm>
                <a:off x="2128765" y="4454059"/>
                <a:ext cx="103009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0166FA83-2A9F-42CE-A902-5E260F1778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8765" y="4454059"/>
                <a:ext cx="1030093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D200955B-4BC6-4748-8B99-CEC5FA813D22}"/>
                  </a:ext>
                </a:extLst>
              </p:cNvPr>
              <p:cNvSpPr txBox="1"/>
              <p:nvPr/>
            </p:nvSpPr>
            <p:spPr>
              <a:xfrm>
                <a:off x="3293433" y="5622658"/>
                <a:ext cx="693420" cy="7302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D200955B-4BC6-4748-8B99-CEC5FA813D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3433" y="5622658"/>
                <a:ext cx="693420" cy="73020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C42A2E0-1BD9-4676-BE50-A2256BA49408}"/>
                  </a:ext>
                </a:extLst>
              </p:cNvPr>
              <p:cNvSpPr txBox="1"/>
              <p:nvPr/>
            </p:nvSpPr>
            <p:spPr>
              <a:xfrm>
                <a:off x="1363180" y="5581811"/>
                <a:ext cx="975832" cy="7302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C42A2E0-1BD9-4676-BE50-A2256BA494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3180" y="5581811"/>
                <a:ext cx="975832" cy="73020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타원 37">
            <a:extLst>
              <a:ext uri="{FF2B5EF4-FFF2-40B4-BE49-F238E27FC236}">
                <a16:creationId xmlns:a16="http://schemas.microsoft.com/office/drawing/2014/main" id="{5159A5F8-C0A8-483C-ADC6-7970C1F3BB35}"/>
              </a:ext>
            </a:extLst>
          </p:cNvPr>
          <p:cNvSpPr/>
          <p:nvPr/>
        </p:nvSpPr>
        <p:spPr>
          <a:xfrm>
            <a:off x="6258632" y="5108886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67285754-83ED-4807-AB9F-9815E072E73A}"/>
              </a:ext>
            </a:extLst>
          </p:cNvPr>
          <p:cNvCxnSpPr>
            <a:cxnSpLocks/>
            <a:endCxn id="38" idx="2"/>
          </p:cNvCxnSpPr>
          <p:nvPr/>
        </p:nvCxnSpPr>
        <p:spPr>
          <a:xfrm>
            <a:off x="5094296" y="5413686"/>
            <a:ext cx="1164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B8BA084E-00DB-45F8-9CC3-2947A6DC4059}"/>
              </a:ext>
            </a:extLst>
          </p:cNvPr>
          <p:cNvCxnSpPr>
            <a:cxnSpLocks/>
            <a:stCxn id="38" idx="6"/>
          </p:cNvCxnSpPr>
          <p:nvPr/>
        </p:nvCxnSpPr>
        <p:spPr>
          <a:xfrm>
            <a:off x="6868232" y="5413686"/>
            <a:ext cx="1408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452147A-5F37-4EAC-80A1-7CECB25CE19B}"/>
                  </a:ext>
                </a:extLst>
              </p:cNvPr>
              <p:cNvSpPr txBox="1"/>
              <p:nvPr/>
            </p:nvSpPr>
            <p:spPr>
              <a:xfrm>
                <a:off x="6294183" y="5275186"/>
                <a:ext cx="56047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𝑟𝑒𝑙𝑢</m:t>
                      </m:r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452147A-5F37-4EAC-80A1-7CECB25CE1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4183" y="5275186"/>
                <a:ext cx="560473" cy="276999"/>
              </a:xfrm>
              <a:prstGeom prst="rect">
                <a:avLst/>
              </a:prstGeom>
              <a:blipFill>
                <a:blip r:embed="rId11"/>
                <a:stretch>
                  <a:fillRect l="-3297" r="-4396" b="-65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05715B84-4909-4B60-B072-59A3C88EBE3A}"/>
              </a:ext>
            </a:extLst>
          </p:cNvPr>
          <p:cNvCxnSpPr>
            <a:cxnSpLocks/>
          </p:cNvCxnSpPr>
          <p:nvPr/>
        </p:nvCxnSpPr>
        <p:spPr>
          <a:xfrm flipH="1">
            <a:off x="6868232" y="5544334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C36A1B84-D4E3-4411-B975-03A5794A9DB2}"/>
              </a:ext>
            </a:extLst>
          </p:cNvPr>
          <p:cNvCxnSpPr>
            <a:cxnSpLocks/>
          </p:cNvCxnSpPr>
          <p:nvPr/>
        </p:nvCxnSpPr>
        <p:spPr>
          <a:xfrm flipH="1">
            <a:off x="5079988" y="5539906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0380F6B9-D6B6-4A3C-B76B-96CCF3E9E9C8}"/>
                  </a:ext>
                </a:extLst>
              </p:cNvPr>
              <p:cNvSpPr txBox="1"/>
              <p:nvPr/>
            </p:nvSpPr>
            <p:spPr>
              <a:xfrm>
                <a:off x="5394594" y="4952020"/>
                <a:ext cx="5715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0380F6B9-D6B6-4A3C-B76B-96CCF3E9E9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4594" y="4952020"/>
                <a:ext cx="571500" cy="46166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748AFB6F-C096-4892-ABA1-398AF9A14BFF}"/>
                  </a:ext>
                </a:extLst>
              </p:cNvPr>
              <p:cNvSpPr txBox="1"/>
              <p:nvPr/>
            </p:nvSpPr>
            <p:spPr>
              <a:xfrm>
                <a:off x="7181791" y="4952734"/>
                <a:ext cx="5715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748AFB6F-C096-4892-ABA1-398AF9A14B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1791" y="4952734"/>
                <a:ext cx="571500" cy="46166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66F1E8BF-D448-4800-883B-0B4D88FEA6EB}"/>
                  </a:ext>
                </a:extLst>
              </p:cNvPr>
              <p:cNvSpPr txBox="1"/>
              <p:nvPr/>
            </p:nvSpPr>
            <p:spPr>
              <a:xfrm>
                <a:off x="6097251" y="4457833"/>
                <a:ext cx="103009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66F1E8BF-D448-4800-883B-0B4D88FEA6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7251" y="4457833"/>
                <a:ext cx="1030093" cy="46166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40F9391-535A-4C82-A1AA-39D69E52CEAC}"/>
                  </a:ext>
                </a:extLst>
              </p:cNvPr>
              <p:cNvSpPr txBox="1"/>
              <p:nvPr/>
            </p:nvSpPr>
            <p:spPr>
              <a:xfrm>
                <a:off x="7220676" y="5581811"/>
                <a:ext cx="693420" cy="7302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40F9391-535A-4C82-A1AA-39D69E52CE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0676" y="5581811"/>
                <a:ext cx="693420" cy="73020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D760F3DE-7CCF-4529-BBD6-1C65ED72C692}"/>
                  </a:ext>
                </a:extLst>
              </p:cNvPr>
              <p:cNvSpPr txBox="1"/>
              <p:nvPr/>
            </p:nvSpPr>
            <p:spPr>
              <a:xfrm>
                <a:off x="5340989" y="5644650"/>
                <a:ext cx="95319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D760F3DE-7CCF-4529-BBD6-1C65ED72C6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0989" y="5644650"/>
                <a:ext cx="953194" cy="40011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BECDD106-CBB7-4D39-AA63-F1452184969B}"/>
              </a:ext>
            </a:extLst>
          </p:cNvPr>
          <p:cNvSpPr txBox="1"/>
          <p:nvPr/>
        </p:nvSpPr>
        <p:spPr>
          <a:xfrm>
            <a:off x="7390094" y="198651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6416696-A26F-4CD0-948C-24C4BA2B8DA0}"/>
              </a:ext>
            </a:extLst>
          </p:cNvPr>
          <p:cNvSpPr txBox="1"/>
          <p:nvPr/>
        </p:nvSpPr>
        <p:spPr>
          <a:xfrm>
            <a:off x="5394594" y="85602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14A1CBD-48BF-4294-8589-B23E85406FDC}"/>
              </a:ext>
            </a:extLst>
          </p:cNvPr>
          <p:cNvSpPr txBox="1"/>
          <p:nvPr/>
        </p:nvSpPr>
        <p:spPr>
          <a:xfrm>
            <a:off x="6595240" y="205586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456AC14-45CF-42C2-9226-78B81EFEFE4E}"/>
              </a:ext>
            </a:extLst>
          </p:cNvPr>
          <p:cNvCxnSpPr>
            <a:cxnSpLocks/>
          </p:cNvCxnSpPr>
          <p:nvPr/>
        </p:nvCxnSpPr>
        <p:spPr>
          <a:xfrm flipV="1">
            <a:off x="6772532" y="1326531"/>
            <a:ext cx="0" cy="82381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D633DE96-A2E1-4FA1-845A-F8951E52FF83}"/>
              </a:ext>
            </a:extLst>
          </p:cNvPr>
          <p:cNvCxnSpPr>
            <a:cxnSpLocks/>
          </p:cNvCxnSpPr>
          <p:nvPr/>
        </p:nvCxnSpPr>
        <p:spPr>
          <a:xfrm>
            <a:off x="5825923" y="1326530"/>
            <a:ext cx="946609" cy="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4C293049-305E-434A-8FB0-EAC21C647A12}"/>
              </a:ext>
            </a:extLst>
          </p:cNvPr>
          <p:cNvSpPr txBox="1"/>
          <p:nvPr/>
        </p:nvSpPr>
        <p:spPr>
          <a:xfrm>
            <a:off x="5510407" y="1101068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AC508A6-BDFD-4D34-9D69-B7A42B6850BB}"/>
              </a:ext>
            </a:extLst>
          </p:cNvPr>
          <p:cNvSpPr txBox="1"/>
          <p:nvPr/>
        </p:nvSpPr>
        <p:spPr>
          <a:xfrm>
            <a:off x="5194862" y="2055866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6EFDAE7-DE26-4BF3-9406-7264895C94E3}"/>
              </a:ext>
            </a:extLst>
          </p:cNvPr>
          <p:cNvSpPr txBox="1"/>
          <p:nvPr/>
        </p:nvSpPr>
        <p:spPr>
          <a:xfrm>
            <a:off x="4306835" y="193108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49D2138B-0338-4031-ABFD-81BA83A041CC}"/>
              </a:ext>
            </a:extLst>
          </p:cNvPr>
          <p:cNvCxnSpPr>
            <a:cxnSpLocks/>
          </p:cNvCxnSpPr>
          <p:nvPr/>
        </p:nvCxnSpPr>
        <p:spPr>
          <a:xfrm>
            <a:off x="4586317" y="2149831"/>
            <a:ext cx="1268354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타원 15">
            <a:extLst>
              <a:ext uri="{FF2B5EF4-FFF2-40B4-BE49-F238E27FC236}">
                <a16:creationId xmlns:a16="http://schemas.microsoft.com/office/drawing/2014/main" id="{C208B2F3-597F-49D4-A214-A97B354CF26E}"/>
              </a:ext>
            </a:extLst>
          </p:cNvPr>
          <p:cNvSpPr/>
          <p:nvPr/>
        </p:nvSpPr>
        <p:spPr>
          <a:xfrm>
            <a:off x="4918111" y="2096759"/>
            <a:ext cx="131915" cy="131915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FAB0C6D9-5735-4462-9B91-550D91A8D799}"/>
              </a:ext>
            </a:extLst>
          </p:cNvPr>
          <p:cNvSpPr/>
          <p:nvPr/>
        </p:nvSpPr>
        <p:spPr>
          <a:xfrm>
            <a:off x="6410137" y="1532392"/>
            <a:ext cx="131915" cy="131915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CD626719-690F-47D8-B5A3-44A360A8C534}"/>
              </a:ext>
            </a:extLst>
          </p:cNvPr>
          <p:cNvCxnSpPr>
            <a:cxnSpLocks/>
          </p:cNvCxnSpPr>
          <p:nvPr/>
        </p:nvCxnSpPr>
        <p:spPr>
          <a:xfrm flipV="1">
            <a:off x="5825922" y="1240915"/>
            <a:ext cx="1054452" cy="908916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606FF4B-B515-4BA8-B64D-727BD56D0554}"/>
                  </a:ext>
                </a:extLst>
              </p:cNvPr>
              <p:cNvSpPr txBox="1"/>
              <p:nvPr/>
            </p:nvSpPr>
            <p:spPr>
              <a:xfrm>
                <a:off x="2342125" y="5680675"/>
                <a:ext cx="5715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606FF4B-B515-4BA8-B64D-727BD56D05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2125" y="5680675"/>
                <a:ext cx="571500" cy="46166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6FD66BC8-7FDD-4EDF-BE5D-9DCD91ACC5DE}"/>
                  </a:ext>
                </a:extLst>
              </p:cNvPr>
              <p:cNvSpPr txBox="1"/>
              <p:nvPr/>
            </p:nvSpPr>
            <p:spPr>
              <a:xfrm>
                <a:off x="6206585" y="5694088"/>
                <a:ext cx="69342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6FD66BC8-7FDD-4EDF-BE5D-9DCD91ACC5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6585" y="5694088"/>
                <a:ext cx="693420" cy="40011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00732EEC-91BC-4F9C-BD25-6BE5D0DA5F9C}"/>
                  </a:ext>
                </a:extLst>
              </p:cNvPr>
              <p:cNvSpPr txBox="1"/>
              <p:nvPr/>
            </p:nvSpPr>
            <p:spPr>
              <a:xfrm>
                <a:off x="8602647" y="1100663"/>
                <a:ext cx="91967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00732EEC-91BC-4F9C-BD25-6BE5D0DA5F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2647" y="1100663"/>
                <a:ext cx="919674" cy="369332"/>
              </a:xfrm>
              <a:prstGeom prst="rect">
                <a:avLst/>
              </a:prstGeom>
              <a:blipFill>
                <a:blip r:embed="rId19"/>
                <a:stretch>
                  <a:fillRect l="-2649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90504F9A-4F91-4729-A845-3D830F7E7C15}"/>
                  </a:ext>
                </a:extLst>
              </p:cNvPr>
              <p:cNvSpPr txBox="1"/>
              <p:nvPr/>
            </p:nvSpPr>
            <p:spPr>
              <a:xfrm>
                <a:off x="8602647" y="1618182"/>
                <a:ext cx="9167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90504F9A-4F91-4729-A845-3D830F7E7C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2647" y="1618182"/>
                <a:ext cx="916789" cy="369332"/>
              </a:xfrm>
              <a:prstGeom prst="rect">
                <a:avLst/>
              </a:prstGeom>
              <a:blipFill>
                <a:blip r:embed="rId20"/>
                <a:stretch>
                  <a:fillRect l="-2649" r="-1987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1CD96D90-57AD-432B-BC56-EBE7AB80AECC}"/>
              </a:ext>
            </a:extLst>
          </p:cNvPr>
          <p:cNvSpPr txBox="1"/>
          <p:nvPr/>
        </p:nvSpPr>
        <p:spPr>
          <a:xfrm>
            <a:off x="4899492" y="3313558"/>
            <a:ext cx="56220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[1,-2,3,-4,5] =&gt; [1,0,3,0,5] 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[-1,0,-1,0,-1] &lt;= [-1,1,-1,1,-1]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156504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ReLU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 구현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798D35B-9144-4B9D-817F-BD3B76DB5A1C}"/>
              </a:ext>
            </a:extLst>
          </p:cNvPr>
          <p:cNvSpPr txBox="1"/>
          <p:nvPr/>
        </p:nvSpPr>
        <p:spPr>
          <a:xfrm>
            <a:off x="720852" y="1536174"/>
            <a:ext cx="3796284" cy="3785652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class Relu: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__init__(self):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self.mask = None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forward(self, x):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self.mask = (x&lt;=0)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print(self.mask)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out = x.copy()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out[self.mask] = 0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return out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backward(self, dout):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dout[self.mask] = 0 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dx = dout;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return dx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9557FC7-B401-40BB-A273-E4D80159A056}"/>
              </a:ext>
            </a:extLst>
          </p:cNvPr>
          <p:cNvSpPr txBox="1"/>
          <p:nvPr/>
        </p:nvSpPr>
        <p:spPr>
          <a:xfrm>
            <a:off x="4957572" y="1536174"/>
            <a:ext cx="4448556" cy="1815882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import numpy as np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r1 = Relu()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x = np.array([1,-1,2,-2])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y = r1.forward(x)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print(y)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dx = r1.backward(np.array([3,3,3,3]))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print(dx)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9E47DFEE-D111-4A4B-B4D0-0E2311F8B725}"/>
              </a:ext>
            </a:extLst>
          </p:cNvPr>
          <p:cNvSpPr/>
          <p:nvPr/>
        </p:nvSpPr>
        <p:spPr>
          <a:xfrm>
            <a:off x="8189709" y="5331572"/>
            <a:ext cx="392217" cy="392217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8F80206E-9707-47E7-A4A6-32894AA1896A}"/>
              </a:ext>
            </a:extLst>
          </p:cNvPr>
          <p:cNvCxnSpPr>
            <a:cxnSpLocks/>
            <a:endCxn id="7" idx="2"/>
          </p:cNvCxnSpPr>
          <p:nvPr/>
        </p:nvCxnSpPr>
        <p:spPr>
          <a:xfrm>
            <a:off x="7440574" y="5527680"/>
            <a:ext cx="7491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7C5DE22F-70FC-4D7A-8C5E-F418AA37F14B}"/>
              </a:ext>
            </a:extLst>
          </p:cNvPr>
          <p:cNvCxnSpPr>
            <a:cxnSpLocks/>
            <a:stCxn id="7" idx="6"/>
          </p:cNvCxnSpPr>
          <p:nvPr/>
        </p:nvCxnSpPr>
        <p:spPr>
          <a:xfrm>
            <a:off x="8581926" y="5527680"/>
            <a:ext cx="9060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C9A557D-511D-4748-9DEF-6AC690B8B38A}"/>
                  </a:ext>
                </a:extLst>
              </p:cNvPr>
              <p:cNvSpPr txBox="1"/>
              <p:nvPr/>
            </p:nvSpPr>
            <p:spPr>
              <a:xfrm>
                <a:off x="8212582" y="5438569"/>
                <a:ext cx="343427" cy="1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𝑟𝑒𝑙𝑢</m:t>
                      </m:r>
                    </m:oMath>
                  </m:oMathPara>
                </a14:m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C9A557D-511D-4748-9DEF-6AC690B8B3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2582" y="5438569"/>
                <a:ext cx="343427" cy="169277"/>
              </a:xfrm>
              <a:prstGeom prst="rect">
                <a:avLst/>
              </a:prstGeom>
              <a:blipFill>
                <a:blip r:embed="rId3"/>
                <a:stretch>
                  <a:fillRect l="-3509" b="-1071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D646776C-55AC-4262-9A6B-DAC775034481}"/>
              </a:ext>
            </a:extLst>
          </p:cNvPr>
          <p:cNvCxnSpPr>
            <a:cxnSpLocks/>
          </p:cNvCxnSpPr>
          <p:nvPr/>
        </p:nvCxnSpPr>
        <p:spPr>
          <a:xfrm flipH="1">
            <a:off x="8581926" y="5611739"/>
            <a:ext cx="9060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E0EE82D8-3337-4B4E-B3F1-DE270723A5D2}"/>
              </a:ext>
            </a:extLst>
          </p:cNvPr>
          <p:cNvCxnSpPr>
            <a:cxnSpLocks/>
          </p:cNvCxnSpPr>
          <p:nvPr/>
        </p:nvCxnSpPr>
        <p:spPr>
          <a:xfrm flipH="1">
            <a:off x="7431368" y="5608890"/>
            <a:ext cx="782004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06A986C1-AA5B-48EF-B2E6-74ABFE4115D5}"/>
              </a:ext>
            </a:extLst>
          </p:cNvPr>
          <p:cNvSpPr/>
          <p:nvPr/>
        </p:nvSpPr>
        <p:spPr>
          <a:xfrm>
            <a:off x="5630076" y="3787648"/>
            <a:ext cx="503340" cy="50334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9C7A924-E779-43D5-8575-C9C883C23DED}"/>
              </a:ext>
            </a:extLst>
          </p:cNvPr>
          <p:cNvSpPr/>
          <p:nvPr/>
        </p:nvSpPr>
        <p:spPr>
          <a:xfrm>
            <a:off x="6133416" y="3787648"/>
            <a:ext cx="503340" cy="50334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6826550-B77A-4FBC-9FC4-3B0C0586FB08}"/>
              </a:ext>
            </a:extLst>
          </p:cNvPr>
          <p:cNvSpPr/>
          <p:nvPr/>
        </p:nvSpPr>
        <p:spPr>
          <a:xfrm>
            <a:off x="6636756" y="3787648"/>
            <a:ext cx="503340" cy="50334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62B8B6F-B36A-46DA-A8EC-3457C5AFA643}"/>
              </a:ext>
            </a:extLst>
          </p:cNvPr>
          <p:cNvSpPr/>
          <p:nvPr/>
        </p:nvSpPr>
        <p:spPr>
          <a:xfrm>
            <a:off x="7140096" y="3787648"/>
            <a:ext cx="503340" cy="50334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59FE9E2-581B-4A38-BB6E-EBDE45C32864}"/>
              </a:ext>
            </a:extLst>
          </p:cNvPr>
          <p:cNvSpPr/>
          <p:nvPr/>
        </p:nvSpPr>
        <p:spPr>
          <a:xfrm>
            <a:off x="8799309" y="3820413"/>
            <a:ext cx="503340" cy="50334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00DA60B-7B1D-4E16-B308-CD2295F2F474}"/>
              </a:ext>
            </a:extLst>
          </p:cNvPr>
          <p:cNvSpPr/>
          <p:nvPr/>
        </p:nvSpPr>
        <p:spPr>
          <a:xfrm>
            <a:off x="9302649" y="3820413"/>
            <a:ext cx="503340" cy="50334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2426B49-3DC2-4CFF-A3EC-BB13ABEB78B2}"/>
              </a:ext>
            </a:extLst>
          </p:cNvPr>
          <p:cNvSpPr/>
          <p:nvPr/>
        </p:nvSpPr>
        <p:spPr>
          <a:xfrm>
            <a:off x="9805989" y="3820413"/>
            <a:ext cx="503340" cy="50334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B708A30-36E5-4EF6-93F6-E00E8B3ED373}"/>
              </a:ext>
            </a:extLst>
          </p:cNvPr>
          <p:cNvSpPr/>
          <p:nvPr/>
        </p:nvSpPr>
        <p:spPr>
          <a:xfrm>
            <a:off x="10309329" y="3820413"/>
            <a:ext cx="503340" cy="50334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DFCA95C-0E40-4F40-ADB3-C1150420101D}"/>
              </a:ext>
            </a:extLst>
          </p:cNvPr>
          <p:cNvSpPr/>
          <p:nvPr/>
        </p:nvSpPr>
        <p:spPr>
          <a:xfrm>
            <a:off x="5648906" y="4748735"/>
            <a:ext cx="503340" cy="50334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085361E-C715-45C9-A648-3ED8BC734C85}"/>
              </a:ext>
            </a:extLst>
          </p:cNvPr>
          <p:cNvSpPr/>
          <p:nvPr/>
        </p:nvSpPr>
        <p:spPr>
          <a:xfrm>
            <a:off x="6152246" y="4748735"/>
            <a:ext cx="503340" cy="50334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5283DF3-8400-45A8-8C35-2F1280853EB8}"/>
              </a:ext>
            </a:extLst>
          </p:cNvPr>
          <p:cNvSpPr/>
          <p:nvPr/>
        </p:nvSpPr>
        <p:spPr>
          <a:xfrm>
            <a:off x="6655586" y="4748735"/>
            <a:ext cx="503340" cy="50334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942E3A6C-3FE9-46AD-BA75-0A948149BA37}"/>
              </a:ext>
            </a:extLst>
          </p:cNvPr>
          <p:cNvSpPr/>
          <p:nvPr/>
        </p:nvSpPr>
        <p:spPr>
          <a:xfrm>
            <a:off x="7158926" y="4748735"/>
            <a:ext cx="503340" cy="50334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AD69E2-E3B7-406E-87E1-9EB776D7998A}"/>
              </a:ext>
            </a:extLst>
          </p:cNvPr>
          <p:cNvSpPr txBox="1"/>
          <p:nvPr/>
        </p:nvSpPr>
        <p:spPr>
          <a:xfrm>
            <a:off x="5142451" y="3787648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B6149A0-1F96-4406-B5D7-5F331196803A}"/>
              </a:ext>
            </a:extLst>
          </p:cNvPr>
          <p:cNvSpPr txBox="1"/>
          <p:nvPr/>
        </p:nvSpPr>
        <p:spPr>
          <a:xfrm>
            <a:off x="8204111" y="3808485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AC78F29-F11B-4ADC-AE3F-D46AC6CB9A1B}"/>
              </a:ext>
            </a:extLst>
          </p:cNvPr>
          <p:cNvSpPr txBox="1"/>
          <p:nvPr/>
        </p:nvSpPr>
        <p:spPr>
          <a:xfrm>
            <a:off x="4741863" y="4726580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mask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0B877B4-B82C-447E-9DDF-DF74A170774D}"/>
              </a:ext>
            </a:extLst>
          </p:cNvPr>
          <p:cNvSpPr/>
          <p:nvPr/>
        </p:nvSpPr>
        <p:spPr>
          <a:xfrm>
            <a:off x="9138140" y="5788001"/>
            <a:ext cx="503340" cy="50334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B7989308-2DE2-4950-85E7-C3C247088B4A}"/>
              </a:ext>
            </a:extLst>
          </p:cNvPr>
          <p:cNvSpPr/>
          <p:nvPr/>
        </p:nvSpPr>
        <p:spPr>
          <a:xfrm>
            <a:off x="9641480" y="5788001"/>
            <a:ext cx="503340" cy="50334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8EB1D6AD-F309-4AAA-8219-AE3547D85B8C}"/>
              </a:ext>
            </a:extLst>
          </p:cNvPr>
          <p:cNvSpPr/>
          <p:nvPr/>
        </p:nvSpPr>
        <p:spPr>
          <a:xfrm>
            <a:off x="10144820" y="5788001"/>
            <a:ext cx="503340" cy="50334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8D2469F-E750-4525-A6D3-31A10F98166A}"/>
              </a:ext>
            </a:extLst>
          </p:cNvPr>
          <p:cNvSpPr/>
          <p:nvPr/>
        </p:nvSpPr>
        <p:spPr>
          <a:xfrm>
            <a:off x="10648160" y="5788001"/>
            <a:ext cx="503340" cy="50334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1EC54D4-CE57-42F7-A2F8-93F5EC9E0089}"/>
              </a:ext>
            </a:extLst>
          </p:cNvPr>
          <p:cNvSpPr txBox="1"/>
          <p:nvPr/>
        </p:nvSpPr>
        <p:spPr>
          <a:xfrm>
            <a:off x="8307590" y="5788001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dout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89CDFBC5-B8DA-4ED5-B84A-CBAF70BEBDC0}"/>
              </a:ext>
            </a:extLst>
          </p:cNvPr>
          <p:cNvSpPr/>
          <p:nvPr/>
        </p:nvSpPr>
        <p:spPr>
          <a:xfrm>
            <a:off x="6051044" y="5788001"/>
            <a:ext cx="503340" cy="50334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3D625014-E591-4AA3-9835-7305F73B082A}"/>
              </a:ext>
            </a:extLst>
          </p:cNvPr>
          <p:cNvSpPr/>
          <p:nvPr/>
        </p:nvSpPr>
        <p:spPr>
          <a:xfrm>
            <a:off x="6554384" y="5788001"/>
            <a:ext cx="503340" cy="50334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AC7923B3-AAFB-42F4-99D6-93DB130CD005}"/>
              </a:ext>
            </a:extLst>
          </p:cNvPr>
          <p:cNvSpPr/>
          <p:nvPr/>
        </p:nvSpPr>
        <p:spPr>
          <a:xfrm>
            <a:off x="7057724" y="5788001"/>
            <a:ext cx="503340" cy="50334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1853E5C9-E349-43BF-B22C-C3228E35B99A}"/>
              </a:ext>
            </a:extLst>
          </p:cNvPr>
          <p:cNvSpPr/>
          <p:nvPr/>
        </p:nvSpPr>
        <p:spPr>
          <a:xfrm>
            <a:off x="7561064" y="5788001"/>
            <a:ext cx="503340" cy="50334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65E69C9-19C9-483D-A0DF-FB2ED81E4589}"/>
              </a:ext>
            </a:extLst>
          </p:cNvPr>
          <p:cNvSpPr txBox="1"/>
          <p:nvPr/>
        </p:nvSpPr>
        <p:spPr>
          <a:xfrm>
            <a:off x="5515960" y="5798913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542007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Sigmoid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67D7E35-5A9D-4C83-AE65-AEC0B8110FEF}"/>
                  </a:ext>
                </a:extLst>
              </p:cNvPr>
              <p:cNvSpPr txBox="1"/>
              <p:nvPr/>
            </p:nvSpPr>
            <p:spPr>
              <a:xfrm>
                <a:off x="491811" y="1450792"/>
                <a:ext cx="2421753" cy="7593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⁡(−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67D7E35-5A9D-4C83-AE65-AEC0B8110F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811" y="1450792"/>
                <a:ext cx="2421753" cy="7593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타원 48">
            <a:extLst>
              <a:ext uri="{FF2B5EF4-FFF2-40B4-BE49-F238E27FC236}">
                <a16:creationId xmlns:a16="http://schemas.microsoft.com/office/drawing/2014/main" id="{8ADF77CB-AB9C-4F17-81AB-E64FFC5B8564}"/>
              </a:ext>
            </a:extLst>
          </p:cNvPr>
          <p:cNvSpPr/>
          <p:nvPr/>
        </p:nvSpPr>
        <p:spPr>
          <a:xfrm>
            <a:off x="1697736" y="3429000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CA1B60B-F6B7-4A78-8B39-C22A5DF3F91D}"/>
                  </a:ext>
                </a:extLst>
              </p:cNvPr>
              <p:cNvSpPr txBox="1"/>
              <p:nvPr/>
            </p:nvSpPr>
            <p:spPr>
              <a:xfrm>
                <a:off x="1817530" y="3525603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CA1B60B-F6B7-4A78-8B39-C22A5DF3F9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7530" y="3525603"/>
                <a:ext cx="389529" cy="369332"/>
              </a:xfrm>
              <a:prstGeom prst="rect">
                <a:avLst/>
              </a:prstGeom>
              <a:blipFill>
                <a:blip r:embed="rId4"/>
                <a:stretch>
                  <a:fillRect r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93DF33AB-13D6-4300-929F-85EE714491E0}"/>
              </a:ext>
            </a:extLst>
          </p:cNvPr>
          <p:cNvCxnSpPr>
            <a:cxnSpLocks/>
            <a:endCxn id="49" idx="2"/>
          </p:cNvCxnSpPr>
          <p:nvPr/>
        </p:nvCxnSpPr>
        <p:spPr>
          <a:xfrm>
            <a:off x="321778" y="3733800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6133DA12-7F3E-4385-B8A1-4CBC48EE1C4D}"/>
              </a:ext>
            </a:extLst>
          </p:cNvPr>
          <p:cNvCxnSpPr>
            <a:cxnSpLocks/>
            <a:endCxn id="49" idx="3"/>
          </p:cNvCxnSpPr>
          <p:nvPr/>
        </p:nvCxnSpPr>
        <p:spPr>
          <a:xfrm flipV="1">
            <a:off x="1218456" y="3949326"/>
            <a:ext cx="568554" cy="3810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78D51D2B-EC63-46C4-A391-3B19DBA8B173}"/>
              </a:ext>
            </a:extLst>
          </p:cNvPr>
          <p:cNvCxnSpPr>
            <a:cxnSpLocks/>
          </p:cNvCxnSpPr>
          <p:nvPr/>
        </p:nvCxnSpPr>
        <p:spPr>
          <a:xfrm>
            <a:off x="335826" y="4330332"/>
            <a:ext cx="897740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AFD781A-2918-4126-A73E-E794317F6753}"/>
                  </a:ext>
                </a:extLst>
              </p:cNvPr>
              <p:cNvSpPr txBox="1"/>
              <p:nvPr/>
            </p:nvSpPr>
            <p:spPr>
              <a:xfrm>
                <a:off x="479188" y="3287240"/>
                <a:ext cx="3427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AFD781A-2918-4126-A73E-E794317F67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188" y="3287240"/>
                <a:ext cx="34272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51CDE302-A8AC-49F2-8639-F016A5838D99}"/>
              </a:ext>
            </a:extLst>
          </p:cNvPr>
          <p:cNvCxnSpPr>
            <a:cxnSpLocks/>
          </p:cNvCxnSpPr>
          <p:nvPr/>
        </p:nvCxnSpPr>
        <p:spPr>
          <a:xfrm>
            <a:off x="2307336" y="3733800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6448866C-6DC6-4C62-A1CD-11154F000BB5}"/>
                  </a:ext>
                </a:extLst>
              </p:cNvPr>
              <p:cNvSpPr txBox="1"/>
              <p:nvPr/>
            </p:nvSpPr>
            <p:spPr>
              <a:xfrm>
                <a:off x="2652286" y="3259976"/>
                <a:ext cx="57195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6448866C-6DC6-4C62-A1CD-11154F000B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2286" y="3259976"/>
                <a:ext cx="57195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37375304-88BF-40E0-AD20-239470932F1C}"/>
                  </a:ext>
                </a:extLst>
              </p:cNvPr>
              <p:cNvSpPr txBox="1"/>
              <p:nvPr/>
            </p:nvSpPr>
            <p:spPr>
              <a:xfrm>
                <a:off x="310391" y="3982825"/>
                <a:ext cx="57195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37375304-88BF-40E0-AD20-239470932F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391" y="3982825"/>
                <a:ext cx="571951" cy="369332"/>
              </a:xfrm>
              <a:prstGeom prst="rect">
                <a:avLst/>
              </a:prstGeom>
              <a:blipFill>
                <a:blip r:embed="rId7"/>
                <a:stretch>
                  <a:fillRect r="-3191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타원 64">
            <a:extLst>
              <a:ext uri="{FF2B5EF4-FFF2-40B4-BE49-F238E27FC236}">
                <a16:creationId xmlns:a16="http://schemas.microsoft.com/office/drawing/2014/main" id="{2ED9DC60-A66C-484D-9876-D489DDF5E716}"/>
              </a:ext>
            </a:extLst>
          </p:cNvPr>
          <p:cNvSpPr/>
          <p:nvPr/>
        </p:nvSpPr>
        <p:spPr>
          <a:xfrm>
            <a:off x="3683294" y="3429000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514CDC3F-3EB9-46AD-B2A6-90613798579E}"/>
                  </a:ext>
                </a:extLst>
              </p:cNvPr>
              <p:cNvSpPr txBox="1"/>
              <p:nvPr/>
            </p:nvSpPr>
            <p:spPr>
              <a:xfrm>
                <a:off x="3683294" y="3525603"/>
                <a:ext cx="66101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𝑒𝑥𝑝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514CDC3F-3EB9-46AD-B2A6-9061379857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3294" y="3525603"/>
                <a:ext cx="661015" cy="369332"/>
              </a:xfrm>
              <a:prstGeom prst="rect">
                <a:avLst/>
              </a:prstGeom>
              <a:blipFill>
                <a:blip r:embed="rId8"/>
                <a:stretch>
                  <a:fillRect l="-3670" r="-2752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07291576-243D-434E-B5B0-4BDF0348E2D0}"/>
                  </a:ext>
                </a:extLst>
              </p:cNvPr>
              <p:cNvSpPr txBox="1"/>
              <p:nvPr/>
            </p:nvSpPr>
            <p:spPr>
              <a:xfrm>
                <a:off x="4440789" y="3269962"/>
                <a:ext cx="108016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⁡(−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07291576-243D-434E-B5B0-4BDF0348E2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0789" y="3269962"/>
                <a:ext cx="1080167" cy="307777"/>
              </a:xfrm>
              <a:prstGeom prst="rect">
                <a:avLst/>
              </a:prstGeom>
              <a:blipFill>
                <a:blip r:embed="rId9"/>
                <a:stretch>
                  <a:fillRect l="-1685" t="-1961" r="-3933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45C984C8-1DB6-4FA7-AEFB-05B327C250E1}"/>
              </a:ext>
            </a:extLst>
          </p:cNvPr>
          <p:cNvCxnSpPr>
            <a:cxnSpLocks/>
          </p:cNvCxnSpPr>
          <p:nvPr/>
        </p:nvCxnSpPr>
        <p:spPr>
          <a:xfrm>
            <a:off x="4292894" y="3733800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3AAD0DA1-3E3B-4357-B89E-84E81C61620C}"/>
              </a:ext>
            </a:extLst>
          </p:cNvPr>
          <p:cNvSpPr/>
          <p:nvPr/>
        </p:nvSpPr>
        <p:spPr>
          <a:xfrm>
            <a:off x="5668852" y="3429000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6B79229E-FA57-4148-98E2-2C205B1ADABE}"/>
                  </a:ext>
                </a:extLst>
              </p:cNvPr>
              <p:cNvSpPr txBox="1"/>
              <p:nvPr/>
            </p:nvSpPr>
            <p:spPr>
              <a:xfrm>
                <a:off x="5788646" y="3525603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6B79229E-FA57-4148-98E2-2C205B1ADA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8646" y="3525603"/>
                <a:ext cx="399147" cy="369332"/>
              </a:xfrm>
              <a:prstGeom prst="rect">
                <a:avLst/>
              </a:prstGeom>
              <a:blipFill>
                <a:blip r:embed="rId10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B54CAF47-E200-4D03-91A1-AEA146734AB3}"/>
              </a:ext>
            </a:extLst>
          </p:cNvPr>
          <p:cNvCxnSpPr>
            <a:cxnSpLocks/>
            <a:endCxn id="69" idx="3"/>
          </p:cNvCxnSpPr>
          <p:nvPr/>
        </p:nvCxnSpPr>
        <p:spPr>
          <a:xfrm flipV="1">
            <a:off x="5189572" y="3949326"/>
            <a:ext cx="568554" cy="3810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0863662A-DC32-4B9C-9C1C-EC9B82739E98}"/>
              </a:ext>
            </a:extLst>
          </p:cNvPr>
          <p:cNvCxnSpPr>
            <a:cxnSpLocks/>
          </p:cNvCxnSpPr>
          <p:nvPr/>
        </p:nvCxnSpPr>
        <p:spPr>
          <a:xfrm>
            <a:off x="4306942" y="4330332"/>
            <a:ext cx="897740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E4087313-239E-4E86-8F60-82AB6F20E504}"/>
                  </a:ext>
                </a:extLst>
              </p:cNvPr>
              <p:cNvSpPr txBox="1"/>
              <p:nvPr/>
            </p:nvSpPr>
            <p:spPr>
              <a:xfrm>
                <a:off x="4636128" y="3974674"/>
                <a:ext cx="3398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E4087313-239E-4E86-8F60-82AB6F20E5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6128" y="3974674"/>
                <a:ext cx="339837" cy="369332"/>
              </a:xfrm>
              <a:prstGeom prst="rect">
                <a:avLst/>
              </a:prstGeom>
              <a:blipFill>
                <a:blip r:embed="rId11"/>
                <a:stretch>
                  <a:fillRect l="-7273" r="-7273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AD151BF5-1887-473D-BD6C-81EAFC366312}"/>
                  </a:ext>
                </a:extLst>
              </p:cNvPr>
              <p:cNvSpPr txBox="1"/>
              <p:nvPr/>
            </p:nvSpPr>
            <p:spPr>
              <a:xfrm>
                <a:off x="6201831" y="3261857"/>
                <a:ext cx="152920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1+</m:t>
                      </m:r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⁡(−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AD151BF5-1887-473D-BD6C-81EAFC3663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1831" y="3261857"/>
                <a:ext cx="1529200" cy="307777"/>
              </a:xfrm>
              <a:prstGeom prst="rect">
                <a:avLst/>
              </a:prstGeom>
              <a:blipFill>
                <a:blip r:embed="rId12"/>
                <a:stretch>
                  <a:fillRect l="-398" t="-1961" r="-2789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E55FE45D-2F4B-4E7D-894E-BB94A278AA7E}"/>
              </a:ext>
            </a:extLst>
          </p:cNvPr>
          <p:cNvCxnSpPr>
            <a:cxnSpLocks/>
          </p:cNvCxnSpPr>
          <p:nvPr/>
        </p:nvCxnSpPr>
        <p:spPr>
          <a:xfrm>
            <a:off x="6278452" y="3710269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타원 76">
            <a:extLst>
              <a:ext uri="{FF2B5EF4-FFF2-40B4-BE49-F238E27FC236}">
                <a16:creationId xmlns:a16="http://schemas.microsoft.com/office/drawing/2014/main" id="{A3107FE3-701D-4D1E-BEC4-B157336560B2}"/>
              </a:ext>
            </a:extLst>
          </p:cNvPr>
          <p:cNvSpPr/>
          <p:nvPr/>
        </p:nvSpPr>
        <p:spPr>
          <a:xfrm>
            <a:off x="7654410" y="3405469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02A6B9B-FE18-4C3D-902B-491C6911A626}"/>
                  </a:ext>
                </a:extLst>
              </p:cNvPr>
              <p:cNvSpPr txBox="1"/>
              <p:nvPr/>
            </p:nvSpPr>
            <p:spPr>
              <a:xfrm>
                <a:off x="7774204" y="3502072"/>
                <a:ext cx="32060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02A6B9B-FE18-4C3D-902B-491C6911A6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4204" y="3502072"/>
                <a:ext cx="320601" cy="369332"/>
              </a:xfrm>
              <a:prstGeom prst="rect">
                <a:avLst/>
              </a:prstGeom>
              <a:blipFill>
                <a:blip r:embed="rId13"/>
                <a:stretch>
                  <a:fillRect l="-16981" r="-18868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A3F0AADA-2144-4551-A36F-FC442B72E812}"/>
                  </a:ext>
                </a:extLst>
              </p:cNvPr>
              <p:cNvSpPr txBox="1"/>
              <p:nvPr/>
            </p:nvSpPr>
            <p:spPr>
              <a:xfrm>
                <a:off x="8345796" y="2961603"/>
                <a:ext cx="1496112" cy="7251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⁡(−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A3F0AADA-2144-4551-A36F-FC442B72E8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5796" y="2961603"/>
                <a:ext cx="1496112" cy="72513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077B627E-8C86-4C12-828D-40FD401962CF}"/>
              </a:ext>
            </a:extLst>
          </p:cNvPr>
          <p:cNvCxnSpPr>
            <a:cxnSpLocks/>
          </p:cNvCxnSpPr>
          <p:nvPr/>
        </p:nvCxnSpPr>
        <p:spPr>
          <a:xfrm>
            <a:off x="8264010" y="3708074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CD6BC76E-900F-4A7E-9F99-8807F2DE783D}"/>
              </a:ext>
            </a:extLst>
          </p:cNvPr>
          <p:cNvSpPr txBox="1"/>
          <p:nvPr/>
        </p:nvSpPr>
        <p:spPr>
          <a:xfrm>
            <a:off x="3367769" y="1602090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y*(1-y)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80C0B72-15F8-459C-96CD-703C09CC7442}"/>
                  </a:ext>
                </a:extLst>
              </p:cNvPr>
              <p:cNvSpPr txBox="1"/>
              <p:nvPr/>
            </p:nvSpPr>
            <p:spPr>
              <a:xfrm>
                <a:off x="3294643" y="4724535"/>
                <a:ext cx="146116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np</m:t>
                      </m:r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⁡(−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80C0B72-15F8-459C-96CD-703C09CC74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4643" y="4724535"/>
                <a:ext cx="1461169" cy="307777"/>
              </a:xfrm>
              <a:prstGeom prst="rect">
                <a:avLst/>
              </a:prstGeom>
              <a:blipFill>
                <a:blip r:embed="rId15"/>
                <a:stretch>
                  <a:fillRect l="-833" t="-1961" r="-2917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0614291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Sigmoid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67D7E35-5A9D-4C83-AE65-AEC0B8110FEF}"/>
                  </a:ext>
                </a:extLst>
              </p:cNvPr>
              <p:cNvSpPr txBox="1"/>
              <p:nvPr/>
            </p:nvSpPr>
            <p:spPr>
              <a:xfrm>
                <a:off x="491811" y="1450792"/>
                <a:ext cx="2421753" cy="7593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⁡(−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67D7E35-5A9D-4C83-AE65-AEC0B8110F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811" y="1450792"/>
                <a:ext cx="2421753" cy="7593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타원 48">
            <a:extLst>
              <a:ext uri="{FF2B5EF4-FFF2-40B4-BE49-F238E27FC236}">
                <a16:creationId xmlns:a16="http://schemas.microsoft.com/office/drawing/2014/main" id="{8ADF77CB-AB9C-4F17-81AB-E64FFC5B8564}"/>
              </a:ext>
            </a:extLst>
          </p:cNvPr>
          <p:cNvSpPr/>
          <p:nvPr/>
        </p:nvSpPr>
        <p:spPr>
          <a:xfrm>
            <a:off x="1810300" y="3794760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CA1B60B-F6B7-4A78-8B39-C22A5DF3F91D}"/>
                  </a:ext>
                </a:extLst>
              </p:cNvPr>
              <p:cNvSpPr txBox="1"/>
              <p:nvPr/>
            </p:nvSpPr>
            <p:spPr>
              <a:xfrm>
                <a:off x="1930094" y="3891363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CA1B60B-F6B7-4A78-8B39-C22A5DF3F9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0094" y="3891363"/>
                <a:ext cx="389529" cy="369332"/>
              </a:xfrm>
              <a:prstGeom prst="rect">
                <a:avLst/>
              </a:prstGeom>
              <a:blipFill>
                <a:blip r:embed="rId4"/>
                <a:stretch>
                  <a:fillRect l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93DF33AB-13D6-4300-929F-85EE714491E0}"/>
              </a:ext>
            </a:extLst>
          </p:cNvPr>
          <p:cNvCxnSpPr>
            <a:cxnSpLocks/>
            <a:endCxn id="49" idx="2"/>
          </p:cNvCxnSpPr>
          <p:nvPr/>
        </p:nvCxnSpPr>
        <p:spPr>
          <a:xfrm>
            <a:off x="434342" y="4099560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6133DA12-7F3E-4385-B8A1-4CBC48EE1C4D}"/>
              </a:ext>
            </a:extLst>
          </p:cNvPr>
          <p:cNvCxnSpPr>
            <a:cxnSpLocks/>
            <a:endCxn id="49" idx="3"/>
          </p:cNvCxnSpPr>
          <p:nvPr/>
        </p:nvCxnSpPr>
        <p:spPr>
          <a:xfrm flipV="1">
            <a:off x="1331020" y="4315086"/>
            <a:ext cx="568554" cy="3810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78D51D2B-EC63-46C4-A391-3B19DBA8B173}"/>
              </a:ext>
            </a:extLst>
          </p:cNvPr>
          <p:cNvCxnSpPr>
            <a:cxnSpLocks/>
          </p:cNvCxnSpPr>
          <p:nvPr/>
        </p:nvCxnSpPr>
        <p:spPr>
          <a:xfrm>
            <a:off x="448390" y="4696092"/>
            <a:ext cx="897740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AFD781A-2918-4126-A73E-E794317F6753}"/>
                  </a:ext>
                </a:extLst>
              </p:cNvPr>
              <p:cNvSpPr txBox="1"/>
              <p:nvPr/>
            </p:nvSpPr>
            <p:spPr>
              <a:xfrm>
                <a:off x="591752" y="3653000"/>
                <a:ext cx="3427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AFD781A-2918-4126-A73E-E794317F67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752" y="3653000"/>
                <a:ext cx="34272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51CDE302-A8AC-49F2-8639-F016A5838D99}"/>
              </a:ext>
            </a:extLst>
          </p:cNvPr>
          <p:cNvCxnSpPr>
            <a:cxnSpLocks/>
          </p:cNvCxnSpPr>
          <p:nvPr/>
        </p:nvCxnSpPr>
        <p:spPr>
          <a:xfrm>
            <a:off x="2419900" y="4099560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6448866C-6DC6-4C62-A1CD-11154F000BB5}"/>
                  </a:ext>
                </a:extLst>
              </p:cNvPr>
              <p:cNvSpPr txBox="1"/>
              <p:nvPr/>
            </p:nvSpPr>
            <p:spPr>
              <a:xfrm>
                <a:off x="2765155" y="3653000"/>
                <a:ext cx="57195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6448866C-6DC6-4C62-A1CD-11154F000B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5155" y="3653000"/>
                <a:ext cx="57195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37375304-88BF-40E0-AD20-239470932F1C}"/>
                  </a:ext>
                </a:extLst>
              </p:cNvPr>
              <p:cNvSpPr txBox="1"/>
              <p:nvPr/>
            </p:nvSpPr>
            <p:spPr>
              <a:xfrm>
                <a:off x="422955" y="4348585"/>
                <a:ext cx="57195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37375304-88BF-40E0-AD20-239470932F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955" y="4348585"/>
                <a:ext cx="571951" cy="369332"/>
              </a:xfrm>
              <a:prstGeom prst="rect">
                <a:avLst/>
              </a:prstGeom>
              <a:blipFill>
                <a:blip r:embed="rId7"/>
                <a:stretch>
                  <a:fillRect r="-4255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타원 64">
            <a:extLst>
              <a:ext uri="{FF2B5EF4-FFF2-40B4-BE49-F238E27FC236}">
                <a16:creationId xmlns:a16="http://schemas.microsoft.com/office/drawing/2014/main" id="{2ED9DC60-A66C-484D-9876-D489DDF5E716}"/>
              </a:ext>
            </a:extLst>
          </p:cNvPr>
          <p:cNvSpPr/>
          <p:nvPr/>
        </p:nvSpPr>
        <p:spPr>
          <a:xfrm>
            <a:off x="3795858" y="3794760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514CDC3F-3EB9-46AD-B2A6-90613798579E}"/>
                  </a:ext>
                </a:extLst>
              </p:cNvPr>
              <p:cNvSpPr txBox="1"/>
              <p:nvPr/>
            </p:nvSpPr>
            <p:spPr>
              <a:xfrm>
                <a:off x="3795858" y="3891363"/>
                <a:ext cx="66101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𝑒𝑥𝑝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514CDC3F-3EB9-46AD-B2A6-9061379857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5858" y="3891363"/>
                <a:ext cx="661015" cy="369332"/>
              </a:xfrm>
              <a:prstGeom prst="rect">
                <a:avLst/>
              </a:prstGeom>
              <a:blipFill>
                <a:blip r:embed="rId8"/>
                <a:stretch>
                  <a:fillRect l="-3704" r="-3704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07291576-243D-434E-B5B0-4BDF0348E2D0}"/>
                  </a:ext>
                </a:extLst>
              </p:cNvPr>
              <p:cNvSpPr txBox="1"/>
              <p:nvPr/>
            </p:nvSpPr>
            <p:spPr>
              <a:xfrm>
                <a:off x="4553353" y="3635722"/>
                <a:ext cx="108016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⁡(−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07291576-243D-434E-B5B0-4BDF0348E2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3353" y="3635722"/>
                <a:ext cx="1080167" cy="307777"/>
              </a:xfrm>
              <a:prstGeom prst="rect">
                <a:avLst/>
              </a:prstGeom>
              <a:blipFill>
                <a:blip r:embed="rId9"/>
                <a:stretch>
                  <a:fillRect l="-1695" t="-1961" r="-4520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45C984C8-1DB6-4FA7-AEFB-05B327C250E1}"/>
              </a:ext>
            </a:extLst>
          </p:cNvPr>
          <p:cNvCxnSpPr>
            <a:cxnSpLocks/>
          </p:cNvCxnSpPr>
          <p:nvPr/>
        </p:nvCxnSpPr>
        <p:spPr>
          <a:xfrm>
            <a:off x="4405458" y="4099560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3AAD0DA1-3E3B-4357-B89E-84E81C61620C}"/>
              </a:ext>
            </a:extLst>
          </p:cNvPr>
          <p:cNvSpPr/>
          <p:nvPr/>
        </p:nvSpPr>
        <p:spPr>
          <a:xfrm>
            <a:off x="5781416" y="3794760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6B79229E-FA57-4148-98E2-2C205B1ADABE}"/>
                  </a:ext>
                </a:extLst>
              </p:cNvPr>
              <p:cNvSpPr txBox="1"/>
              <p:nvPr/>
            </p:nvSpPr>
            <p:spPr>
              <a:xfrm>
                <a:off x="5901210" y="3891363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6B79229E-FA57-4148-98E2-2C205B1ADA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1210" y="3891363"/>
                <a:ext cx="399147" cy="369332"/>
              </a:xfrm>
              <a:prstGeom prst="rect">
                <a:avLst/>
              </a:prstGeom>
              <a:blipFill>
                <a:blip r:embed="rId10"/>
                <a:stretch>
                  <a:fillRect l="-3030" r="-1515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B54CAF47-E200-4D03-91A1-AEA146734AB3}"/>
              </a:ext>
            </a:extLst>
          </p:cNvPr>
          <p:cNvCxnSpPr>
            <a:cxnSpLocks/>
            <a:endCxn id="69" idx="3"/>
          </p:cNvCxnSpPr>
          <p:nvPr/>
        </p:nvCxnSpPr>
        <p:spPr>
          <a:xfrm flipV="1">
            <a:off x="5302136" y="4315086"/>
            <a:ext cx="568554" cy="3810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0863662A-DC32-4B9C-9C1C-EC9B82739E98}"/>
              </a:ext>
            </a:extLst>
          </p:cNvPr>
          <p:cNvCxnSpPr>
            <a:cxnSpLocks/>
          </p:cNvCxnSpPr>
          <p:nvPr/>
        </p:nvCxnSpPr>
        <p:spPr>
          <a:xfrm>
            <a:off x="4419506" y="4696092"/>
            <a:ext cx="897740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E4087313-239E-4E86-8F60-82AB6F20E504}"/>
                  </a:ext>
                </a:extLst>
              </p:cNvPr>
              <p:cNvSpPr txBox="1"/>
              <p:nvPr/>
            </p:nvSpPr>
            <p:spPr>
              <a:xfrm>
                <a:off x="4748692" y="4340434"/>
                <a:ext cx="3398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E4087313-239E-4E86-8F60-82AB6F20E5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8692" y="4340434"/>
                <a:ext cx="339837" cy="369332"/>
              </a:xfrm>
              <a:prstGeom prst="rect">
                <a:avLst/>
              </a:prstGeom>
              <a:blipFill>
                <a:blip r:embed="rId11"/>
                <a:stretch>
                  <a:fillRect l="-7143" r="-5357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AD151BF5-1887-473D-BD6C-81EAFC366312}"/>
                  </a:ext>
                </a:extLst>
              </p:cNvPr>
              <p:cNvSpPr txBox="1"/>
              <p:nvPr/>
            </p:nvSpPr>
            <p:spPr>
              <a:xfrm>
                <a:off x="6314395" y="3627617"/>
                <a:ext cx="152920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1+</m:t>
                      </m:r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⁡(−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AD151BF5-1887-473D-BD6C-81EAFC3663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4395" y="3627617"/>
                <a:ext cx="1529200" cy="307777"/>
              </a:xfrm>
              <a:prstGeom prst="rect">
                <a:avLst/>
              </a:prstGeom>
              <a:blipFill>
                <a:blip r:embed="rId12"/>
                <a:stretch>
                  <a:fillRect l="-797" t="-1961" r="-2789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E55FE45D-2F4B-4E7D-894E-BB94A278AA7E}"/>
              </a:ext>
            </a:extLst>
          </p:cNvPr>
          <p:cNvCxnSpPr>
            <a:cxnSpLocks/>
          </p:cNvCxnSpPr>
          <p:nvPr/>
        </p:nvCxnSpPr>
        <p:spPr>
          <a:xfrm>
            <a:off x="6391016" y="4076029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타원 76">
            <a:extLst>
              <a:ext uri="{FF2B5EF4-FFF2-40B4-BE49-F238E27FC236}">
                <a16:creationId xmlns:a16="http://schemas.microsoft.com/office/drawing/2014/main" id="{A3107FE3-701D-4D1E-BEC4-B157336560B2}"/>
              </a:ext>
            </a:extLst>
          </p:cNvPr>
          <p:cNvSpPr/>
          <p:nvPr/>
        </p:nvSpPr>
        <p:spPr>
          <a:xfrm>
            <a:off x="7766974" y="3771229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02A6B9B-FE18-4C3D-902B-491C6911A626}"/>
                  </a:ext>
                </a:extLst>
              </p:cNvPr>
              <p:cNvSpPr txBox="1"/>
              <p:nvPr/>
            </p:nvSpPr>
            <p:spPr>
              <a:xfrm>
                <a:off x="7886768" y="3867832"/>
                <a:ext cx="32060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02A6B9B-FE18-4C3D-902B-491C6911A6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6768" y="3867832"/>
                <a:ext cx="320601" cy="369332"/>
              </a:xfrm>
              <a:prstGeom prst="rect">
                <a:avLst/>
              </a:prstGeom>
              <a:blipFill>
                <a:blip r:embed="rId13"/>
                <a:stretch>
                  <a:fillRect l="-19231" r="-19231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A3F0AADA-2144-4551-A36F-FC442B72E812}"/>
                  </a:ext>
                </a:extLst>
              </p:cNvPr>
              <p:cNvSpPr txBox="1"/>
              <p:nvPr/>
            </p:nvSpPr>
            <p:spPr>
              <a:xfrm>
                <a:off x="8458360" y="3327363"/>
                <a:ext cx="1496112" cy="7251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⁡(−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A3F0AADA-2144-4551-A36F-FC442B72E8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8360" y="3327363"/>
                <a:ext cx="1496112" cy="72513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077B627E-8C86-4C12-828D-40FD401962CF}"/>
              </a:ext>
            </a:extLst>
          </p:cNvPr>
          <p:cNvCxnSpPr>
            <a:cxnSpLocks/>
          </p:cNvCxnSpPr>
          <p:nvPr/>
        </p:nvCxnSpPr>
        <p:spPr>
          <a:xfrm>
            <a:off x="8376574" y="4073834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DDCAB5C-4666-4E6A-A7FA-57424C840051}"/>
              </a:ext>
            </a:extLst>
          </p:cNvPr>
          <p:cNvSpPr txBox="1"/>
          <p:nvPr/>
        </p:nvSpPr>
        <p:spPr>
          <a:xfrm>
            <a:off x="4602257" y="879048"/>
            <a:ext cx="966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18E58D6-CAD3-47FB-803F-A175F609C522}"/>
                  </a:ext>
                </a:extLst>
              </p:cNvPr>
              <p:cNvSpPr txBox="1"/>
              <p:nvPr/>
            </p:nvSpPr>
            <p:spPr>
              <a:xfrm>
                <a:off x="5902240" y="2166962"/>
                <a:ext cx="2876000" cy="7946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18E58D6-CAD3-47FB-803F-A175F609C5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2240" y="2166962"/>
                <a:ext cx="2876000" cy="79464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타원 32">
            <a:extLst>
              <a:ext uri="{FF2B5EF4-FFF2-40B4-BE49-F238E27FC236}">
                <a16:creationId xmlns:a16="http://schemas.microsoft.com/office/drawing/2014/main" id="{6C107D59-8A22-4996-B14A-3C362B7B19E5}"/>
              </a:ext>
            </a:extLst>
          </p:cNvPr>
          <p:cNvSpPr/>
          <p:nvPr/>
        </p:nvSpPr>
        <p:spPr>
          <a:xfrm>
            <a:off x="7028005" y="829375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4AD9359A-78E9-4EFA-9F2D-30359E656483}"/>
                  </a:ext>
                </a:extLst>
              </p:cNvPr>
              <p:cNvSpPr txBox="1"/>
              <p:nvPr/>
            </p:nvSpPr>
            <p:spPr>
              <a:xfrm>
                <a:off x="7184335" y="949508"/>
                <a:ext cx="32060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4AD9359A-78E9-4EFA-9F2D-30359E6564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4335" y="949508"/>
                <a:ext cx="320601" cy="369332"/>
              </a:xfrm>
              <a:prstGeom prst="rect">
                <a:avLst/>
              </a:prstGeom>
              <a:blipFill>
                <a:blip r:embed="rId16"/>
                <a:stretch>
                  <a:fillRect l="-19231" r="-19231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6B2B09A-E698-4581-81A6-169760822325}"/>
              </a:ext>
            </a:extLst>
          </p:cNvPr>
          <p:cNvCxnSpPr>
            <a:cxnSpLocks/>
          </p:cNvCxnSpPr>
          <p:nvPr/>
        </p:nvCxnSpPr>
        <p:spPr>
          <a:xfrm>
            <a:off x="7637605" y="1141976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6E633E4-5A45-45EC-8F09-1989144FC37B}"/>
                  </a:ext>
                </a:extLst>
              </p:cNvPr>
              <p:cNvSpPr txBox="1"/>
              <p:nvPr/>
            </p:nvSpPr>
            <p:spPr>
              <a:xfrm>
                <a:off x="7982861" y="748669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6E633E4-5A45-45EC-8F09-1989144FC3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2861" y="748669"/>
                <a:ext cx="346697" cy="369332"/>
              </a:xfrm>
              <a:prstGeom prst="rect">
                <a:avLst/>
              </a:prstGeom>
              <a:blipFill>
                <a:blip r:embed="rId17"/>
                <a:stretch>
                  <a:fillRect l="-7143" r="-714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5E9D9AD-4B7D-4975-A00D-E304BBD66197}"/>
                  </a:ext>
                </a:extLst>
              </p:cNvPr>
              <p:cNvSpPr txBox="1"/>
              <p:nvPr/>
            </p:nvSpPr>
            <p:spPr>
              <a:xfrm>
                <a:off x="6335332" y="764842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5E9D9AD-4B7D-4975-A00D-E304BBD661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5332" y="764842"/>
                <a:ext cx="346697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37572030-E28F-43AD-AD89-769F0609AC54}"/>
              </a:ext>
            </a:extLst>
          </p:cNvPr>
          <p:cNvCxnSpPr>
            <a:cxnSpLocks/>
          </p:cNvCxnSpPr>
          <p:nvPr/>
        </p:nvCxnSpPr>
        <p:spPr>
          <a:xfrm>
            <a:off x="5647353" y="1134174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39D4E05-34C2-440A-910F-DC49C5E71CD9}"/>
                  </a:ext>
                </a:extLst>
              </p:cNvPr>
              <p:cNvSpPr txBox="1"/>
              <p:nvPr/>
            </p:nvSpPr>
            <p:spPr>
              <a:xfrm>
                <a:off x="6105983" y="1396820"/>
                <a:ext cx="919675" cy="6939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39D4E05-34C2-440A-910F-DC49C5E71C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5983" y="1396820"/>
                <a:ext cx="919675" cy="693908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C7C91B2-2575-4CEA-AD8D-DC8897DFCBBF}"/>
                  </a:ext>
                </a:extLst>
              </p:cNvPr>
              <p:cNvSpPr txBox="1"/>
              <p:nvPr/>
            </p:nvSpPr>
            <p:spPr>
              <a:xfrm>
                <a:off x="8669573" y="4236777"/>
                <a:ext cx="687979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C7C91B2-2575-4CEA-AD8D-DC8897DFCB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9573" y="4236777"/>
                <a:ext cx="687979" cy="666336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E244D7B-E263-4B18-8D21-B2BAA4FAB51F}"/>
                  </a:ext>
                </a:extLst>
              </p:cNvPr>
              <p:cNvSpPr txBox="1"/>
              <p:nvPr/>
            </p:nvSpPr>
            <p:spPr>
              <a:xfrm>
                <a:off x="6774143" y="4236777"/>
                <a:ext cx="687979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E244D7B-E263-4B18-8D21-B2BAA4FAB5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4143" y="4236777"/>
                <a:ext cx="687979" cy="666336"/>
              </a:xfrm>
              <a:prstGeom prst="rect">
                <a:avLst/>
              </a:prstGeom>
              <a:blipFill>
                <a:blip r:embed="rId21"/>
                <a:stretch>
                  <a:fillRect r="-1946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7D50881F-7657-4319-A91C-74C68D52438D}"/>
              </a:ext>
            </a:extLst>
          </p:cNvPr>
          <p:cNvCxnSpPr>
            <a:cxnSpLocks/>
          </p:cNvCxnSpPr>
          <p:nvPr/>
        </p:nvCxnSpPr>
        <p:spPr>
          <a:xfrm flipH="1">
            <a:off x="8352636" y="4186532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BBE3717E-87BE-427E-91E8-1D7AA1134664}"/>
              </a:ext>
            </a:extLst>
          </p:cNvPr>
          <p:cNvCxnSpPr>
            <a:cxnSpLocks/>
          </p:cNvCxnSpPr>
          <p:nvPr/>
        </p:nvCxnSpPr>
        <p:spPr>
          <a:xfrm flipH="1">
            <a:off x="6358798" y="4186532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0659678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Sigmoid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67D7E35-5A9D-4C83-AE65-AEC0B8110FEF}"/>
                  </a:ext>
                </a:extLst>
              </p:cNvPr>
              <p:cNvSpPr txBox="1"/>
              <p:nvPr/>
            </p:nvSpPr>
            <p:spPr>
              <a:xfrm>
                <a:off x="491811" y="1450792"/>
                <a:ext cx="2421753" cy="7593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⁡(−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67D7E35-5A9D-4C83-AE65-AEC0B8110F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811" y="1450792"/>
                <a:ext cx="2421753" cy="7593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타원 48">
            <a:extLst>
              <a:ext uri="{FF2B5EF4-FFF2-40B4-BE49-F238E27FC236}">
                <a16:creationId xmlns:a16="http://schemas.microsoft.com/office/drawing/2014/main" id="{8ADF77CB-AB9C-4F17-81AB-E64FFC5B8564}"/>
              </a:ext>
            </a:extLst>
          </p:cNvPr>
          <p:cNvSpPr/>
          <p:nvPr/>
        </p:nvSpPr>
        <p:spPr>
          <a:xfrm>
            <a:off x="2052257" y="3872649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CA1B60B-F6B7-4A78-8B39-C22A5DF3F91D}"/>
                  </a:ext>
                </a:extLst>
              </p:cNvPr>
              <p:cNvSpPr txBox="1"/>
              <p:nvPr/>
            </p:nvSpPr>
            <p:spPr>
              <a:xfrm>
                <a:off x="2172051" y="3969252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CA1B60B-F6B7-4A78-8B39-C22A5DF3F9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051" y="3969252"/>
                <a:ext cx="389529" cy="369332"/>
              </a:xfrm>
              <a:prstGeom prst="rect">
                <a:avLst/>
              </a:prstGeom>
              <a:blipFill>
                <a:blip r:embed="rId4"/>
                <a:stretch>
                  <a:fillRect r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93DF33AB-13D6-4300-929F-85EE714491E0}"/>
              </a:ext>
            </a:extLst>
          </p:cNvPr>
          <p:cNvCxnSpPr>
            <a:cxnSpLocks/>
            <a:endCxn id="49" idx="2"/>
          </p:cNvCxnSpPr>
          <p:nvPr/>
        </p:nvCxnSpPr>
        <p:spPr>
          <a:xfrm>
            <a:off x="676299" y="4177449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6133DA12-7F3E-4385-B8A1-4CBC48EE1C4D}"/>
              </a:ext>
            </a:extLst>
          </p:cNvPr>
          <p:cNvCxnSpPr>
            <a:cxnSpLocks/>
            <a:endCxn id="49" idx="3"/>
          </p:cNvCxnSpPr>
          <p:nvPr/>
        </p:nvCxnSpPr>
        <p:spPr>
          <a:xfrm flipV="1">
            <a:off x="1615306" y="4392975"/>
            <a:ext cx="526225" cy="9013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78D51D2B-EC63-46C4-A391-3B19DBA8B173}"/>
              </a:ext>
            </a:extLst>
          </p:cNvPr>
          <p:cNvCxnSpPr>
            <a:cxnSpLocks/>
          </p:cNvCxnSpPr>
          <p:nvPr/>
        </p:nvCxnSpPr>
        <p:spPr>
          <a:xfrm>
            <a:off x="727562" y="5294308"/>
            <a:ext cx="897740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AFD781A-2918-4126-A73E-E794317F6753}"/>
                  </a:ext>
                </a:extLst>
              </p:cNvPr>
              <p:cNvSpPr txBox="1"/>
              <p:nvPr/>
            </p:nvSpPr>
            <p:spPr>
              <a:xfrm>
                <a:off x="833709" y="3730889"/>
                <a:ext cx="3427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AFD781A-2918-4126-A73E-E794317F67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709" y="3730889"/>
                <a:ext cx="34272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51CDE302-A8AC-49F2-8639-F016A5838D99}"/>
              </a:ext>
            </a:extLst>
          </p:cNvPr>
          <p:cNvCxnSpPr>
            <a:cxnSpLocks/>
          </p:cNvCxnSpPr>
          <p:nvPr/>
        </p:nvCxnSpPr>
        <p:spPr>
          <a:xfrm>
            <a:off x="2661857" y="4177449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6448866C-6DC6-4C62-A1CD-11154F000BB5}"/>
                  </a:ext>
                </a:extLst>
              </p:cNvPr>
              <p:cNvSpPr txBox="1"/>
              <p:nvPr/>
            </p:nvSpPr>
            <p:spPr>
              <a:xfrm>
                <a:off x="3007112" y="3730889"/>
                <a:ext cx="57195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6448866C-6DC6-4C62-A1CD-11154F000B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7112" y="3730889"/>
                <a:ext cx="57195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37375304-88BF-40E0-AD20-239470932F1C}"/>
                  </a:ext>
                </a:extLst>
              </p:cNvPr>
              <p:cNvSpPr txBox="1"/>
              <p:nvPr/>
            </p:nvSpPr>
            <p:spPr>
              <a:xfrm>
                <a:off x="604481" y="5251611"/>
                <a:ext cx="57195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37375304-88BF-40E0-AD20-239470932F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481" y="5251611"/>
                <a:ext cx="571951" cy="369332"/>
              </a:xfrm>
              <a:prstGeom prst="rect">
                <a:avLst/>
              </a:prstGeom>
              <a:blipFill>
                <a:blip r:embed="rId7"/>
                <a:stretch>
                  <a:fillRect r="-4255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타원 64">
            <a:extLst>
              <a:ext uri="{FF2B5EF4-FFF2-40B4-BE49-F238E27FC236}">
                <a16:creationId xmlns:a16="http://schemas.microsoft.com/office/drawing/2014/main" id="{2ED9DC60-A66C-484D-9876-D489DDF5E716}"/>
              </a:ext>
            </a:extLst>
          </p:cNvPr>
          <p:cNvSpPr/>
          <p:nvPr/>
        </p:nvSpPr>
        <p:spPr>
          <a:xfrm>
            <a:off x="4037815" y="3872649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514CDC3F-3EB9-46AD-B2A6-90613798579E}"/>
                  </a:ext>
                </a:extLst>
              </p:cNvPr>
              <p:cNvSpPr txBox="1"/>
              <p:nvPr/>
            </p:nvSpPr>
            <p:spPr>
              <a:xfrm>
                <a:off x="4037815" y="3969252"/>
                <a:ext cx="66101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𝑒𝑥𝑝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514CDC3F-3EB9-46AD-B2A6-9061379857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7815" y="3969252"/>
                <a:ext cx="661015" cy="369332"/>
              </a:xfrm>
              <a:prstGeom prst="rect">
                <a:avLst/>
              </a:prstGeom>
              <a:blipFill>
                <a:blip r:embed="rId8"/>
                <a:stretch>
                  <a:fillRect l="-3670" r="-2752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07291576-243D-434E-B5B0-4BDF0348E2D0}"/>
                  </a:ext>
                </a:extLst>
              </p:cNvPr>
              <p:cNvSpPr txBox="1"/>
              <p:nvPr/>
            </p:nvSpPr>
            <p:spPr>
              <a:xfrm>
                <a:off x="4884765" y="3680415"/>
                <a:ext cx="108016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⁡(−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07291576-243D-434E-B5B0-4BDF0348E2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4765" y="3680415"/>
                <a:ext cx="1080167" cy="307777"/>
              </a:xfrm>
              <a:prstGeom prst="rect">
                <a:avLst/>
              </a:prstGeom>
              <a:blipFill>
                <a:blip r:embed="rId9"/>
                <a:stretch>
                  <a:fillRect l="-1695" t="-4000" r="-4520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45C984C8-1DB6-4FA7-AEFB-05B327C250E1}"/>
              </a:ext>
            </a:extLst>
          </p:cNvPr>
          <p:cNvCxnSpPr>
            <a:cxnSpLocks/>
          </p:cNvCxnSpPr>
          <p:nvPr/>
        </p:nvCxnSpPr>
        <p:spPr>
          <a:xfrm>
            <a:off x="4647415" y="4177449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3AAD0DA1-3E3B-4357-B89E-84E81C61620C}"/>
              </a:ext>
            </a:extLst>
          </p:cNvPr>
          <p:cNvSpPr/>
          <p:nvPr/>
        </p:nvSpPr>
        <p:spPr>
          <a:xfrm>
            <a:off x="6023373" y="3872649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6B79229E-FA57-4148-98E2-2C205B1ADABE}"/>
                  </a:ext>
                </a:extLst>
              </p:cNvPr>
              <p:cNvSpPr txBox="1"/>
              <p:nvPr/>
            </p:nvSpPr>
            <p:spPr>
              <a:xfrm>
                <a:off x="6143167" y="3969252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6B79229E-FA57-4148-98E2-2C205B1ADA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3167" y="3969252"/>
                <a:ext cx="399147" cy="369332"/>
              </a:xfrm>
              <a:prstGeom prst="rect">
                <a:avLst/>
              </a:prstGeom>
              <a:blipFill>
                <a:blip r:embed="rId10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B54CAF47-E200-4D03-91A1-AEA146734AB3}"/>
              </a:ext>
            </a:extLst>
          </p:cNvPr>
          <p:cNvCxnSpPr>
            <a:cxnSpLocks/>
            <a:endCxn id="69" idx="3"/>
          </p:cNvCxnSpPr>
          <p:nvPr/>
        </p:nvCxnSpPr>
        <p:spPr>
          <a:xfrm flipV="1">
            <a:off x="5544093" y="4392975"/>
            <a:ext cx="568554" cy="8382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0863662A-DC32-4B9C-9C1C-EC9B82739E98}"/>
              </a:ext>
            </a:extLst>
          </p:cNvPr>
          <p:cNvCxnSpPr>
            <a:cxnSpLocks/>
          </p:cNvCxnSpPr>
          <p:nvPr/>
        </p:nvCxnSpPr>
        <p:spPr>
          <a:xfrm flipV="1">
            <a:off x="4647415" y="5226341"/>
            <a:ext cx="864152" cy="48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E4087313-239E-4E86-8F60-82AB6F20E504}"/>
                  </a:ext>
                </a:extLst>
              </p:cNvPr>
              <p:cNvSpPr txBox="1"/>
              <p:nvPr/>
            </p:nvSpPr>
            <p:spPr>
              <a:xfrm>
                <a:off x="4966301" y="4843475"/>
                <a:ext cx="3398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E4087313-239E-4E86-8F60-82AB6F20E5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6301" y="4843475"/>
                <a:ext cx="339837" cy="369332"/>
              </a:xfrm>
              <a:prstGeom prst="rect">
                <a:avLst/>
              </a:prstGeom>
              <a:blipFill>
                <a:blip r:embed="rId11"/>
                <a:stretch>
                  <a:fillRect l="-7273" r="-7273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AD151BF5-1887-473D-BD6C-81EAFC366312}"/>
                  </a:ext>
                </a:extLst>
              </p:cNvPr>
              <p:cNvSpPr txBox="1"/>
              <p:nvPr/>
            </p:nvSpPr>
            <p:spPr>
              <a:xfrm>
                <a:off x="6556352" y="3705506"/>
                <a:ext cx="152920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1+</m:t>
                      </m:r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⁡(−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AD151BF5-1887-473D-BD6C-81EAFC3663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6352" y="3705506"/>
                <a:ext cx="1529200" cy="307777"/>
              </a:xfrm>
              <a:prstGeom prst="rect">
                <a:avLst/>
              </a:prstGeom>
              <a:blipFill>
                <a:blip r:embed="rId12"/>
                <a:stretch>
                  <a:fillRect l="-800" t="-2000" r="-3200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E55FE45D-2F4B-4E7D-894E-BB94A278AA7E}"/>
              </a:ext>
            </a:extLst>
          </p:cNvPr>
          <p:cNvCxnSpPr>
            <a:cxnSpLocks/>
          </p:cNvCxnSpPr>
          <p:nvPr/>
        </p:nvCxnSpPr>
        <p:spPr>
          <a:xfrm>
            <a:off x="6632973" y="4153918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타원 76">
            <a:extLst>
              <a:ext uri="{FF2B5EF4-FFF2-40B4-BE49-F238E27FC236}">
                <a16:creationId xmlns:a16="http://schemas.microsoft.com/office/drawing/2014/main" id="{A3107FE3-701D-4D1E-BEC4-B157336560B2}"/>
              </a:ext>
            </a:extLst>
          </p:cNvPr>
          <p:cNvSpPr/>
          <p:nvPr/>
        </p:nvSpPr>
        <p:spPr>
          <a:xfrm>
            <a:off x="8008931" y="3849118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02A6B9B-FE18-4C3D-902B-491C6911A626}"/>
                  </a:ext>
                </a:extLst>
              </p:cNvPr>
              <p:cNvSpPr txBox="1"/>
              <p:nvPr/>
            </p:nvSpPr>
            <p:spPr>
              <a:xfrm>
                <a:off x="8128725" y="3945721"/>
                <a:ext cx="32060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02A6B9B-FE18-4C3D-902B-491C6911A6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8725" y="3945721"/>
                <a:ext cx="320601" cy="369332"/>
              </a:xfrm>
              <a:prstGeom prst="rect">
                <a:avLst/>
              </a:prstGeom>
              <a:blipFill>
                <a:blip r:embed="rId13"/>
                <a:stretch>
                  <a:fillRect l="-16981" r="-18868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A3F0AADA-2144-4551-A36F-FC442B72E812}"/>
                  </a:ext>
                </a:extLst>
              </p:cNvPr>
              <p:cNvSpPr txBox="1"/>
              <p:nvPr/>
            </p:nvSpPr>
            <p:spPr>
              <a:xfrm>
                <a:off x="8700317" y="3405252"/>
                <a:ext cx="1496112" cy="7251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⁡(−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A3F0AADA-2144-4551-A36F-FC442B72E8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0317" y="3405252"/>
                <a:ext cx="1496112" cy="72513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077B627E-8C86-4C12-828D-40FD401962CF}"/>
              </a:ext>
            </a:extLst>
          </p:cNvPr>
          <p:cNvCxnSpPr>
            <a:cxnSpLocks/>
          </p:cNvCxnSpPr>
          <p:nvPr/>
        </p:nvCxnSpPr>
        <p:spPr>
          <a:xfrm>
            <a:off x="8618531" y="4151723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DDCAB5C-4666-4E6A-A7FA-57424C840051}"/>
              </a:ext>
            </a:extLst>
          </p:cNvPr>
          <p:cNvSpPr txBox="1"/>
          <p:nvPr/>
        </p:nvSpPr>
        <p:spPr>
          <a:xfrm>
            <a:off x="4602257" y="879048"/>
            <a:ext cx="10086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18E58D6-CAD3-47FB-803F-A175F609C522}"/>
                  </a:ext>
                </a:extLst>
              </p:cNvPr>
              <p:cNvSpPr txBox="1"/>
              <p:nvPr/>
            </p:nvSpPr>
            <p:spPr>
              <a:xfrm>
                <a:off x="5902240" y="2166962"/>
                <a:ext cx="1984528" cy="7946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18E58D6-CAD3-47FB-803F-A175F609C5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2240" y="2166962"/>
                <a:ext cx="1984528" cy="79464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타원 32">
            <a:extLst>
              <a:ext uri="{FF2B5EF4-FFF2-40B4-BE49-F238E27FC236}">
                <a16:creationId xmlns:a16="http://schemas.microsoft.com/office/drawing/2014/main" id="{6C107D59-8A22-4996-B14A-3C362B7B19E5}"/>
              </a:ext>
            </a:extLst>
          </p:cNvPr>
          <p:cNvSpPr/>
          <p:nvPr/>
        </p:nvSpPr>
        <p:spPr>
          <a:xfrm>
            <a:off x="7028005" y="829375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6B2B09A-E698-4581-81A6-169760822325}"/>
              </a:ext>
            </a:extLst>
          </p:cNvPr>
          <p:cNvCxnSpPr>
            <a:cxnSpLocks/>
          </p:cNvCxnSpPr>
          <p:nvPr/>
        </p:nvCxnSpPr>
        <p:spPr>
          <a:xfrm>
            <a:off x="7637605" y="1141976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6E633E4-5A45-45EC-8F09-1989144FC37B}"/>
                  </a:ext>
                </a:extLst>
              </p:cNvPr>
              <p:cNvSpPr txBox="1"/>
              <p:nvPr/>
            </p:nvSpPr>
            <p:spPr>
              <a:xfrm>
                <a:off x="7982861" y="748669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6E633E4-5A45-45EC-8F09-1989144FC3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2861" y="748669"/>
                <a:ext cx="346697" cy="369332"/>
              </a:xfrm>
              <a:prstGeom prst="rect">
                <a:avLst/>
              </a:prstGeom>
              <a:blipFill>
                <a:blip r:embed="rId16"/>
                <a:stretch>
                  <a:fillRect l="-7143" r="-714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5E9D9AD-4B7D-4975-A00D-E304BBD66197}"/>
                  </a:ext>
                </a:extLst>
              </p:cNvPr>
              <p:cNvSpPr txBox="1"/>
              <p:nvPr/>
            </p:nvSpPr>
            <p:spPr>
              <a:xfrm>
                <a:off x="6335332" y="764842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5E9D9AD-4B7D-4975-A00D-E304BBD661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5332" y="764842"/>
                <a:ext cx="346697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37572030-E28F-43AD-AD89-769F0609AC54}"/>
              </a:ext>
            </a:extLst>
          </p:cNvPr>
          <p:cNvCxnSpPr>
            <a:cxnSpLocks/>
          </p:cNvCxnSpPr>
          <p:nvPr/>
        </p:nvCxnSpPr>
        <p:spPr>
          <a:xfrm>
            <a:off x="5647353" y="1134174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39D4E05-34C2-440A-910F-DC49C5E71CD9}"/>
                  </a:ext>
                </a:extLst>
              </p:cNvPr>
              <p:cNvSpPr txBox="1"/>
              <p:nvPr/>
            </p:nvSpPr>
            <p:spPr>
              <a:xfrm>
                <a:off x="6056640" y="1659122"/>
                <a:ext cx="164743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39D4E05-34C2-440A-910F-DC49C5E71C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6640" y="1659122"/>
                <a:ext cx="1647438" cy="369332"/>
              </a:xfrm>
              <a:prstGeom prst="rect">
                <a:avLst/>
              </a:prstGeom>
              <a:blipFill>
                <a:blip r:embed="rId18"/>
                <a:stretch>
                  <a:fillRect l="-1111" r="-2963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C7C91B2-2575-4CEA-AD8D-DC8897DFCBBF}"/>
                  </a:ext>
                </a:extLst>
              </p:cNvPr>
              <p:cNvSpPr txBox="1"/>
              <p:nvPr/>
            </p:nvSpPr>
            <p:spPr>
              <a:xfrm>
                <a:off x="9021543" y="4277972"/>
                <a:ext cx="687979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C7C91B2-2575-4CEA-AD8D-DC8897DFCB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1543" y="4277972"/>
                <a:ext cx="687979" cy="666336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E244D7B-E263-4B18-8D21-B2BAA4FAB51F}"/>
                  </a:ext>
                </a:extLst>
              </p:cNvPr>
              <p:cNvSpPr txBox="1"/>
              <p:nvPr/>
            </p:nvSpPr>
            <p:spPr>
              <a:xfrm>
                <a:off x="7016100" y="4314666"/>
                <a:ext cx="687979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E244D7B-E263-4B18-8D21-B2BAA4FAB5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6100" y="4314666"/>
                <a:ext cx="687979" cy="666336"/>
              </a:xfrm>
              <a:prstGeom prst="rect">
                <a:avLst/>
              </a:prstGeom>
              <a:blipFill>
                <a:blip r:embed="rId20"/>
                <a:stretch>
                  <a:fillRect r="-1946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9651BAE-0FD3-40E8-8EFE-8C5F9FDB7C7B}"/>
                  </a:ext>
                </a:extLst>
              </p:cNvPr>
              <p:cNvSpPr txBox="1"/>
              <p:nvPr/>
            </p:nvSpPr>
            <p:spPr>
              <a:xfrm>
                <a:off x="4919337" y="4314665"/>
                <a:ext cx="687979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9651BAE-0FD3-40E8-8EFE-8C5F9FDB7C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9337" y="4314665"/>
                <a:ext cx="687979" cy="666336"/>
              </a:xfrm>
              <a:prstGeom prst="rect">
                <a:avLst/>
              </a:prstGeom>
              <a:blipFill>
                <a:blip r:embed="rId21"/>
                <a:stretch>
                  <a:fillRect r="-1946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D8ED18B-48C8-455C-9300-A2AF421EFAE5}"/>
                  </a:ext>
                </a:extLst>
              </p:cNvPr>
              <p:cNvSpPr txBox="1"/>
              <p:nvPr/>
            </p:nvSpPr>
            <p:spPr>
              <a:xfrm>
                <a:off x="7043064" y="894834"/>
                <a:ext cx="66101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𝑒𝑥𝑝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D8ED18B-48C8-455C-9300-A2AF421EFA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3064" y="894834"/>
                <a:ext cx="661015" cy="369332"/>
              </a:xfrm>
              <a:prstGeom prst="rect">
                <a:avLst/>
              </a:prstGeom>
              <a:blipFill>
                <a:blip r:embed="rId22"/>
                <a:stretch>
                  <a:fillRect l="-3670" r="-2752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8A97CFB-13D6-4844-BAC8-AF61122C7487}"/>
                  </a:ext>
                </a:extLst>
              </p:cNvPr>
              <p:cNvSpPr txBox="1"/>
              <p:nvPr/>
            </p:nvSpPr>
            <p:spPr>
              <a:xfrm>
                <a:off x="2319184" y="4277972"/>
                <a:ext cx="2186764" cy="9433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 altLang="ko-KR" sz="18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⁡(−</m:t>
                      </m:r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  <a:p>
                <a:endParaRPr lang="ko-KR" altLang="en-US" sz="180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8A97CFB-13D6-4844-BAC8-AF61122C74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9184" y="4277972"/>
                <a:ext cx="2186764" cy="943335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78D6495-1622-4A85-BEE8-31F2ED4BE649}"/>
                  </a:ext>
                </a:extLst>
              </p:cNvPr>
              <p:cNvSpPr txBox="1"/>
              <p:nvPr/>
            </p:nvSpPr>
            <p:spPr>
              <a:xfrm>
                <a:off x="-9047" y="4176166"/>
                <a:ext cx="2186764" cy="9433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 altLang="ko-KR" sz="18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⁡(−</m:t>
                      </m:r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  <a:p>
                <a:endParaRPr lang="ko-KR" altLang="en-US" sz="180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78D6495-1622-4A85-BEE8-31F2ED4BE6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9047" y="4176166"/>
                <a:ext cx="2186764" cy="943335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EB006ECC-02FF-489B-9B47-7B67F8299004}"/>
              </a:ext>
            </a:extLst>
          </p:cNvPr>
          <p:cNvCxnSpPr>
            <a:cxnSpLocks/>
          </p:cNvCxnSpPr>
          <p:nvPr/>
        </p:nvCxnSpPr>
        <p:spPr>
          <a:xfrm flipH="1">
            <a:off x="8618531" y="4277972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1B4CABB1-0CDD-4DAA-B670-CF4F5545E9D6}"/>
              </a:ext>
            </a:extLst>
          </p:cNvPr>
          <p:cNvCxnSpPr>
            <a:cxnSpLocks/>
          </p:cNvCxnSpPr>
          <p:nvPr/>
        </p:nvCxnSpPr>
        <p:spPr>
          <a:xfrm flipH="1">
            <a:off x="6600755" y="4277972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4913B3C5-0285-45B2-8FAC-7FFA403462BA}"/>
              </a:ext>
            </a:extLst>
          </p:cNvPr>
          <p:cNvCxnSpPr>
            <a:cxnSpLocks/>
          </p:cNvCxnSpPr>
          <p:nvPr/>
        </p:nvCxnSpPr>
        <p:spPr>
          <a:xfrm flipH="1">
            <a:off x="4615197" y="4270456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F3042093-0E4F-4664-8E50-331E880F360A}"/>
              </a:ext>
            </a:extLst>
          </p:cNvPr>
          <p:cNvCxnSpPr>
            <a:cxnSpLocks/>
          </p:cNvCxnSpPr>
          <p:nvPr/>
        </p:nvCxnSpPr>
        <p:spPr>
          <a:xfrm flipH="1">
            <a:off x="2661857" y="4277972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020E18C5-0FB0-4D77-B66A-7C1AB46D51F2}"/>
              </a:ext>
            </a:extLst>
          </p:cNvPr>
          <p:cNvCxnSpPr>
            <a:cxnSpLocks/>
          </p:cNvCxnSpPr>
          <p:nvPr/>
        </p:nvCxnSpPr>
        <p:spPr>
          <a:xfrm flipH="1">
            <a:off x="676299" y="4277972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AC2937A-67F9-421B-92DA-C6F878008DFA}"/>
              </a:ext>
            </a:extLst>
          </p:cNvPr>
          <p:cNvSpPr txBox="1"/>
          <p:nvPr/>
        </p:nvSpPr>
        <p:spPr>
          <a:xfrm>
            <a:off x="397288" y="2924130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y*(1-y)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79903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퍼셉트론이란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?</a:t>
            </a:r>
            <a:endParaRPr kumimoji="0" lang="ko-KR" altLang="en-US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논리 회로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 구현하기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퍼셉트론의 한계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다층 퍼셉트론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2.6 NAND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에서 컴퓨터 까지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2.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퍼셉트론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10902169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Sigmoid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67D7E35-5A9D-4C83-AE65-AEC0B8110FEF}"/>
                  </a:ext>
                </a:extLst>
              </p:cNvPr>
              <p:cNvSpPr txBox="1"/>
              <p:nvPr/>
            </p:nvSpPr>
            <p:spPr>
              <a:xfrm>
                <a:off x="491811" y="1450792"/>
                <a:ext cx="2421753" cy="7593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⁡(−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67D7E35-5A9D-4C83-AE65-AEC0B8110F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811" y="1450792"/>
                <a:ext cx="2421753" cy="7593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타원 48">
            <a:extLst>
              <a:ext uri="{FF2B5EF4-FFF2-40B4-BE49-F238E27FC236}">
                <a16:creationId xmlns:a16="http://schemas.microsoft.com/office/drawing/2014/main" id="{8ADF77CB-AB9C-4F17-81AB-E64FFC5B8564}"/>
              </a:ext>
            </a:extLst>
          </p:cNvPr>
          <p:cNvSpPr/>
          <p:nvPr/>
        </p:nvSpPr>
        <p:spPr>
          <a:xfrm>
            <a:off x="2015298" y="2910762"/>
            <a:ext cx="1205312" cy="120531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CA1B60B-F6B7-4A78-8B39-C22A5DF3F91D}"/>
                  </a:ext>
                </a:extLst>
              </p:cNvPr>
              <p:cNvSpPr txBox="1"/>
              <p:nvPr/>
            </p:nvSpPr>
            <p:spPr>
              <a:xfrm>
                <a:off x="2127788" y="3356604"/>
                <a:ext cx="98033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𝑠𝑖𝑔𝑚𝑜𝑖𝑑</m:t>
                      </m:r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CA1B60B-F6B7-4A78-8B39-C22A5DF3F9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7788" y="3356604"/>
                <a:ext cx="980332" cy="276999"/>
              </a:xfrm>
              <a:prstGeom prst="rect">
                <a:avLst/>
              </a:prstGeom>
              <a:blipFill>
                <a:blip r:embed="rId4"/>
                <a:stretch>
                  <a:fillRect l="-4348" t="-4444" r="-3727" b="-3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93DF33AB-13D6-4300-929F-85EE714491E0}"/>
              </a:ext>
            </a:extLst>
          </p:cNvPr>
          <p:cNvCxnSpPr>
            <a:cxnSpLocks/>
            <a:endCxn id="49" idx="2"/>
          </p:cNvCxnSpPr>
          <p:nvPr/>
        </p:nvCxnSpPr>
        <p:spPr>
          <a:xfrm>
            <a:off x="682752" y="3513418"/>
            <a:ext cx="13325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AFD781A-2918-4126-A73E-E794317F6753}"/>
                  </a:ext>
                </a:extLst>
              </p:cNvPr>
              <p:cNvSpPr txBox="1"/>
              <p:nvPr/>
            </p:nvSpPr>
            <p:spPr>
              <a:xfrm>
                <a:off x="790616" y="3108612"/>
                <a:ext cx="3427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AFD781A-2918-4126-A73E-E794317F67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616" y="3108612"/>
                <a:ext cx="34272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78D6495-1622-4A85-BEE8-31F2ED4BE649}"/>
                  </a:ext>
                </a:extLst>
              </p:cNvPr>
              <p:cNvSpPr txBox="1"/>
              <p:nvPr/>
            </p:nvSpPr>
            <p:spPr>
              <a:xfrm>
                <a:off x="129390" y="3704499"/>
                <a:ext cx="2186764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(1−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78D6495-1622-4A85-BEE8-31F2ED4BE6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390" y="3704499"/>
                <a:ext cx="2186764" cy="66633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4ADD51B8-06E8-496F-BE8A-A09B40D0E066}"/>
              </a:ext>
            </a:extLst>
          </p:cNvPr>
          <p:cNvCxnSpPr>
            <a:cxnSpLocks/>
          </p:cNvCxnSpPr>
          <p:nvPr/>
        </p:nvCxnSpPr>
        <p:spPr>
          <a:xfrm>
            <a:off x="3220610" y="3499280"/>
            <a:ext cx="13617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164BDEC2-F39F-4D7F-8BD1-8FC1FD51F336}"/>
                  </a:ext>
                </a:extLst>
              </p:cNvPr>
              <p:cNvSpPr txBox="1"/>
              <p:nvPr/>
            </p:nvSpPr>
            <p:spPr>
              <a:xfrm>
                <a:off x="4102569" y="3018456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164BDEC2-F39F-4D7F-8BD1-8FC1FD51F3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2569" y="3018456"/>
                <a:ext cx="346697" cy="369332"/>
              </a:xfrm>
              <a:prstGeom prst="rect">
                <a:avLst/>
              </a:prstGeom>
              <a:blipFill>
                <a:blip r:embed="rId7"/>
                <a:stretch>
                  <a:fillRect l="-7018" r="-5263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CF8D3457-60A1-4BF6-8246-F4B91F938E29}"/>
                  </a:ext>
                </a:extLst>
              </p:cNvPr>
              <p:cNvSpPr txBox="1"/>
              <p:nvPr/>
            </p:nvSpPr>
            <p:spPr>
              <a:xfrm>
                <a:off x="3917603" y="3860688"/>
                <a:ext cx="687979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CF8D3457-60A1-4BF6-8246-F4B91F938E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7603" y="3860688"/>
                <a:ext cx="687979" cy="66633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C678DC87-61DD-4448-8939-AC6008408C9F}"/>
              </a:ext>
            </a:extLst>
          </p:cNvPr>
          <p:cNvCxnSpPr>
            <a:cxnSpLocks/>
          </p:cNvCxnSpPr>
          <p:nvPr/>
        </p:nvCxnSpPr>
        <p:spPr>
          <a:xfrm flipH="1">
            <a:off x="3220610" y="3633603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C186448C-0BC3-4918-A527-7D3844D9B8C7}"/>
              </a:ext>
            </a:extLst>
          </p:cNvPr>
          <p:cNvCxnSpPr>
            <a:cxnSpLocks/>
          </p:cNvCxnSpPr>
          <p:nvPr/>
        </p:nvCxnSpPr>
        <p:spPr>
          <a:xfrm flipH="1">
            <a:off x="607122" y="3633603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D89ED8F0-F2A5-4240-9AAB-F79B2BC2B470}"/>
                  </a:ext>
                </a:extLst>
              </p:cNvPr>
              <p:cNvSpPr txBox="1"/>
              <p:nvPr/>
            </p:nvSpPr>
            <p:spPr>
              <a:xfrm>
                <a:off x="5430696" y="1138217"/>
                <a:ext cx="2186764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func>
                        <m:func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  <a:p>
                <a:endParaRPr lang="ko-KR" altLang="en-US" sz="240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D89ED8F0-F2A5-4240-9AAB-F79B2BC2B4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0696" y="1138217"/>
                <a:ext cx="2186764" cy="83099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7E74DF4E-CA05-47E1-BC98-B407A072A89F}"/>
                  </a:ext>
                </a:extLst>
              </p:cNvPr>
              <p:cNvSpPr txBox="1"/>
              <p:nvPr/>
            </p:nvSpPr>
            <p:spPr>
              <a:xfrm>
                <a:off x="5430696" y="2160721"/>
                <a:ext cx="4219676" cy="8601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1+</m:t>
                                  </m:r>
                                  <m:func>
                                    <m:funcPr>
                                      <m:ctrlP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24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exp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altLang="ko-KR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ko-KR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altLang="ko-KR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e>
                                  </m:func>
                                </m:e>
                              </m:d>
                            </m:e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func>
                        <m:func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7E74DF4E-CA05-47E1-BC98-B407A072A8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0696" y="2160721"/>
                <a:ext cx="4219676" cy="86010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E04A4A8E-E8BE-4686-8091-8ECEC9494B3B}"/>
                  </a:ext>
                </a:extLst>
              </p:cNvPr>
              <p:cNvSpPr txBox="1"/>
              <p:nvPr/>
            </p:nvSpPr>
            <p:spPr>
              <a:xfrm>
                <a:off x="4628786" y="3108612"/>
                <a:ext cx="6413832" cy="8722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func>
                                <m:func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ko-KR" sz="24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den>
                      </m:f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</m:num>
                        <m:den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func>
                                <m:func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ko-KR" sz="24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E04A4A8E-E8BE-4686-8091-8ECEC9494B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8786" y="3108612"/>
                <a:ext cx="6413832" cy="87222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2FFEA994-B5C0-4938-89CB-F5228E974B02}"/>
                  </a:ext>
                </a:extLst>
              </p:cNvPr>
              <p:cNvSpPr txBox="1"/>
              <p:nvPr/>
            </p:nvSpPr>
            <p:spPr>
              <a:xfrm>
                <a:off x="5430696" y="4087799"/>
                <a:ext cx="228781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(1−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2FFEA994-B5C0-4938-89CB-F5228E974B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0696" y="4087799"/>
                <a:ext cx="2287813" cy="461665"/>
              </a:xfrm>
              <a:prstGeom prst="rect">
                <a:avLst/>
              </a:prstGeom>
              <a:blipFill>
                <a:blip r:embed="rId12"/>
                <a:stretch>
                  <a:fillRect b="-18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5B20C412-4A2C-455C-95AD-9AB98270F48F}"/>
                  </a:ext>
                </a:extLst>
              </p:cNvPr>
              <p:cNvSpPr txBox="1"/>
              <p:nvPr/>
            </p:nvSpPr>
            <p:spPr>
              <a:xfrm>
                <a:off x="-181337" y="4922717"/>
                <a:ext cx="11049965" cy="871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</m:num>
                        <m:den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func>
                                <m:func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ko-KR" sz="24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func>
                            <m:func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func>
                        </m:num>
                        <m:den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func>
                                <m:func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ko-KR" sz="24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</m:num>
                        <m:den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func>
                                <m:func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ko-KR" sz="24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func>
                                <m:func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ko-KR" sz="24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(1−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5B20C412-4A2C-455C-95AD-9AB98270F4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81337" y="4922717"/>
                <a:ext cx="11049965" cy="871329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9149296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Sigmoid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D3844E-28F4-4B39-8DAB-D18A0FAA50B4}"/>
              </a:ext>
            </a:extLst>
          </p:cNvPr>
          <p:cNvSpPr txBox="1"/>
          <p:nvPr/>
        </p:nvSpPr>
        <p:spPr>
          <a:xfrm>
            <a:off x="323088" y="835152"/>
            <a:ext cx="5503430" cy="3416320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class Sigmoid: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__init__(self):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self.out = None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forward(self, x):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out = 1/(1+np.exp(-x))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self.out = out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return out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backward(self, dout):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dx = dout*self.out*(1.0-self.out);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return dx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4E8F1A7-DAB7-4EE9-A336-8F8096CF5587}"/>
              </a:ext>
            </a:extLst>
          </p:cNvPr>
          <p:cNvSpPr txBox="1"/>
          <p:nvPr/>
        </p:nvSpPr>
        <p:spPr>
          <a:xfrm>
            <a:off x="323088" y="4498848"/>
            <a:ext cx="5503430" cy="1754326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s1 = Sigmoid()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x = np.array([-2,-1,1,2])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y = s1.forward(x)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print(y)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dx = s1.backward(np.array([30,30,30,30]))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print(dx)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471561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3542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계산그래프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연쇄법칙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5.7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오차역전파법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endParaRPr kumimoji="0" lang="ko-KR" altLang="en-US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오차역전파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7952316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Affine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D3844E-28F4-4B39-8DAB-D18A0FAA50B4}"/>
              </a:ext>
            </a:extLst>
          </p:cNvPr>
          <p:cNvSpPr txBox="1"/>
          <p:nvPr/>
        </p:nvSpPr>
        <p:spPr>
          <a:xfrm>
            <a:off x="323088" y="835152"/>
            <a:ext cx="3097323" cy="2585323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X = np.random.rand(2)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W = np.random.rand(2,3)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B = np.random.rand(3)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print(X.shape)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print(W.shape)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print(B.shape)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Y = np.dot(X, W) + B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A15901-26F2-4CDD-B778-B58BC1EEC734}"/>
              </a:ext>
            </a:extLst>
          </p:cNvPr>
          <p:cNvSpPr txBox="1"/>
          <p:nvPr/>
        </p:nvSpPr>
        <p:spPr>
          <a:xfrm>
            <a:off x="4815840" y="121920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D77233-3A44-4DF2-877D-0636D8FA9CA2}"/>
              </a:ext>
            </a:extLst>
          </p:cNvPr>
          <p:cNvSpPr txBox="1"/>
          <p:nvPr/>
        </p:nvSpPr>
        <p:spPr>
          <a:xfrm>
            <a:off x="4560962" y="1735729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6D0316C-E266-41D8-B2DD-648EAF89C693}"/>
              </a:ext>
            </a:extLst>
          </p:cNvPr>
          <p:cNvSpPr txBox="1"/>
          <p:nvPr/>
        </p:nvSpPr>
        <p:spPr>
          <a:xfrm>
            <a:off x="5957883" y="1219199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0682940E-ED7B-48B0-B138-9B98D362D90A}"/>
              </a:ext>
            </a:extLst>
          </p:cNvPr>
          <p:cNvSpPr/>
          <p:nvPr/>
        </p:nvSpPr>
        <p:spPr>
          <a:xfrm>
            <a:off x="5494173" y="1424971"/>
            <a:ext cx="55003" cy="55003"/>
          </a:xfrm>
          <a:prstGeom prst="ellipse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D4E3162-8F68-4A90-B77F-9D69635C776A}"/>
              </a:ext>
            </a:extLst>
          </p:cNvPr>
          <p:cNvSpPr txBox="1"/>
          <p:nvPr/>
        </p:nvSpPr>
        <p:spPr>
          <a:xfrm>
            <a:off x="5618047" y="1735729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24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C20B2E8-2A0A-4339-AE77-57116AD34F78}"/>
              </a:ext>
            </a:extLst>
          </p:cNvPr>
          <p:cNvSpPr txBox="1"/>
          <p:nvPr/>
        </p:nvSpPr>
        <p:spPr>
          <a:xfrm>
            <a:off x="7642206" y="1219199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A19E679-C47B-4747-B7EE-EDC23920E1DF}"/>
              </a:ext>
            </a:extLst>
          </p:cNvPr>
          <p:cNvSpPr txBox="1"/>
          <p:nvPr/>
        </p:nvSpPr>
        <p:spPr>
          <a:xfrm>
            <a:off x="8363595" y="1219199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F75D5DB-9F85-4F92-8D87-CE33156E7479}"/>
              </a:ext>
            </a:extLst>
          </p:cNvPr>
          <p:cNvSpPr txBox="1"/>
          <p:nvPr/>
        </p:nvSpPr>
        <p:spPr>
          <a:xfrm>
            <a:off x="8144141" y="1711654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4F1EB99-181C-4A2C-861F-522F157F88F7}"/>
              </a:ext>
            </a:extLst>
          </p:cNvPr>
          <p:cNvSpPr txBox="1"/>
          <p:nvPr/>
        </p:nvSpPr>
        <p:spPr>
          <a:xfrm>
            <a:off x="6445460" y="1194138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3A09977-285D-4C3F-B923-B23A15873897}"/>
              </a:ext>
            </a:extLst>
          </p:cNvPr>
          <p:cNvSpPr txBox="1"/>
          <p:nvPr/>
        </p:nvSpPr>
        <p:spPr>
          <a:xfrm>
            <a:off x="6977337" y="1219199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75EF413-4A3B-4E49-A9FC-4D42F6DF60EF}"/>
              </a:ext>
            </a:extLst>
          </p:cNvPr>
          <p:cNvSpPr txBox="1"/>
          <p:nvPr/>
        </p:nvSpPr>
        <p:spPr>
          <a:xfrm>
            <a:off x="6777867" y="1736299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0984398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Affine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D672E0C4-A230-4432-85BE-CC8B81E21413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1420949" y="1250108"/>
            <a:ext cx="763347" cy="598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15063B43-51D0-4361-A1C8-D29561ACE11E}"/>
              </a:ext>
            </a:extLst>
          </p:cNvPr>
          <p:cNvCxnSpPr>
            <a:cxnSpLocks/>
            <a:stCxn id="18" idx="6"/>
          </p:cNvCxnSpPr>
          <p:nvPr/>
        </p:nvCxnSpPr>
        <p:spPr>
          <a:xfrm>
            <a:off x="2704622" y="2064557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7589095D-1658-4FE0-9EBA-181AFC746E8F}"/>
              </a:ext>
            </a:extLst>
          </p:cNvPr>
          <p:cNvCxnSpPr>
            <a:cxnSpLocks/>
            <a:endCxn id="18" idx="3"/>
          </p:cNvCxnSpPr>
          <p:nvPr/>
        </p:nvCxnSpPr>
        <p:spPr>
          <a:xfrm flipV="1">
            <a:off x="1322444" y="2280083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타원 17">
            <a:extLst>
              <a:ext uri="{FF2B5EF4-FFF2-40B4-BE49-F238E27FC236}">
                <a16:creationId xmlns:a16="http://schemas.microsoft.com/office/drawing/2014/main" id="{B0B9ADC5-523B-4A48-A01A-1E8CDB3C2BE1}"/>
              </a:ext>
            </a:extLst>
          </p:cNvPr>
          <p:cNvSpPr/>
          <p:nvPr/>
        </p:nvSpPr>
        <p:spPr>
          <a:xfrm>
            <a:off x="2095022" y="1759757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47304F0-D955-4756-9636-72587629F134}"/>
                  </a:ext>
                </a:extLst>
              </p:cNvPr>
              <p:cNvSpPr txBox="1"/>
              <p:nvPr/>
            </p:nvSpPr>
            <p:spPr>
              <a:xfrm>
                <a:off x="2095022" y="1864461"/>
                <a:ext cx="64068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𝑑𝑜𝑡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47304F0-D955-4756-9636-72587629F1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5022" y="1864461"/>
                <a:ext cx="640688" cy="369332"/>
              </a:xfrm>
              <a:prstGeom prst="rect">
                <a:avLst/>
              </a:prstGeom>
              <a:blipFill>
                <a:blip r:embed="rId3"/>
                <a:stretch>
                  <a:fillRect l="-3810" r="-2857"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D2621E0-7CFC-4417-8C85-DAB6CCF29ACC}"/>
                  </a:ext>
                </a:extLst>
              </p:cNvPr>
              <p:cNvSpPr txBox="1"/>
              <p:nvPr/>
            </p:nvSpPr>
            <p:spPr>
              <a:xfrm>
                <a:off x="1582008" y="1058937"/>
                <a:ext cx="37619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D2621E0-7CFC-4417-8C85-DAB6CCF29A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2008" y="1058937"/>
                <a:ext cx="376192" cy="369332"/>
              </a:xfrm>
              <a:prstGeom prst="rect">
                <a:avLst/>
              </a:prstGeom>
              <a:blipFill>
                <a:blip r:embed="rId4"/>
                <a:stretch>
                  <a:fillRect l="-6557" r="-3279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6218BCF-0CEF-4B7D-9089-5B4374D5D458}"/>
                  </a:ext>
                </a:extLst>
              </p:cNvPr>
              <p:cNvSpPr txBox="1"/>
              <p:nvPr/>
            </p:nvSpPr>
            <p:spPr>
              <a:xfrm>
                <a:off x="1420949" y="2249223"/>
                <a:ext cx="47371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6218BCF-0CEF-4B7D-9089-5B4374D5D4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0949" y="2249223"/>
                <a:ext cx="473719" cy="369332"/>
              </a:xfrm>
              <a:prstGeom prst="rect">
                <a:avLst/>
              </a:prstGeom>
              <a:blipFill>
                <a:blip r:embed="rId5"/>
                <a:stretch>
                  <a:fillRect l="-3846" r="-1282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E8808F4-2CAB-4EBD-B1B1-7895F5A0352A}"/>
                  </a:ext>
                </a:extLst>
              </p:cNvPr>
              <p:cNvSpPr txBox="1"/>
              <p:nvPr/>
            </p:nvSpPr>
            <p:spPr>
              <a:xfrm>
                <a:off x="1474606" y="751160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(2,)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E8808F4-2CAB-4EBD-B1B1-7895F5A035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4606" y="751160"/>
                <a:ext cx="590995" cy="307777"/>
              </a:xfrm>
              <a:prstGeom prst="rect">
                <a:avLst/>
              </a:prstGeom>
              <a:blipFill>
                <a:blip r:embed="rId6"/>
                <a:stretch>
                  <a:fillRect l="-8247" t="-1961" r="-8247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8843E79-7A96-4CCF-B1F2-98A01540C48C}"/>
                  </a:ext>
                </a:extLst>
              </p:cNvPr>
              <p:cNvSpPr txBox="1"/>
              <p:nvPr/>
            </p:nvSpPr>
            <p:spPr>
              <a:xfrm>
                <a:off x="1420949" y="2691084"/>
                <a:ext cx="6908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(2,3)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8843E79-7A96-4CCF-B1F2-98A01540C4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0949" y="2691084"/>
                <a:ext cx="690895" cy="307777"/>
              </a:xfrm>
              <a:prstGeom prst="rect">
                <a:avLst/>
              </a:prstGeom>
              <a:blipFill>
                <a:blip r:embed="rId7"/>
                <a:stretch>
                  <a:fillRect l="-7080" t="-1961" r="-7080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3431401-D698-408F-B431-9D791DA385EA}"/>
                  </a:ext>
                </a:extLst>
              </p:cNvPr>
              <p:cNvSpPr txBox="1"/>
              <p:nvPr/>
            </p:nvSpPr>
            <p:spPr>
              <a:xfrm>
                <a:off x="3002503" y="1585558"/>
                <a:ext cx="9033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3431401-D698-408F-B431-9D791DA385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2503" y="1585558"/>
                <a:ext cx="903389" cy="369332"/>
              </a:xfrm>
              <a:prstGeom prst="rect">
                <a:avLst/>
              </a:prstGeom>
              <a:blipFill>
                <a:blip r:embed="rId8"/>
                <a:stretch>
                  <a:fillRect l="-2027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34D0C67-5920-4B2B-9000-A51D86ABF60B}"/>
                  </a:ext>
                </a:extLst>
              </p:cNvPr>
              <p:cNvSpPr txBox="1"/>
              <p:nvPr/>
            </p:nvSpPr>
            <p:spPr>
              <a:xfrm>
                <a:off x="3108749" y="1177733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(3,)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34D0C67-5920-4B2B-9000-A51D86ABF6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8749" y="1177733"/>
                <a:ext cx="590995" cy="307777"/>
              </a:xfrm>
              <a:prstGeom prst="rect">
                <a:avLst/>
              </a:prstGeom>
              <a:blipFill>
                <a:blip r:embed="rId9"/>
                <a:stretch>
                  <a:fillRect l="-8247" t="-1961" r="-8247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타원 27">
            <a:extLst>
              <a:ext uri="{FF2B5EF4-FFF2-40B4-BE49-F238E27FC236}">
                <a16:creationId xmlns:a16="http://schemas.microsoft.com/office/drawing/2014/main" id="{9409BF97-D06E-40B2-BC3C-F789D29E5C7C}"/>
              </a:ext>
            </a:extLst>
          </p:cNvPr>
          <p:cNvSpPr/>
          <p:nvPr/>
        </p:nvSpPr>
        <p:spPr>
          <a:xfrm>
            <a:off x="3906806" y="1770224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167617A-B020-4EC6-BDBB-DBB85EF0D4B9}"/>
                  </a:ext>
                </a:extLst>
              </p:cNvPr>
              <p:cNvSpPr txBox="1"/>
              <p:nvPr/>
            </p:nvSpPr>
            <p:spPr>
              <a:xfrm>
                <a:off x="4009166" y="1879891"/>
                <a:ext cx="39914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167617A-B020-4EC6-BDBB-DBB85EF0D4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9166" y="1879891"/>
                <a:ext cx="399148" cy="369332"/>
              </a:xfrm>
              <a:prstGeom prst="rect">
                <a:avLst/>
              </a:prstGeom>
              <a:blipFill>
                <a:blip r:embed="rId10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5CCFB02C-1606-4CA5-BF48-4E8FF8EBB423}"/>
              </a:ext>
            </a:extLst>
          </p:cNvPr>
          <p:cNvCxnSpPr>
            <a:cxnSpLocks/>
          </p:cNvCxnSpPr>
          <p:nvPr/>
        </p:nvCxnSpPr>
        <p:spPr>
          <a:xfrm flipV="1">
            <a:off x="3378695" y="2326372"/>
            <a:ext cx="669409" cy="8418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C7400CB0-D68F-4513-AE6F-64CC4CFC6AB2}"/>
              </a:ext>
            </a:extLst>
          </p:cNvPr>
          <p:cNvCxnSpPr/>
          <p:nvPr/>
        </p:nvCxnSpPr>
        <p:spPr>
          <a:xfrm>
            <a:off x="2487168" y="3157728"/>
            <a:ext cx="91707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494F5E9-4A18-4A60-8377-9129E0DF649A}"/>
                  </a:ext>
                </a:extLst>
              </p:cNvPr>
              <p:cNvSpPr txBox="1"/>
              <p:nvPr/>
            </p:nvSpPr>
            <p:spPr>
              <a:xfrm>
                <a:off x="2489814" y="3490939"/>
                <a:ext cx="3801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494F5E9-4A18-4A60-8377-9129E0DF64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9814" y="3490939"/>
                <a:ext cx="380169" cy="369332"/>
              </a:xfrm>
              <a:prstGeom prst="rect">
                <a:avLst/>
              </a:prstGeom>
              <a:blipFill>
                <a:blip r:embed="rId11"/>
                <a:stretch>
                  <a:fillRect l="-4762" r="-3175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118BBE7-D64A-4F5F-9A28-3AD786A4ED70}"/>
                  </a:ext>
                </a:extLst>
              </p:cNvPr>
              <p:cNvSpPr txBox="1"/>
              <p:nvPr/>
            </p:nvSpPr>
            <p:spPr>
              <a:xfrm>
                <a:off x="2382412" y="3183162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(3,)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118BBE7-D64A-4F5F-9A28-3AD786A4ED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2412" y="3183162"/>
                <a:ext cx="590995" cy="307777"/>
              </a:xfrm>
              <a:prstGeom prst="rect">
                <a:avLst/>
              </a:prstGeom>
              <a:blipFill>
                <a:blip r:embed="rId12"/>
                <a:stretch>
                  <a:fillRect l="-8247" t="-1961" r="-8247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B90D9878-5FA0-438B-9835-C0915A43A271}"/>
              </a:ext>
            </a:extLst>
          </p:cNvPr>
          <p:cNvCxnSpPr>
            <a:cxnSpLocks/>
          </p:cNvCxnSpPr>
          <p:nvPr/>
        </p:nvCxnSpPr>
        <p:spPr>
          <a:xfrm>
            <a:off x="4516406" y="2064557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D2654A5-2B78-49BF-B2F6-531E26ABCC6A}"/>
                  </a:ext>
                </a:extLst>
              </p:cNvPr>
              <p:cNvSpPr txBox="1"/>
              <p:nvPr/>
            </p:nvSpPr>
            <p:spPr>
              <a:xfrm>
                <a:off x="4647001" y="1676356"/>
                <a:ext cx="3633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D2654A5-2B78-49BF-B2F6-531E26ABCC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7001" y="1676356"/>
                <a:ext cx="363369" cy="369332"/>
              </a:xfrm>
              <a:prstGeom prst="rect">
                <a:avLst/>
              </a:prstGeom>
              <a:blipFill>
                <a:blip r:embed="rId13"/>
                <a:stretch>
                  <a:fillRect l="-5000" r="-3333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FCE7F98-88F3-4B46-8B77-EDEB6B192A8F}"/>
                  </a:ext>
                </a:extLst>
              </p:cNvPr>
              <p:cNvSpPr txBox="1"/>
              <p:nvPr/>
            </p:nvSpPr>
            <p:spPr>
              <a:xfrm>
                <a:off x="4591482" y="1177733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(3,)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FCE7F98-88F3-4B46-8B77-EDEB6B192A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1482" y="1177733"/>
                <a:ext cx="590995" cy="307777"/>
              </a:xfrm>
              <a:prstGeom prst="rect">
                <a:avLst/>
              </a:prstGeom>
              <a:blipFill>
                <a:blip r:embed="rId14"/>
                <a:stretch>
                  <a:fillRect l="-8247" t="-1961" r="-8247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0817512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Affine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D672E0C4-A230-4432-85BE-CC8B81E21413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1457525" y="1329356"/>
            <a:ext cx="763347" cy="598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15063B43-51D0-4361-A1C8-D29561ACE11E}"/>
              </a:ext>
            </a:extLst>
          </p:cNvPr>
          <p:cNvCxnSpPr>
            <a:cxnSpLocks/>
            <a:stCxn id="18" idx="6"/>
          </p:cNvCxnSpPr>
          <p:nvPr/>
        </p:nvCxnSpPr>
        <p:spPr>
          <a:xfrm>
            <a:off x="2741198" y="2143805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7589095D-1658-4FE0-9EBA-181AFC746E8F}"/>
              </a:ext>
            </a:extLst>
          </p:cNvPr>
          <p:cNvCxnSpPr>
            <a:cxnSpLocks/>
            <a:endCxn id="18" idx="3"/>
          </p:cNvCxnSpPr>
          <p:nvPr/>
        </p:nvCxnSpPr>
        <p:spPr>
          <a:xfrm flipV="1">
            <a:off x="1359020" y="2359331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타원 17">
            <a:extLst>
              <a:ext uri="{FF2B5EF4-FFF2-40B4-BE49-F238E27FC236}">
                <a16:creationId xmlns:a16="http://schemas.microsoft.com/office/drawing/2014/main" id="{B0B9ADC5-523B-4A48-A01A-1E8CDB3C2BE1}"/>
              </a:ext>
            </a:extLst>
          </p:cNvPr>
          <p:cNvSpPr/>
          <p:nvPr/>
        </p:nvSpPr>
        <p:spPr>
          <a:xfrm>
            <a:off x="2131598" y="1839005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47304F0-D955-4756-9636-72587629F134}"/>
                  </a:ext>
                </a:extLst>
              </p:cNvPr>
              <p:cNvSpPr txBox="1"/>
              <p:nvPr/>
            </p:nvSpPr>
            <p:spPr>
              <a:xfrm>
                <a:off x="2131598" y="1943709"/>
                <a:ext cx="64068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𝑑𝑜𝑡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47304F0-D955-4756-9636-72587629F1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1598" y="1943709"/>
                <a:ext cx="640688" cy="369332"/>
              </a:xfrm>
              <a:prstGeom prst="rect">
                <a:avLst/>
              </a:prstGeom>
              <a:blipFill>
                <a:blip r:embed="rId3"/>
                <a:stretch>
                  <a:fillRect l="-3810" r="-2857"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D2621E0-7CFC-4417-8C85-DAB6CCF29ACC}"/>
                  </a:ext>
                </a:extLst>
              </p:cNvPr>
              <p:cNvSpPr txBox="1"/>
              <p:nvPr/>
            </p:nvSpPr>
            <p:spPr>
              <a:xfrm>
                <a:off x="1618584" y="1138185"/>
                <a:ext cx="37619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D2621E0-7CFC-4417-8C85-DAB6CCF29A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8584" y="1138185"/>
                <a:ext cx="376192" cy="369332"/>
              </a:xfrm>
              <a:prstGeom prst="rect">
                <a:avLst/>
              </a:prstGeom>
              <a:blipFill>
                <a:blip r:embed="rId4"/>
                <a:stretch>
                  <a:fillRect l="-6557" r="-3279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6218BCF-0CEF-4B7D-9089-5B4374D5D458}"/>
                  </a:ext>
                </a:extLst>
              </p:cNvPr>
              <p:cNvSpPr txBox="1"/>
              <p:nvPr/>
            </p:nvSpPr>
            <p:spPr>
              <a:xfrm>
                <a:off x="1079131" y="2117958"/>
                <a:ext cx="47371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6218BCF-0CEF-4B7D-9089-5B4374D5D4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9131" y="2117958"/>
                <a:ext cx="473719" cy="369332"/>
              </a:xfrm>
              <a:prstGeom prst="rect">
                <a:avLst/>
              </a:prstGeom>
              <a:blipFill>
                <a:blip r:embed="rId5"/>
                <a:stretch>
                  <a:fillRect l="-3846" r="-1282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3431401-D698-408F-B431-9D791DA385EA}"/>
                  </a:ext>
                </a:extLst>
              </p:cNvPr>
              <p:cNvSpPr txBox="1"/>
              <p:nvPr/>
            </p:nvSpPr>
            <p:spPr>
              <a:xfrm>
                <a:off x="3000530" y="1693316"/>
                <a:ext cx="9033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3431401-D698-408F-B431-9D791DA385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0530" y="1693316"/>
                <a:ext cx="903389" cy="369332"/>
              </a:xfrm>
              <a:prstGeom prst="rect">
                <a:avLst/>
              </a:prstGeom>
              <a:blipFill>
                <a:blip r:embed="rId6"/>
                <a:stretch>
                  <a:fillRect l="-1351" r="-676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타원 27">
            <a:extLst>
              <a:ext uri="{FF2B5EF4-FFF2-40B4-BE49-F238E27FC236}">
                <a16:creationId xmlns:a16="http://schemas.microsoft.com/office/drawing/2014/main" id="{9409BF97-D06E-40B2-BC3C-F789D29E5C7C}"/>
              </a:ext>
            </a:extLst>
          </p:cNvPr>
          <p:cNvSpPr/>
          <p:nvPr/>
        </p:nvSpPr>
        <p:spPr>
          <a:xfrm>
            <a:off x="3943382" y="1849472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167617A-B020-4EC6-BDBB-DBB85EF0D4B9}"/>
                  </a:ext>
                </a:extLst>
              </p:cNvPr>
              <p:cNvSpPr txBox="1"/>
              <p:nvPr/>
            </p:nvSpPr>
            <p:spPr>
              <a:xfrm>
                <a:off x="4045742" y="1959139"/>
                <a:ext cx="39914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167617A-B020-4EC6-BDBB-DBB85EF0D4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5742" y="1959139"/>
                <a:ext cx="399148" cy="369332"/>
              </a:xfrm>
              <a:prstGeom prst="rect">
                <a:avLst/>
              </a:prstGeom>
              <a:blipFill>
                <a:blip r:embed="rId10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5CCFB02C-1606-4CA5-BF48-4E8FF8EBB423}"/>
              </a:ext>
            </a:extLst>
          </p:cNvPr>
          <p:cNvCxnSpPr>
            <a:cxnSpLocks/>
          </p:cNvCxnSpPr>
          <p:nvPr/>
        </p:nvCxnSpPr>
        <p:spPr>
          <a:xfrm flipV="1">
            <a:off x="3415271" y="2405620"/>
            <a:ext cx="669409" cy="8418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C7400CB0-D68F-4513-AE6F-64CC4CFC6AB2}"/>
              </a:ext>
            </a:extLst>
          </p:cNvPr>
          <p:cNvCxnSpPr/>
          <p:nvPr/>
        </p:nvCxnSpPr>
        <p:spPr>
          <a:xfrm>
            <a:off x="2523744" y="3236976"/>
            <a:ext cx="91707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494F5E9-4A18-4A60-8377-9129E0DF649A}"/>
                  </a:ext>
                </a:extLst>
              </p:cNvPr>
              <p:cNvSpPr txBox="1"/>
              <p:nvPr/>
            </p:nvSpPr>
            <p:spPr>
              <a:xfrm>
                <a:off x="2715817" y="2910558"/>
                <a:ext cx="3801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494F5E9-4A18-4A60-8377-9129E0DF64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5817" y="2910558"/>
                <a:ext cx="380169" cy="369332"/>
              </a:xfrm>
              <a:prstGeom prst="rect">
                <a:avLst/>
              </a:prstGeom>
              <a:blipFill>
                <a:blip r:embed="rId11"/>
                <a:stretch>
                  <a:fillRect l="-6452" r="-3226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B90D9878-5FA0-438B-9835-C0915A43A271}"/>
              </a:ext>
            </a:extLst>
          </p:cNvPr>
          <p:cNvCxnSpPr>
            <a:cxnSpLocks/>
          </p:cNvCxnSpPr>
          <p:nvPr/>
        </p:nvCxnSpPr>
        <p:spPr>
          <a:xfrm>
            <a:off x="4552982" y="2143805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D2654A5-2B78-49BF-B2F6-531E26ABCC6A}"/>
                  </a:ext>
                </a:extLst>
              </p:cNvPr>
              <p:cNvSpPr txBox="1"/>
              <p:nvPr/>
            </p:nvSpPr>
            <p:spPr>
              <a:xfrm>
                <a:off x="4683577" y="1755604"/>
                <a:ext cx="3633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D2654A5-2B78-49BF-B2F6-531E26ABCC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3577" y="1755604"/>
                <a:ext cx="363369" cy="369332"/>
              </a:xfrm>
              <a:prstGeom prst="rect">
                <a:avLst/>
              </a:prstGeom>
              <a:blipFill>
                <a:blip r:embed="rId13"/>
                <a:stretch>
                  <a:fillRect l="-5000" r="-3333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D2367BDB-4A8E-442A-A41C-BCE0243D2794}"/>
              </a:ext>
            </a:extLst>
          </p:cNvPr>
          <p:cNvCxnSpPr>
            <a:cxnSpLocks/>
          </p:cNvCxnSpPr>
          <p:nvPr/>
        </p:nvCxnSpPr>
        <p:spPr>
          <a:xfrm flipH="1">
            <a:off x="4552982" y="2289044"/>
            <a:ext cx="1202184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2B5211EF-3DBE-4CE4-8D7B-C1D25A3659F3}"/>
              </a:ext>
            </a:extLst>
          </p:cNvPr>
          <p:cNvCxnSpPr>
            <a:cxnSpLocks/>
          </p:cNvCxnSpPr>
          <p:nvPr/>
        </p:nvCxnSpPr>
        <p:spPr>
          <a:xfrm flipH="1">
            <a:off x="2523744" y="3407002"/>
            <a:ext cx="993848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5D67C72E-6EA4-4027-A679-8E0D325BEF93}"/>
              </a:ext>
            </a:extLst>
          </p:cNvPr>
          <p:cNvCxnSpPr>
            <a:cxnSpLocks/>
            <a:stCxn id="28" idx="4"/>
          </p:cNvCxnSpPr>
          <p:nvPr/>
        </p:nvCxnSpPr>
        <p:spPr>
          <a:xfrm flipH="1">
            <a:off x="3490773" y="2459072"/>
            <a:ext cx="757409" cy="947930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F5A2340A-8C8A-4FE9-96A1-5DF0FEFC8B72}"/>
              </a:ext>
            </a:extLst>
          </p:cNvPr>
          <p:cNvCxnSpPr>
            <a:cxnSpLocks/>
          </p:cNvCxnSpPr>
          <p:nvPr/>
        </p:nvCxnSpPr>
        <p:spPr>
          <a:xfrm flipH="1">
            <a:off x="2740284" y="2265841"/>
            <a:ext cx="1202184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E6C644BB-946F-4775-A785-B7200CCF38C3}"/>
              </a:ext>
            </a:extLst>
          </p:cNvPr>
          <p:cNvCxnSpPr>
            <a:cxnSpLocks/>
          </p:cNvCxnSpPr>
          <p:nvPr/>
        </p:nvCxnSpPr>
        <p:spPr>
          <a:xfrm flipH="1" flipV="1">
            <a:off x="1349433" y="1422899"/>
            <a:ext cx="798988" cy="611239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3ECA16EC-1AE1-4583-BC90-A04521DB69B6}"/>
              </a:ext>
            </a:extLst>
          </p:cNvPr>
          <p:cNvCxnSpPr>
            <a:cxnSpLocks/>
          </p:cNvCxnSpPr>
          <p:nvPr/>
        </p:nvCxnSpPr>
        <p:spPr>
          <a:xfrm flipH="1">
            <a:off x="1435251" y="2459072"/>
            <a:ext cx="871206" cy="571899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CEC7733-3E8D-489E-A11C-0C5EDFD0A4A6}"/>
                  </a:ext>
                </a:extLst>
              </p:cNvPr>
              <p:cNvSpPr txBox="1"/>
              <p:nvPr/>
            </p:nvSpPr>
            <p:spPr>
              <a:xfrm>
                <a:off x="6758115" y="1089268"/>
                <a:ext cx="2298500" cy="6190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den>
                      </m:f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CEC7733-3E8D-489E-A11C-0C5EDFD0A4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8115" y="1089268"/>
                <a:ext cx="2298500" cy="619016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1E7430F-0999-45BA-BC0B-650DE36CFE11}"/>
                  </a:ext>
                </a:extLst>
              </p:cNvPr>
              <p:cNvSpPr txBox="1"/>
              <p:nvPr/>
            </p:nvSpPr>
            <p:spPr>
              <a:xfrm>
                <a:off x="6792123" y="2565843"/>
                <a:ext cx="2298500" cy="6190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1E7430F-0999-45BA-BC0B-650DE36CFE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2123" y="2565843"/>
                <a:ext cx="2298500" cy="619016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F8D8F8BA-117C-43C3-A028-0DA9D4D4A544}"/>
                  </a:ext>
                </a:extLst>
              </p:cNvPr>
              <p:cNvSpPr txBox="1"/>
              <p:nvPr/>
            </p:nvSpPr>
            <p:spPr>
              <a:xfrm>
                <a:off x="1557426" y="816525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(2,)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F8D8F8BA-117C-43C3-A028-0DA9D4D4A5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7426" y="816525"/>
                <a:ext cx="590995" cy="307777"/>
              </a:xfrm>
              <a:prstGeom prst="rect">
                <a:avLst/>
              </a:prstGeom>
              <a:blipFill>
                <a:blip r:embed="rId26"/>
                <a:stretch>
                  <a:fillRect l="-8247" t="-2000" r="-8247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B1FD218F-CD8A-4A04-B72C-AF327F1F72D3}"/>
                  </a:ext>
                </a:extLst>
              </p:cNvPr>
              <p:cNvSpPr txBox="1"/>
              <p:nvPr/>
            </p:nvSpPr>
            <p:spPr>
              <a:xfrm>
                <a:off x="959208" y="2459072"/>
                <a:ext cx="6908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(2,3)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B1FD218F-CD8A-4A04-B72C-AF327F1F72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208" y="2459072"/>
                <a:ext cx="690895" cy="307777"/>
              </a:xfrm>
              <a:prstGeom prst="rect">
                <a:avLst/>
              </a:prstGeom>
              <a:blipFill>
                <a:blip r:embed="rId31"/>
                <a:stretch>
                  <a:fillRect l="-7018" t="-1961" r="-6140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C497CD9D-BE04-4B42-9F52-673A0FBE88AA}"/>
                  </a:ext>
                </a:extLst>
              </p:cNvPr>
              <p:cNvSpPr txBox="1"/>
              <p:nvPr/>
            </p:nvSpPr>
            <p:spPr>
              <a:xfrm>
                <a:off x="3251056" y="1368009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(3,)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C497CD9D-BE04-4B42-9F52-673A0FBE88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1056" y="1368009"/>
                <a:ext cx="590995" cy="307777"/>
              </a:xfrm>
              <a:prstGeom prst="rect">
                <a:avLst/>
              </a:prstGeom>
              <a:blipFill>
                <a:blip r:embed="rId32"/>
                <a:stretch>
                  <a:fillRect l="-8247" t="-1961" r="-8247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6CC7AC6D-EE25-4838-AAFE-9C3942256C73}"/>
                  </a:ext>
                </a:extLst>
              </p:cNvPr>
              <p:cNvSpPr txBox="1"/>
              <p:nvPr/>
            </p:nvSpPr>
            <p:spPr>
              <a:xfrm>
                <a:off x="4625594" y="1428958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(3,)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6CC7AC6D-EE25-4838-AAFE-9C3942256C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5594" y="1428958"/>
                <a:ext cx="590995" cy="307777"/>
              </a:xfrm>
              <a:prstGeom prst="rect">
                <a:avLst/>
              </a:prstGeom>
              <a:blipFill>
                <a:blip r:embed="rId33"/>
                <a:stretch>
                  <a:fillRect l="-8247" t="-1961" r="-8247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7B6CBED7-D549-44FE-8B66-460E3C42EBE2}"/>
                  </a:ext>
                </a:extLst>
              </p:cNvPr>
              <p:cNvSpPr txBox="1"/>
              <p:nvPr/>
            </p:nvSpPr>
            <p:spPr>
              <a:xfrm>
                <a:off x="2669515" y="2629654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(3,)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7B6CBED7-D549-44FE-8B66-460E3C42EB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9515" y="2629654"/>
                <a:ext cx="590995" cy="307777"/>
              </a:xfrm>
              <a:prstGeom prst="rect">
                <a:avLst/>
              </a:prstGeom>
              <a:blipFill>
                <a:blip r:embed="rId34"/>
                <a:stretch>
                  <a:fillRect l="-8247" t="-1961" r="-8247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6B09AE9-F975-43E2-B16F-74ED64CED6E5}"/>
                  </a:ext>
                </a:extLst>
              </p:cNvPr>
              <p:cNvSpPr txBox="1"/>
              <p:nvPr/>
            </p:nvSpPr>
            <p:spPr>
              <a:xfrm>
                <a:off x="7611867" y="1728518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6B09AE9-F975-43E2-B16F-74ED64CED6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1867" y="1728518"/>
                <a:ext cx="590995" cy="307777"/>
              </a:xfrm>
              <a:prstGeom prst="rect">
                <a:avLst/>
              </a:prstGeom>
              <a:blipFill>
                <a:blip r:embed="rId37"/>
                <a:stretch>
                  <a:fillRect l="-8247" t="-4000" r="-8247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AE8FB76A-8B6E-42C2-B69A-EF123DF8F41C}"/>
                  </a:ext>
                </a:extLst>
              </p:cNvPr>
              <p:cNvSpPr txBox="1"/>
              <p:nvPr/>
            </p:nvSpPr>
            <p:spPr>
              <a:xfrm>
                <a:off x="8110947" y="1720243"/>
                <a:ext cx="6908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AE8FB76A-8B6E-42C2-B69A-EF123DF8F4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0947" y="1720243"/>
                <a:ext cx="690895" cy="307777"/>
              </a:xfrm>
              <a:prstGeom prst="rect">
                <a:avLst/>
              </a:prstGeom>
              <a:blipFill>
                <a:blip r:embed="rId38"/>
                <a:stretch>
                  <a:fillRect l="-7080" t="-1961" r="-7080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4C5E418A-18F6-4D13-A110-3742A093B82D}"/>
                  </a:ext>
                </a:extLst>
              </p:cNvPr>
              <p:cNvSpPr txBox="1"/>
              <p:nvPr/>
            </p:nvSpPr>
            <p:spPr>
              <a:xfrm>
                <a:off x="8840863" y="1722947"/>
                <a:ext cx="85459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2,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4C5E418A-18F6-4D13-A110-3742A093B8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0863" y="1722947"/>
                <a:ext cx="854593" cy="307777"/>
              </a:xfrm>
              <a:prstGeom prst="rect">
                <a:avLst/>
              </a:prstGeom>
              <a:blipFill>
                <a:blip r:embed="rId39"/>
                <a:stretch>
                  <a:fillRect t="-4000" r="-5714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37BED80C-D364-430E-908D-4343F4DB361B}"/>
                  </a:ext>
                </a:extLst>
              </p:cNvPr>
              <p:cNvSpPr txBox="1"/>
              <p:nvPr/>
            </p:nvSpPr>
            <p:spPr>
              <a:xfrm>
                <a:off x="8176104" y="3394845"/>
                <a:ext cx="73366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(1, </m:t>
                      </m:r>
                      <m:r>
                        <a:rPr lang="en-US" altLang="ko-KR" sz="2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37BED80C-D364-430E-908D-4343F4DB36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6104" y="3394845"/>
                <a:ext cx="733662" cy="307777"/>
              </a:xfrm>
              <a:prstGeom prst="rect">
                <a:avLst/>
              </a:prstGeom>
              <a:blipFill>
                <a:blip r:embed="rId40"/>
                <a:stretch>
                  <a:fillRect l="-6612" t="-2000" r="-5785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01F69DE1-62E3-42A3-9888-597A777ED19D}"/>
                  </a:ext>
                </a:extLst>
              </p:cNvPr>
              <p:cNvSpPr txBox="1"/>
              <p:nvPr/>
            </p:nvSpPr>
            <p:spPr>
              <a:xfrm>
                <a:off x="7569078" y="3399718"/>
                <a:ext cx="73366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(1, 2)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01F69DE1-62E3-42A3-9888-597A777ED1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9078" y="3399718"/>
                <a:ext cx="733662" cy="307777"/>
              </a:xfrm>
              <a:prstGeom prst="rect">
                <a:avLst/>
              </a:prstGeom>
              <a:blipFill>
                <a:blip r:embed="rId41"/>
                <a:stretch>
                  <a:fillRect l="-6667" t="-4000" r="-6667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BE048727-39D7-4365-BA6C-A9B8DDED5804}"/>
                  </a:ext>
                </a:extLst>
              </p:cNvPr>
              <p:cNvSpPr txBox="1"/>
              <p:nvPr/>
            </p:nvSpPr>
            <p:spPr>
              <a:xfrm>
                <a:off x="8698896" y="3845850"/>
                <a:ext cx="95449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2,3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BE048727-39D7-4365-BA6C-A9B8DDED58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8896" y="3845850"/>
                <a:ext cx="954492" cy="307777"/>
              </a:xfrm>
              <a:prstGeom prst="rect">
                <a:avLst/>
              </a:prstGeom>
              <a:blipFill>
                <a:blip r:embed="rId42"/>
                <a:stretch>
                  <a:fillRect t="-2000" r="-4459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직사각형 1">
            <a:extLst>
              <a:ext uri="{FF2B5EF4-FFF2-40B4-BE49-F238E27FC236}">
                <a16:creationId xmlns:a16="http://schemas.microsoft.com/office/drawing/2014/main" id="{CBB4CEA5-AFC1-40E8-8F38-DD0985D0DFA2}"/>
              </a:ext>
            </a:extLst>
          </p:cNvPr>
          <p:cNvSpPr/>
          <p:nvPr/>
        </p:nvSpPr>
        <p:spPr>
          <a:xfrm>
            <a:off x="7457978" y="4178976"/>
            <a:ext cx="307777" cy="3077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D5696192-99A6-4708-98AB-7F920E38E634}"/>
              </a:ext>
            </a:extLst>
          </p:cNvPr>
          <p:cNvSpPr/>
          <p:nvPr/>
        </p:nvSpPr>
        <p:spPr>
          <a:xfrm>
            <a:off x="7457978" y="4464122"/>
            <a:ext cx="307777" cy="3077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E52822DB-6918-4C7B-9E2E-66F34F7B738B}"/>
              </a:ext>
            </a:extLst>
          </p:cNvPr>
          <p:cNvSpPr/>
          <p:nvPr/>
        </p:nvSpPr>
        <p:spPr>
          <a:xfrm>
            <a:off x="8202862" y="4250121"/>
            <a:ext cx="307777" cy="3077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227DA6DA-0A9C-4238-B6B3-10FECFEB96B4}"/>
              </a:ext>
            </a:extLst>
          </p:cNvPr>
          <p:cNvSpPr/>
          <p:nvPr/>
        </p:nvSpPr>
        <p:spPr>
          <a:xfrm>
            <a:off x="8510639" y="4250120"/>
            <a:ext cx="307777" cy="3077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16DE4427-9436-4A10-8C12-3FCD1096C001}"/>
              </a:ext>
            </a:extLst>
          </p:cNvPr>
          <p:cNvSpPr/>
          <p:nvPr/>
        </p:nvSpPr>
        <p:spPr>
          <a:xfrm>
            <a:off x="8818416" y="4250120"/>
            <a:ext cx="307777" cy="3077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A587BDC4-C8DB-479A-BEFB-055F34B9A470}"/>
                  </a:ext>
                </a:extLst>
              </p:cNvPr>
              <p:cNvSpPr txBox="1"/>
              <p:nvPr/>
            </p:nvSpPr>
            <p:spPr>
              <a:xfrm>
                <a:off x="7902548" y="4156345"/>
                <a:ext cx="19396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A587BDC4-C8DB-479A-BEFB-055F34B9A4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2548" y="4156345"/>
                <a:ext cx="193964" cy="307777"/>
              </a:xfrm>
              <a:prstGeom prst="rect">
                <a:avLst/>
              </a:prstGeom>
              <a:blipFill>
                <a:blip r:embed="rId4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5C27C0B0-A7B3-449E-94B8-7BBFDD2AC6FF}"/>
                  </a:ext>
                </a:extLst>
              </p:cNvPr>
              <p:cNvSpPr txBox="1"/>
              <p:nvPr/>
            </p:nvSpPr>
            <p:spPr>
              <a:xfrm>
                <a:off x="7973632" y="3859883"/>
                <a:ext cx="6908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5C27C0B0-A7B3-449E-94B8-7BBFDD2AC6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3632" y="3859883"/>
                <a:ext cx="690895" cy="307777"/>
              </a:xfrm>
              <a:prstGeom prst="rect">
                <a:avLst/>
              </a:prstGeom>
              <a:blipFill>
                <a:blip r:embed="rId44"/>
                <a:stretch>
                  <a:fillRect l="-7080" t="-1961" r="-7080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F21BD0F4-BD24-4C2B-8B27-457414A08255}"/>
                  </a:ext>
                </a:extLst>
              </p:cNvPr>
              <p:cNvSpPr txBox="1"/>
              <p:nvPr/>
            </p:nvSpPr>
            <p:spPr>
              <a:xfrm>
                <a:off x="7420307" y="3859884"/>
                <a:ext cx="6908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F21BD0F4-BD24-4C2B-8B27-457414A082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0307" y="3859884"/>
                <a:ext cx="690895" cy="307777"/>
              </a:xfrm>
              <a:prstGeom prst="rect">
                <a:avLst/>
              </a:prstGeom>
              <a:blipFill>
                <a:blip r:embed="rId45"/>
                <a:stretch>
                  <a:fillRect l="-7018" t="-1961" r="-6140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직사각형 78">
            <a:extLst>
              <a:ext uri="{FF2B5EF4-FFF2-40B4-BE49-F238E27FC236}">
                <a16:creationId xmlns:a16="http://schemas.microsoft.com/office/drawing/2014/main" id="{16924B02-AE89-4E84-9C71-8D30BC86605E}"/>
              </a:ext>
            </a:extLst>
          </p:cNvPr>
          <p:cNvSpPr/>
          <p:nvPr/>
        </p:nvSpPr>
        <p:spPr>
          <a:xfrm>
            <a:off x="9695456" y="4068261"/>
            <a:ext cx="307777" cy="3077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7A36B17B-8D9D-4280-9F98-31D4DF95C790}"/>
              </a:ext>
            </a:extLst>
          </p:cNvPr>
          <p:cNvSpPr/>
          <p:nvPr/>
        </p:nvSpPr>
        <p:spPr>
          <a:xfrm>
            <a:off x="9695456" y="4371498"/>
            <a:ext cx="307777" cy="3077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17AF2338-DB37-43BF-8E32-F0F2A525A92B}"/>
              </a:ext>
            </a:extLst>
          </p:cNvPr>
          <p:cNvSpPr/>
          <p:nvPr/>
        </p:nvSpPr>
        <p:spPr>
          <a:xfrm>
            <a:off x="10003233" y="4068261"/>
            <a:ext cx="307777" cy="3077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0C791B0B-C3DE-4037-87A1-3E5AD28C6552}"/>
              </a:ext>
            </a:extLst>
          </p:cNvPr>
          <p:cNvSpPr/>
          <p:nvPr/>
        </p:nvSpPr>
        <p:spPr>
          <a:xfrm>
            <a:off x="10003232" y="4371498"/>
            <a:ext cx="307777" cy="3077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6B3D5DA8-598F-4430-8294-2666888C800D}"/>
              </a:ext>
            </a:extLst>
          </p:cNvPr>
          <p:cNvSpPr/>
          <p:nvPr/>
        </p:nvSpPr>
        <p:spPr>
          <a:xfrm>
            <a:off x="10311009" y="4068261"/>
            <a:ext cx="307777" cy="3077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5F36546A-0AF3-4F8E-92CC-13657C8CECAD}"/>
              </a:ext>
            </a:extLst>
          </p:cNvPr>
          <p:cNvSpPr/>
          <p:nvPr/>
        </p:nvSpPr>
        <p:spPr>
          <a:xfrm>
            <a:off x="10311008" y="4371498"/>
            <a:ext cx="307777" cy="3077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EF123B-D3C6-4C10-BA55-4C4DACBBBAFD}"/>
              </a:ext>
            </a:extLst>
          </p:cNvPr>
          <p:cNvSpPr txBox="1"/>
          <p:nvPr/>
        </p:nvSpPr>
        <p:spPr>
          <a:xfrm>
            <a:off x="900123" y="4409396"/>
            <a:ext cx="473238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행렬곱의 미분은 편미분으로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사라진 변수 자리에 뒤에서 온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미분값을 쓰고 남은 행렬은 전치하여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행렬곱을 해준다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39C58B33-0C54-4634-883F-87A19C6FB83A}"/>
                  </a:ext>
                </a:extLst>
              </p:cNvPr>
              <p:cNvSpPr txBox="1"/>
              <p:nvPr/>
            </p:nvSpPr>
            <p:spPr>
              <a:xfrm>
                <a:off x="7765754" y="675886"/>
                <a:ext cx="9033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39C58B33-0C54-4634-883F-87A19C6FB8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5754" y="675886"/>
                <a:ext cx="903389" cy="369332"/>
              </a:xfrm>
              <a:prstGeom prst="rect">
                <a:avLst/>
              </a:prstGeom>
              <a:blipFill>
                <a:blip r:embed="rId46"/>
                <a:stretch>
                  <a:fillRect l="-2027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8782CEF4-67EB-4FE9-9C07-E6520BD17095}"/>
                  </a:ext>
                </a:extLst>
              </p:cNvPr>
              <p:cNvSpPr txBox="1"/>
              <p:nvPr/>
            </p:nvSpPr>
            <p:spPr>
              <a:xfrm>
                <a:off x="7857695" y="2260322"/>
                <a:ext cx="9033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8782CEF4-67EB-4FE9-9C07-E6520BD170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7695" y="2260322"/>
                <a:ext cx="903389" cy="369332"/>
              </a:xfrm>
              <a:prstGeom prst="rect">
                <a:avLst/>
              </a:prstGeom>
              <a:blipFill>
                <a:blip r:embed="rId47"/>
                <a:stretch>
                  <a:fillRect l="-2027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813B1D29-22E6-4A05-9BA8-DC8D6B4C9061}"/>
                  </a:ext>
                </a:extLst>
              </p:cNvPr>
              <p:cNvSpPr txBox="1"/>
              <p:nvPr/>
            </p:nvSpPr>
            <p:spPr>
              <a:xfrm>
                <a:off x="4621287" y="2320146"/>
                <a:ext cx="525931" cy="6190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813B1D29-22E6-4A05-9BA8-DC8D6B4C90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1287" y="2320146"/>
                <a:ext cx="525931" cy="619016"/>
              </a:xfrm>
              <a:prstGeom prst="rect">
                <a:avLst/>
              </a:prstGeom>
              <a:blipFill>
                <a:blip r:embed="rId4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0BFD21DC-8ED8-41C6-BA41-C7884BE6C9BE}"/>
                  </a:ext>
                </a:extLst>
              </p:cNvPr>
              <p:cNvSpPr txBox="1"/>
              <p:nvPr/>
            </p:nvSpPr>
            <p:spPr>
              <a:xfrm>
                <a:off x="4598765" y="2905828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(3,)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0BFD21DC-8ED8-41C6-BA41-C7884BE6C9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8765" y="2905828"/>
                <a:ext cx="590995" cy="307777"/>
              </a:xfrm>
              <a:prstGeom prst="rect">
                <a:avLst/>
              </a:prstGeom>
              <a:blipFill>
                <a:blip r:embed="rId49"/>
                <a:stretch>
                  <a:fillRect l="-8247" t="-4000" r="-8247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50D2B45A-73B5-4B9C-A777-088AADA862F3}"/>
                  </a:ext>
                </a:extLst>
              </p:cNvPr>
              <p:cNvSpPr txBox="1"/>
              <p:nvPr/>
            </p:nvSpPr>
            <p:spPr>
              <a:xfrm>
                <a:off x="3791405" y="2979675"/>
                <a:ext cx="525931" cy="6190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50D2B45A-73B5-4B9C-A777-088AADA862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1405" y="2979675"/>
                <a:ext cx="525931" cy="619016"/>
              </a:xfrm>
              <a:prstGeom prst="rect">
                <a:avLst/>
              </a:prstGeom>
              <a:blipFill>
                <a:blip r:embed="rId5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35A68921-D3FA-4AB9-9CB3-E16B4035BBE3}"/>
                  </a:ext>
                </a:extLst>
              </p:cNvPr>
              <p:cNvSpPr txBox="1"/>
              <p:nvPr/>
            </p:nvSpPr>
            <p:spPr>
              <a:xfrm>
                <a:off x="3177856" y="2246478"/>
                <a:ext cx="525931" cy="6190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35A68921-D3FA-4AB9-9CB3-E16B4035BB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7856" y="2246478"/>
                <a:ext cx="525931" cy="619016"/>
              </a:xfrm>
              <a:prstGeom prst="rect">
                <a:avLst/>
              </a:prstGeom>
              <a:blipFill>
                <a:blip r:embed="rId5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5764796D-E56C-4B12-ADD0-B4D79FD9B3FF}"/>
                  </a:ext>
                </a:extLst>
              </p:cNvPr>
              <p:cNvSpPr txBox="1"/>
              <p:nvPr/>
            </p:nvSpPr>
            <p:spPr>
              <a:xfrm>
                <a:off x="-351964" y="2865494"/>
                <a:ext cx="6908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(2,1)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5764796D-E56C-4B12-ADD0-B4D79FD9B3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51964" y="2865494"/>
                <a:ext cx="690895" cy="307777"/>
              </a:xfrm>
              <a:prstGeom prst="rect">
                <a:avLst/>
              </a:prstGeom>
              <a:blipFill>
                <a:blip r:embed="rId52"/>
                <a:stretch>
                  <a:fillRect l="-7018" t="-1961" r="-6140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E39D1D5B-BF50-4E13-B032-9AE5B7824A87}"/>
                  </a:ext>
                </a:extLst>
              </p:cNvPr>
              <p:cNvSpPr txBox="1"/>
              <p:nvPr/>
            </p:nvSpPr>
            <p:spPr>
              <a:xfrm>
                <a:off x="-236008" y="2221235"/>
                <a:ext cx="1111513" cy="6190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E39D1D5B-BF50-4E13-B032-9AE5B7824A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36008" y="2221235"/>
                <a:ext cx="1111513" cy="619016"/>
              </a:xfrm>
              <a:prstGeom prst="rect">
                <a:avLst/>
              </a:prstGeom>
              <a:blipFill>
                <a:blip r:embed="rId5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D6B8E946-A6B4-4DD3-94DB-A325BF406C27}"/>
                  </a:ext>
                </a:extLst>
              </p:cNvPr>
              <p:cNvSpPr txBox="1"/>
              <p:nvPr/>
            </p:nvSpPr>
            <p:spPr>
              <a:xfrm>
                <a:off x="222250" y="2865493"/>
                <a:ext cx="6908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(1,3)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D6B8E946-A6B4-4DD3-94DB-A325BF406C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250" y="2865493"/>
                <a:ext cx="690895" cy="307777"/>
              </a:xfrm>
              <a:prstGeom prst="rect">
                <a:avLst/>
              </a:prstGeom>
              <a:blipFill>
                <a:blip r:embed="rId54"/>
                <a:stretch>
                  <a:fillRect l="-7018" t="-1961" r="-6140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6CB996C1-BD48-4ABA-B83B-1A712AF10A17}"/>
                  </a:ext>
                </a:extLst>
              </p:cNvPr>
              <p:cNvSpPr txBox="1"/>
              <p:nvPr/>
            </p:nvSpPr>
            <p:spPr>
              <a:xfrm>
                <a:off x="1440916" y="2965398"/>
                <a:ext cx="65165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𝑑𝑊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6CB996C1-BD48-4ABA-B83B-1A712AF10A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0916" y="2965398"/>
                <a:ext cx="651653" cy="369332"/>
              </a:xfrm>
              <a:prstGeom prst="rect">
                <a:avLst/>
              </a:prstGeom>
              <a:blipFill>
                <a:blip r:embed="rId55"/>
                <a:stretch>
                  <a:fillRect l="-3738" r="-935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3F725F8F-BD42-41F6-BA56-B59D8D977588}"/>
                  </a:ext>
                </a:extLst>
              </p:cNvPr>
              <p:cNvSpPr txBox="1"/>
              <p:nvPr/>
            </p:nvSpPr>
            <p:spPr>
              <a:xfrm>
                <a:off x="1384099" y="3276531"/>
                <a:ext cx="6908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(2,3)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3F725F8F-BD42-41F6-BA56-B59D8D9775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4099" y="3276531"/>
                <a:ext cx="690895" cy="307777"/>
              </a:xfrm>
              <a:prstGeom prst="rect">
                <a:avLst/>
              </a:prstGeom>
              <a:blipFill>
                <a:blip r:embed="rId56"/>
                <a:stretch>
                  <a:fillRect l="-7080" t="-1961" r="-7080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B7C1B922-F19D-4CEF-A7C4-B9F8444CBD65}"/>
                  </a:ext>
                </a:extLst>
              </p:cNvPr>
              <p:cNvSpPr txBox="1"/>
              <p:nvPr/>
            </p:nvSpPr>
            <p:spPr>
              <a:xfrm>
                <a:off x="966382" y="1470617"/>
                <a:ext cx="55412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𝑑𝑋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B7C1B922-F19D-4CEF-A7C4-B9F8444CBD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382" y="1470617"/>
                <a:ext cx="554126" cy="369332"/>
              </a:xfrm>
              <a:prstGeom prst="rect">
                <a:avLst/>
              </a:prstGeom>
              <a:blipFill>
                <a:blip r:embed="rId57"/>
                <a:stretch>
                  <a:fillRect l="-4444" r="-3333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13F2E5B9-FCD9-4645-8094-9B4F24AD98D9}"/>
                  </a:ext>
                </a:extLst>
              </p:cNvPr>
              <p:cNvSpPr txBox="1"/>
              <p:nvPr/>
            </p:nvSpPr>
            <p:spPr>
              <a:xfrm>
                <a:off x="165892" y="941364"/>
                <a:ext cx="1111513" cy="6190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13F2E5B9-FCD9-4645-8094-9B4F24AD98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892" y="941364"/>
                <a:ext cx="1111513" cy="619016"/>
              </a:xfrm>
              <a:prstGeom prst="rect">
                <a:avLst/>
              </a:prstGeom>
              <a:blipFill>
                <a:blip r:embed="rId5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CBFA77CE-1782-44EB-9A68-D39864DFF77C}"/>
                  </a:ext>
                </a:extLst>
              </p:cNvPr>
              <p:cNvSpPr txBox="1"/>
              <p:nvPr/>
            </p:nvSpPr>
            <p:spPr>
              <a:xfrm>
                <a:off x="-46824" y="1478420"/>
                <a:ext cx="114082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(3,)(</m:t>
                      </m:r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3,2)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CBFA77CE-1782-44EB-9A68-D39864DFF7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6824" y="1478420"/>
                <a:ext cx="1140825" cy="307777"/>
              </a:xfrm>
              <a:prstGeom prst="rect">
                <a:avLst/>
              </a:prstGeom>
              <a:blipFill>
                <a:blip r:embed="rId59"/>
                <a:stretch>
                  <a:fillRect l="-4278" t="-4000" r="-4278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69957101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배치용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Affine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</a:t>
            </a:r>
          </a:p>
        </p:txBody>
      </p:sp>
      <p:sp>
        <p:nvSpPr>
          <p:cNvPr id="7168" name="TextBox 7167">
            <a:extLst>
              <a:ext uri="{FF2B5EF4-FFF2-40B4-BE49-F238E27FC236}">
                <a16:creationId xmlns:a16="http://schemas.microsoft.com/office/drawing/2014/main" id="{E91267A3-0922-4D0C-A2E8-C64564D20C70}"/>
              </a:ext>
            </a:extLst>
          </p:cNvPr>
          <p:cNvSpPr txBox="1"/>
          <p:nvPr/>
        </p:nvSpPr>
        <p:spPr>
          <a:xfrm>
            <a:off x="575943" y="1185229"/>
            <a:ext cx="36718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python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broadcast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연산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8FDCA0-1E00-4B9B-9519-2B721659885D}"/>
              </a:ext>
            </a:extLst>
          </p:cNvPr>
          <p:cNvSpPr txBox="1"/>
          <p:nvPr/>
        </p:nvSpPr>
        <p:spPr>
          <a:xfrm>
            <a:off x="844952" y="1948405"/>
            <a:ext cx="375295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np.array([1,2,3])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 = np.array([4,5,6])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 = a+b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print(c)</a:t>
            </a:r>
          </a:p>
          <a:p>
            <a:pPr algn="l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B378DF4-BBFF-420E-B867-311950A5838D}"/>
              </a:ext>
            </a:extLst>
          </p:cNvPr>
          <p:cNvSpPr/>
          <p:nvPr/>
        </p:nvSpPr>
        <p:spPr>
          <a:xfrm>
            <a:off x="5648446" y="1994704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4B22F60D-C6E0-4727-A466-DBB70971422B}"/>
              </a:ext>
            </a:extLst>
          </p:cNvPr>
          <p:cNvSpPr/>
          <p:nvPr/>
        </p:nvSpPr>
        <p:spPr>
          <a:xfrm>
            <a:off x="6051433" y="1994704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F880977C-0982-4F92-A430-FC96C19D1EA3}"/>
              </a:ext>
            </a:extLst>
          </p:cNvPr>
          <p:cNvSpPr/>
          <p:nvPr/>
        </p:nvSpPr>
        <p:spPr>
          <a:xfrm>
            <a:off x="6454420" y="1994704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5564C6E2-6501-414A-B121-CDFAB4A8BDAC}"/>
              </a:ext>
            </a:extLst>
          </p:cNvPr>
          <p:cNvSpPr/>
          <p:nvPr/>
        </p:nvSpPr>
        <p:spPr>
          <a:xfrm>
            <a:off x="5648446" y="2767892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04E20A7E-035E-4B23-A5A3-D853A661D661}"/>
              </a:ext>
            </a:extLst>
          </p:cNvPr>
          <p:cNvSpPr/>
          <p:nvPr/>
        </p:nvSpPr>
        <p:spPr>
          <a:xfrm>
            <a:off x="6051433" y="2767892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AC92BB3F-8C22-4BA2-AA03-78BEC33AAED9}"/>
              </a:ext>
            </a:extLst>
          </p:cNvPr>
          <p:cNvSpPr/>
          <p:nvPr/>
        </p:nvSpPr>
        <p:spPr>
          <a:xfrm>
            <a:off x="6454420" y="2767892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8ED2D0-8DC9-41E7-8D36-4D3105FFFAAA}"/>
              </a:ext>
            </a:extLst>
          </p:cNvPr>
          <p:cNvSpPr txBox="1"/>
          <p:nvPr/>
        </p:nvSpPr>
        <p:spPr>
          <a:xfrm>
            <a:off x="6075634" y="230622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35C87DDA-212E-4C8A-A0D0-8DAFA5DE7DE4}"/>
              </a:ext>
            </a:extLst>
          </p:cNvPr>
          <p:cNvSpPr txBox="1"/>
          <p:nvPr/>
        </p:nvSpPr>
        <p:spPr>
          <a:xfrm>
            <a:off x="6062612" y="313809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23CE37B8-B94C-4CDF-92B3-8108044EE4BF}"/>
              </a:ext>
            </a:extLst>
          </p:cNvPr>
          <p:cNvSpPr/>
          <p:nvPr/>
        </p:nvSpPr>
        <p:spPr>
          <a:xfrm>
            <a:off x="5648446" y="3560920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4A51A0DF-21DF-49CF-ACEB-2ECF03F8E9D7}"/>
              </a:ext>
            </a:extLst>
          </p:cNvPr>
          <p:cNvSpPr/>
          <p:nvPr/>
        </p:nvSpPr>
        <p:spPr>
          <a:xfrm>
            <a:off x="6051433" y="3560920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952D67DC-3092-4EC2-A92E-9F05A4CF24AA}"/>
              </a:ext>
            </a:extLst>
          </p:cNvPr>
          <p:cNvSpPr/>
          <p:nvPr/>
        </p:nvSpPr>
        <p:spPr>
          <a:xfrm>
            <a:off x="6454420" y="3560920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9425061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배치용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Affine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</a:t>
            </a:r>
          </a:p>
        </p:txBody>
      </p:sp>
      <p:sp>
        <p:nvSpPr>
          <p:cNvPr id="7168" name="TextBox 7167">
            <a:extLst>
              <a:ext uri="{FF2B5EF4-FFF2-40B4-BE49-F238E27FC236}">
                <a16:creationId xmlns:a16="http://schemas.microsoft.com/office/drawing/2014/main" id="{E91267A3-0922-4D0C-A2E8-C64564D20C70}"/>
              </a:ext>
            </a:extLst>
          </p:cNvPr>
          <p:cNvSpPr txBox="1"/>
          <p:nvPr/>
        </p:nvSpPr>
        <p:spPr>
          <a:xfrm>
            <a:off x="575943" y="1185229"/>
            <a:ext cx="36718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python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broadcast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연산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8FDCA0-1E00-4B9B-9519-2B721659885D}"/>
              </a:ext>
            </a:extLst>
          </p:cNvPr>
          <p:cNvSpPr txBox="1"/>
          <p:nvPr/>
        </p:nvSpPr>
        <p:spPr>
          <a:xfrm>
            <a:off x="717631" y="2137458"/>
            <a:ext cx="375295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np.array([1,2,3])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 = np.array([4,5])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 = a+b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print(c)</a:t>
            </a:r>
          </a:p>
          <a:p>
            <a:pPr algn="l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B378DF4-BBFF-420E-B867-311950A5838D}"/>
              </a:ext>
            </a:extLst>
          </p:cNvPr>
          <p:cNvSpPr/>
          <p:nvPr/>
        </p:nvSpPr>
        <p:spPr>
          <a:xfrm>
            <a:off x="5648446" y="1994704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4B22F60D-C6E0-4727-A466-DBB70971422B}"/>
              </a:ext>
            </a:extLst>
          </p:cNvPr>
          <p:cNvSpPr/>
          <p:nvPr/>
        </p:nvSpPr>
        <p:spPr>
          <a:xfrm>
            <a:off x="6051433" y="1994704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F880977C-0982-4F92-A430-FC96C19D1EA3}"/>
              </a:ext>
            </a:extLst>
          </p:cNvPr>
          <p:cNvSpPr/>
          <p:nvPr/>
        </p:nvSpPr>
        <p:spPr>
          <a:xfrm>
            <a:off x="6454420" y="1994704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5564C6E2-6501-414A-B121-CDFAB4A8BDAC}"/>
              </a:ext>
            </a:extLst>
          </p:cNvPr>
          <p:cNvSpPr/>
          <p:nvPr/>
        </p:nvSpPr>
        <p:spPr>
          <a:xfrm>
            <a:off x="5648446" y="2767892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04E20A7E-035E-4B23-A5A3-D853A661D661}"/>
              </a:ext>
            </a:extLst>
          </p:cNvPr>
          <p:cNvSpPr/>
          <p:nvPr/>
        </p:nvSpPr>
        <p:spPr>
          <a:xfrm>
            <a:off x="6051433" y="2767892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8ED2D0-8DC9-41E7-8D36-4D3105FFFAAA}"/>
              </a:ext>
            </a:extLst>
          </p:cNvPr>
          <p:cNvSpPr txBox="1"/>
          <p:nvPr/>
        </p:nvSpPr>
        <p:spPr>
          <a:xfrm>
            <a:off x="6075634" y="230622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35C87DDA-212E-4C8A-A0D0-8DAFA5DE7DE4}"/>
              </a:ext>
            </a:extLst>
          </p:cNvPr>
          <p:cNvSpPr txBox="1"/>
          <p:nvPr/>
        </p:nvSpPr>
        <p:spPr>
          <a:xfrm>
            <a:off x="6062612" y="313809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23CE37B8-B94C-4CDF-92B3-8108044EE4BF}"/>
              </a:ext>
            </a:extLst>
          </p:cNvPr>
          <p:cNvSpPr/>
          <p:nvPr/>
        </p:nvSpPr>
        <p:spPr>
          <a:xfrm>
            <a:off x="5648446" y="3560920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4A51A0DF-21DF-49CF-ACEB-2ECF03F8E9D7}"/>
              </a:ext>
            </a:extLst>
          </p:cNvPr>
          <p:cNvSpPr/>
          <p:nvPr/>
        </p:nvSpPr>
        <p:spPr>
          <a:xfrm>
            <a:off x="6051433" y="3560920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952D67DC-3092-4EC2-A92E-9F05A4CF24AA}"/>
              </a:ext>
            </a:extLst>
          </p:cNvPr>
          <p:cNvSpPr/>
          <p:nvPr/>
        </p:nvSpPr>
        <p:spPr>
          <a:xfrm>
            <a:off x="6454420" y="3560920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4932614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배치용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Affine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</a:t>
            </a:r>
          </a:p>
        </p:txBody>
      </p:sp>
      <p:sp>
        <p:nvSpPr>
          <p:cNvPr id="7168" name="TextBox 7167">
            <a:extLst>
              <a:ext uri="{FF2B5EF4-FFF2-40B4-BE49-F238E27FC236}">
                <a16:creationId xmlns:a16="http://schemas.microsoft.com/office/drawing/2014/main" id="{E91267A3-0922-4D0C-A2E8-C64564D20C70}"/>
              </a:ext>
            </a:extLst>
          </p:cNvPr>
          <p:cNvSpPr txBox="1"/>
          <p:nvPr/>
        </p:nvSpPr>
        <p:spPr>
          <a:xfrm>
            <a:off x="575943" y="1185229"/>
            <a:ext cx="58217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python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broadcast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연산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 Repeat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연산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8FDCA0-1E00-4B9B-9519-2B721659885D}"/>
              </a:ext>
            </a:extLst>
          </p:cNvPr>
          <p:cNvSpPr txBox="1"/>
          <p:nvPr/>
        </p:nvSpPr>
        <p:spPr>
          <a:xfrm>
            <a:off x="717631" y="2137458"/>
            <a:ext cx="375295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np.array([1,2,3])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 = 4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 = a+b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print(c)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B378DF4-BBFF-420E-B867-311950A5838D}"/>
              </a:ext>
            </a:extLst>
          </p:cNvPr>
          <p:cNvSpPr/>
          <p:nvPr/>
        </p:nvSpPr>
        <p:spPr>
          <a:xfrm>
            <a:off x="5648446" y="1994704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4B22F60D-C6E0-4727-A466-DBB70971422B}"/>
              </a:ext>
            </a:extLst>
          </p:cNvPr>
          <p:cNvSpPr/>
          <p:nvPr/>
        </p:nvSpPr>
        <p:spPr>
          <a:xfrm>
            <a:off x="6051433" y="1994704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F880977C-0982-4F92-A430-FC96C19D1EA3}"/>
              </a:ext>
            </a:extLst>
          </p:cNvPr>
          <p:cNvSpPr/>
          <p:nvPr/>
        </p:nvSpPr>
        <p:spPr>
          <a:xfrm>
            <a:off x="6454420" y="1994704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5564C6E2-6501-414A-B121-CDFAB4A8BDAC}"/>
              </a:ext>
            </a:extLst>
          </p:cNvPr>
          <p:cNvSpPr/>
          <p:nvPr/>
        </p:nvSpPr>
        <p:spPr>
          <a:xfrm>
            <a:off x="5648446" y="2767892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04E20A7E-035E-4B23-A5A3-D853A661D661}"/>
              </a:ext>
            </a:extLst>
          </p:cNvPr>
          <p:cNvSpPr/>
          <p:nvPr/>
        </p:nvSpPr>
        <p:spPr>
          <a:xfrm>
            <a:off x="6051433" y="2767892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8ED2D0-8DC9-41E7-8D36-4D3105FFFAAA}"/>
              </a:ext>
            </a:extLst>
          </p:cNvPr>
          <p:cNvSpPr txBox="1"/>
          <p:nvPr/>
        </p:nvSpPr>
        <p:spPr>
          <a:xfrm>
            <a:off x="6075634" y="230622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35C87DDA-212E-4C8A-A0D0-8DAFA5DE7DE4}"/>
              </a:ext>
            </a:extLst>
          </p:cNvPr>
          <p:cNvSpPr txBox="1"/>
          <p:nvPr/>
        </p:nvSpPr>
        <p:spPr>
          <a:xfrm>
            <a:off x="6062612" y="313809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23CE37B8-B94C-4CDF-92B3-8108044EE4BF}"/>
              </a:ext>
            </a:extLst>
          </p:cNvPr>
          <p:cNvSpPr/>
          <p:nvPr/>
        </p:nvSpPr>
        <p:spPr>
          <a:xfrm>
            <a:off x="5648446" y="3560920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4A51A0DF-21DF-49CF-ACEB-2ECF03F8E9D7}"/>
              </a:ext>
            </a:extLst>
          </p:cNvPr>
          <p:cNvSpPr/>
          <p:nvPr/>
        </p:nvSpPr>
        <p:spPr>
          <a:xfrm>
            <a:off x="6051433" y="3560920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952D67DC-3092-4EC2-A92E-9F05A4CF24AA}"/>
              </a:ext>
            </a:extLst>
          </p:cNvPr>
          <p:cNvSpPr/>
          <p:nvPr/>
        </p:nvSpPr>
        <p:spPr>
          <a:xfrm>
            <a:off x="6454420" y="3560920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0CA6786-B88E-43D1-99CB-7447A79EFABD}"/>
              </a:ext>
            </a:extLst>
          </p:cNvPr>
          <p:cNvSpPr/>
          <p:nvPr/>
        </p:nvSpPr>
        <p:spPr>
          <a:xfrm>
            <a:off x="6454419" y="2767892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0423077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배치용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Affine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</a:t>
            </a:r>
          </a:p>
        </p:txBody>
      </p:sp>
      <p:sp>
        <p:nvSpPr>
          <p:cNvPr id="7168" name="TextBox 7167">
            <a:extLst>
              <a:ext uri="{FF2B5EF4-FFF2-40B4-BE49-F238E27FC236}">
                <a16:creationId xmlns:a16="http://schemas.microsoft.com/office/drawing/2014/main" id="{E91267A3-0922-4D0C-A2E8-C64564D20C70}"/>
              </a:ext>
            </a:extLst>
          </p:cNvPr>
          <p:cNvSpPr txBox="1"/>
          <p:nvPr/>
        </p:nvSpPr>
        <p:spPr>
          <a:xfrm>
            <a:off x="575943" y="1185229"/>
            <a:ext cx="58217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python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broadcast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연산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 Repeat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연산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8FDCA0-1E00-4B9B-9519-2B721659885D}"/>
              </a:ext>
            </a:extLst>
          </p:cNvPr>
          <p:cNvSpPr txBox="1"/>
          <p:nvPr/>
        </p:nvSpPr>
        <p:spPr>
          <a:xfrm>
            <a:off x="222250" y="2122025"/>
            <a:ext cx="477246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np.array([[1,2],[3,4]])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 = 4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 = a+b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print(c)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B378DF4-BBFF-420E-B867-311950A5838D}"/>
              </a:ext>
            </a:extLst>
          </p:cNvPr>
          <p:cNvSpPr/>
          <p:nvPr/>
        </p:nvSpPr>
        <p:spPr>
          <a:xfrm>
            <a:off x="5721752" y="2193948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4B22F60D-C6E0-4727-A466-DBB70971422B}"/>
              </a:ext>
            </a:extLst>
          </p:cNvPr>
          <p:cNvSpPr/>
          <p:nvPr/>
        </p:nvSpPr>
        <p:spPr>
          <a:xfrm>
            <a:off x="6124739" y="2193948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8ED2D0-8DC9-41E7-8D36-4D3105FFFAAA}"/>
              </a:ext>
            </a:extLst>
          </p:cNvPr>
          <p:cNvSpPr txBox="1"/>
          <p:nvPr/>
        </p:nvSpPr>
        <p:spPr>
          <a:xfrm>
            <a:off x="6674489" y="233676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35C87DDA-212E-4C8A-A0D0-8DAFA5DE7DE4}"/>
              </a:ext>
            </a:extLst>
          </p:cNvPr>
          <p:cNvSpPr txBox="1"/>
          <p:nvPr/>
        </p:nvSpPr>
        <p:spPr>
          <a:xfrm>
            <a:off x="7976001" y="236610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4F05FA8-C131-40E7-8483-6DEED1971948}"/>
              </a:ext>
            </a:extLst>
          </p:cNvPr>
          <p:cNvSpPr/>
          <p:nvPr/>
        </p:nvSpPr>
        <p:spPr>
          <a:xfrm>
            <a:off x="5721752" y="2596935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E5D7811-039C-4C2A-A9A6-B6B5A26B5067}"/>
              </a:ext>
            </a:extLst>
          </p:cNvPr>
          <p:cNvSpPr/>
          <p:nvPr/>
        </p:nvSpPr>
        <p:spPr>
          <a:xfrm>
            <a:off x="6124739" y="2596935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1F6FEEC-5AA1-4F31-8108-DC41DA611EF7}"/>
              </a:ext>
            </a:extLst>
          </p:cNvPr>
          <p:cNvSpPr/>
          <p:nvPr/>
        </p:nvSpPr>
        <p:spPr>
          <a:xfrm>
            <a:off x="7132356" y="2193948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EBF67F9-E47C-4812-AFD6-6F36068AF74E}"/>
              </a:ext>
            </a:extLst>
          </p:cNvPr>
          <p:cNvSpPr/>
          <p:nvPr/>
        </p:nvSpPr>
        <p:spPr>
          <a:xfrm>
            <a:off x="7529977" y="2193948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B3336B8-D2BC-45AB-826C-3CF32D8F739A}"/>
              </a:ext>
            </a:extLst>
          </p:cNvPr>
          <p:cNvSpPr/>
          <p:nvPr/>
        </p:nvSpPr>
        <p:spPr>
          <a:xfrm>
            <a:off x="7132356" y="2596934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66DB75B-2A2F-48CD-AC8B-0926D25FCBFA}"/>
              </a:ext>
            </a:extLst>
          </p:cNvPr>
          <p:cNvSpPr/>
          <p:nvPr/>
        </p:nvSpPr>
        <p:spPr>
          <a:xfrm>
            <a:off x="7529977" y="2596934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C360936-6AA5-4A5E-AA7B-4FDE22E1B304}"/>
              </a:ext>
            </a:extLst>
          </p:cNvPr>
          <p:cNvSpPr/>
          <p:nvPr/>
        </p:nvSpPr>
        <p:spPr>
          <a:xfrm>
            <a:off x="8488102" y="2193947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7E78D62-579F-4536-8566-3A378D5D53CF}"/>
              </a:ext>
            </a:extLst>
          </p:cNvPr>
          <p:cNvSpPr/>
          <p:nvPr/>
        </p:nvSpPr>
        <p:spPr>
          <a:xfrm>
            <a:off x="8891089" y="2193947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DA56205-5470-4548-B917-959924A405AD}"/>
              </a:ext>
            </a:extLst>
          </p:cNvPr>
          <p:cNvSpPr/>
          <p:nvPr/>
        </p:nvSpPr>
        <p:spPr>
          <a:xfrm>
            <a:off x="8488102" y="2596934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673273A-080E-4FFB-9418-9E92A8C89010}"/>
              </a:ext>
            </a:extLst>
          </p:cNvPr>
          <p:cNvSpPr/>
          <p:nvPr/>
        </p:nvSpPr>
        <p:spPr>
          <a:xfrm>
            <a:off x="8891089" y="2596934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55942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AND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게이트 구현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 구현하기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23D61A-6C22-407C-A0DD-ED4F8241825C}"/>
              </a:ext>
            </a:extLst>
          </p:cNvPr>
          <p:cNvSpPr txBox="1"/>
          <p:nvPr/>
        </p:nvSpPr>
        <p:spPr>
          <a:xfrm>
            <a:off x="571238" y="1077084"/>
            <a:ext cx="5015175" cy="3785652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AND(x1, x2):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w1, w2, theta = 0.5, 0.5, 0.7    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tmp = x1*w1 + x2*w2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if tmp &lt;= theta: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return 0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elif tmp &gt; theta: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return 1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AND(0, 0) # 0 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을 출력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AND(0, 1) # 0 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을 출력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AND(1, 0) # 0 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을 출력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AND(1, 1) # 1 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을 출력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C28618D-3766-418A-912C-CA716B6CB38D}"/>
                  </a:ext>
                </a:extLst>
              </p:cNvPr>
              <p:cNvSpPr txBox="1"/>
              <p:nvPr/>
            </p:nvSpPr>
            <p:spPr>
              <a:xfrm>
                <a:off x="7256222" y="1497316"/>
                <a:ext cx="27557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C28618D-3766-418A-912C-CA716B6CB3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6222" y="1497316"/>
                <a:ext cx="2755754" cy="369332"/>
              </a:xfrm>
              <a:prstGeom prst="rect">
                <a:avLst/>
              </a:prstGeom>
              <a:blipFill>
                <a:blip r:embed="rId3"/>
                <a:stretch>
                  <a:fillRect l="-1549" r="-1770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35B0105-B485-4ECE-8665-1F9F4FE9824E}"/>
                  </a:ext>
                </a:extLst>
              </p:cNvPr>
              <p:cNvSpPr txBox="1"/>
              <p:nvPr/>
            </p:nvSpPr>
            <p:spPr>
              <a:xfrm>
                <a:off x="6186121" y="1471569"/>
                <a:ext cx="1070101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35B0105-B485-4ECE-8665-1F9F4FE982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6121" y="1471569"/>
                <a:ext cx="1070101" cy="8238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D5E28E4-F65A-4C03-998B-FD5C7A5F7D61}"/>
                  </a:ext>
                </a:extLst>
              </p:cNvPr>
              <p:cNvSpPr txBox="1"/>
              <p:nvPr/>
            </p:nvSpPr>
            <p:spPr>
              <a:xfrm>
                <a:off x="7256222" y="1869452"/>
                <a:ext cx="27557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D5E28E4-F65A-4C03-998B-FD5C7A5F7D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6222" y="1869452"/>
                <a:ext cx="2755754" cy="369332"/>
              </a:xfrm>
              <a:prstGeom prst="rect">
                <a:avLst/>
              </a:prstGeom>
              <a:blipFill>
                <a:blip r:embed="rId5"/>
                <a:stretch>
                  <a:fillRect l="-1549" r="-1770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B04E5B6-53B8-4332-ADAB-61421C0FE4FB}"/>
                  </a:ext>
                </a:extLst>
              </p:cNvPr>
              <p:cNvSpPr txBox="1"/>
              <p:nvPr/>
            </p:nvSpPr>
            <p:spPr>
              <a:xfrm>
                <a:off x="6002504" y="2616330"/>
                <a:ext cx="430130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ko-KR" alt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0.5,0.5,0.7</m:t>
                          </m:r>
                        </m:e>
                      </m:d>
                    </m:oMath>
                  </m:oMathPara>
                </a14:m>
                <a:endParaRPr lang="en-US" altLang="ko-KR" sz="2800" b="0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B04E5B6-53B8-4332-ADAB-61421C0FE4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2504" y="2616330"/>
                <a:ext cx="4301306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236F85F-B439-4466-9848-5E4943D56FBC}"/>
                  </a:ext>
                </a:extLst>
              </p:cNvPr>
              <p:cNvSpPr txBox="1"/>
              <p:nvPr/>
            </p:nvSpPr>
            <p:spPr>
              <a:xfrm>
                <a:off x="6532858" y="3538353"/>
                <a:ext cx="2174891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𝑎𝑥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236F85F-B439-4466-9848-5E4943D56F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2858" y="3538353"/>
                <a:ext cx="2174891" cy="49244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2D9854D-A3F6-4028-80F0-FBF036B370CC}"/>
                  </a:ext>
                </a:extLst>
              </p:cNvPr>
              <p:cNvSpPr txBox="1"/>
              <p:nvPr/>
            </p:nvSpPr>
            <p:spPr>
              <a:xfrm>
                <a:off x="6532857" y="4183377"/>
                <a:ext cx="2248629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𝑤𝑥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2D9854D-A3F6-4028-80F0-FBF036B370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2857" y="4183377"/>
                <a:ext cx="2248629" cy="49244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38149A0B-6D4F-4AC2-82FB-9A977C4859AE}"/>
              </a:ext>
            </a:extLst>
          </p:cNvPr>
          <p:cNvCxnSpPr/>
          <p:nvPr/>
        </p:nvCxnSpPr>
        <p:spPr>
          <a:xfrm flipV="1">
            <a:off x="6613003" y="4675820"/>
            <a:ext cx="0" cy="1640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D12D0E07-9D9B-42DA-BF60-792F27885FC9}"/>
              </a:ext>
            </a:extLst>
          </p:cNvPr>
          <p:cNvCxnSpPr>
            <a:cxnSpLocks/>
          </p:cNvCxnSpPr>
          <p:nvPr/>
        </p:nvCxnSpPr>
        <p:spPr>
          <a:xfrm flipV="1">
            <a:off x="6485681" y="6204030"/>
            <a:ext cx="174006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EBF388E6-D28E-48E2-8185-513948AA4402}"/>
              </a:ext>
            </a:extLst>
          </p:cNvPr>
          <p:cNvCxnSpPr>
            <a:cxnSpLocks/>
          </p:cNvCxnSpPr>
          <p:nvPr/>
        </p:nvCxnSpPr>
        <p:spPr>
          <a:xfrm flipV="1">
            <a:off x="6447099" y="5360684"/>
            <a:ext cx="1018571" cy="10167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776582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배치용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Affine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</a:t>
            </a:r>
          </a:p>
        </p:txBody>
      </p:sp>
      <p:sp>
        <p:nvSpPr>
          <p:cNvPr id="7168" name="TextBox 7167">
            <a:extLst>
              <a:ext uri="{FF2B5EF4-FFF2-40B4-BE49-F238E27FC236}">
                <a16:creationId xmlns:a16="http://schemas.microsoft.com/office/drawing/2014/main" id="{E91267A3-0922-4D0C-A2E8-C64564D20C70}"/>
              </a:ext>
            </a:extLst>
          </p:cNvPr>
          <p:cNvSpPr txBox="1"/>
          <p:nvPr/>
        </p:nvSpPr>
        <p:spPr>
          <a:xfrm>
            <a:off x="575943" y="1185229"/>
            <a:ext cx="58217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python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broadcast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연산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 Repeat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연산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8FDCA0-1E00-4B9B-9519-2B721659885D}"/>
              </a:ext>
            </a:extLst>
          </p:cNvPr>
          <p:cNvSpPr txBox="1"/>
          <p:nvPr/>
        </p:nvSpPr>
        <p:spPr>
          <a:xfrm>
            <a:off x="222250" y="2122025"/>
            <a:ext cx="477246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np.array([[1,2],[3,4]])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 = np.array([1,2])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 = a+b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print(c)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B378DF4-BBFF-420E-B867-311950A5838D}"/>
              </a:ext>
            </a:extLst>
          </p:cNvPr>
          <p:cNvSpPr/>
          <p:nvPr/>
        </p:nvSpPr>
        <p:spPr>
          <a:xfrm>
            <a:off x="5721752" y="2193948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4B22F60D-C6E0-4727-A466-DBB70971422B}"/>
              </a:ext>
            </a:extLst>
          </p:cNvPr>
          <p:cNvSpPr/>
          <p:nvPr/>
        </p:nvSpPr>
        <p:spPr>
          <a:xfrm>
            <a:off x="6124739" y="2193948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8ED2D0-8DC9-41E7-8D36-4D3105FFFAAA}"/>
              </a:ext>
            </a:extLst>
          </p:cNvPr>
          <p:cNvSpPr txBox="1"/>
          <p:nvPr/>
        </p:nvSpPr>
        <p:spPr>
          <a:xfrm>
            <a:off x="6674489" y="233676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35C87DDA-212E-4C8A-A0D0-8DAFA5DE7DE4}"/>
              </a:ext>
            </a:extLst>
          </p:cNvPr>
          <p:cNvSpPr txBox="1"/>
          <p:nvPr/>
        </p:nvSpPr>
        <p:spPr>
          <a:xfrm>
            <a:off x="7976001" y="236610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4F05FA8-C131-40E7-8483-6DEED1971948}"/>
              </a:ext>
            </a:extLst>
          </p:cNvPr>
          <p:cNvSpPr/>
          <p:nvPr/>
        </p:nvSpPr>
        <p:spPr>
          <a:xfrm>
            <a:off x="5721752" y="2596935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E5D7811-039C-4C2A-A9A6-B6B5A26B5067}"/>
              </a:ext>
            </a:extLst>
          </p:cNvPr>
          <p:cNvSpPr/>
          <p:nvPr/>
        </p:nvSpPr>
        <p:spPr>
          <a:xfrm>
            <a:off x="6124739" y="2596935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1F6FEEC-5AA1-4F31-8108-DC41DA611EF7}"/>
              </a:ext>
            </a:extLst>
          </p:cNvPr>
          <p:cNvSpPr/>
          <p:nvPr/>
        </p:nvSpPr>
        <p:spPr>
          <a:xfrm>
            <a:off x="7132356" y="2193948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EBF67F9-E47C-4812-AFD6-6F36068AF74E}"/>
              </a:ext>
            </a:extLst>
          </p:cNvPr>
          <p:cNvSpPr/>
          <p:nvPr/>
        </p:nvSpPr>
        <p:spPr>
          <a:xfrm>
            <a:off x="7529977" y="2193948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B3336B8-D2BC-45AB-826C-3CF32D8F739A}"/>
              </a:ext>
            </a:extLst>
          </p:cNvPr>
          <p:cNvSpPr/>
          <p:nvPr/>
        </p:nvSpPr>
        <p:spPr>
          <a:xfrm>
            <a:off x="7132356" y="2596934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66DB75B-2A2F-48CD-AC8B-0926D25FCBFA}"/>
              </a:ext>
            </a:extLst>
          </p:cNvPr>
          <p:cNvSpPr/>
          <p:nvPr/>
        </p:nvSpPr>
        <p:spPr>
          <a:xfrm>
            <a:off x="7529977" y="2596934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C360936-6AA5-4A5E-AA7B-4FDE22E1B304}"/>
              </a:ext>
            </a:extLst>
          </p:cNvPr>
          <p:cNvSpPr/>
          <p:nvPr/>
        </p:nvSpPr>
        <p:spPr>
          <a:xfrm>
            <a:off x="8488102" y="2193947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7E78D62-579F-4536-8566-3A378D5D53CF}"/>
              </a:ext>
            </a:extLst>
          </p:cNvPr>
          <p:cNvSpPr/>
          <p:nvPr/>
        </p:nvSpPr>
        <p:spPr>
          <a:xfrm>
            <a:off x="8891089" y="2193947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DA56205-5470-4548-B917-959924A405AD}"/>
              </a:ext>
            </a:extLst>
          </p:cNvPr>
          <p:cNvSpPr/>
          <p:nvPr/>
        </p:nvSpPr>
        <p:spPr>
          <a:xfrm>
            <a:off x="8488102" y="2596934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673273A-080E-4FFB-9418-9E92A8C89010}"/>
              </a:ext>
            </a:extLst>
          </p:cNvPr>
          <p:cNvSpPr/>
          <p:nvPr/>
        </p:nvSpPr>
        <p:spPr>
          <a:xfrm>
            <a:off x="8891089" y="2596934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8907432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배치용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Affine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D672E0C4-A230-4432-85BE-CC8B81E21413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1457525" y="1329356"/>
            <a:ext cx="763347" cy="598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15063B43-51D0-4361-A1C8-D29561ACE11E}"/>
              </a:ext>
            </a:extLst>
          </p:cNvPr>
          <p:cNvCxnSpPr>
            <a:cxnSpLocks/>
            <a:stCxn id="18" idx="6"/>
          </p:cNvCxnSpPr>
          <p:nvPr/>
        </p:nvCxnSpPr>
        <p:spPr>
          <a:xfrm>
            <a:off x="2741198" y="2143805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7589095D-1658-4FE0-9EBA-181AFC746E8F}"/>
              </a:ext>
            </a:extLst>
          </p:cNvPr>
          <p:cNvCxnSpPr>
            <a:cxnSpLocks/>
            <a:endCxn id="18" idx="3"/>
          </p:cNvCxnSpPr>
          <p:nvPr/>
        </p:nvCxnSpPr>
        <p:spPr>
          <a:xfrm flipV="1">
            <a:off x="1359020" y="2359331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타원 17">
            <a:extLst>
              <a:ext uri="{FF2B5EF4-FFF2-40B4-BE49-F238E27FC236}">
                <a16:creationId xmlns:a16="http://schemas.microsoft.com/office/drawing/2014/main" id="{B0B9ADC5-523B-4A48-A01A-1E8CDB3C2BE1}"/>
              </a:ext>
            </a:extLst>
          </p:cNvPr>
          <p:cNvSpPr/>
          <p:nvPr/>
        </p:nvSpPr>
        <p:spPr>
          <a:xfrm>
            <a:off x="2131598" y="1839005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47304F0-D955-4756-9636-72587629F134}"/>
                  </a:ext>
                </a:extLst>
              </p:cNvPr>
              <p:cNvSpPr txBox="1"/>
              <p:nvPr/>
            </p:nvSpPr>
            <p:spPr>
              <a:xfrm>
                <a:off x="2131598" y="1943709"/>
                <a:ext cx="64068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𝑑𝑜𝑡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47304F0-D955-4756-9636-72587629F1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1598" y="1943709"/>
                <a:ext cx="640688" cy="369332"/>
              </a:xfrm>
              <a:prstGeom prst="rect">
                <a:avLst/>
              </a:prstGeom>
              <a:blipFill>
                <a:blip r:embed="rId3"/>
                <a:stretch>
                  <a:fillRect l="-3810" r="-2857"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D2621E0-7CFC-4417-8C85-DAB6CCF29ACC}"/>
                  </a:ext>
                </a:extLst>
              </p:cNvPr>
              <p:cNvSpPr txBox="1"/>
              <p:nvPr/>
            </p:nvSpPr>
            <p:spPr>
              <a:xfrm>
                <a:off x="1618584" y="1138185"/>
                <a:ext cx="37619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D2621E0-7CFC-4417-8C85-DAB6CCF29A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8584" y="1138185"/>
                <a:ext cx="376192" cy="369332"/>
              </a:xfrm>
              <a:prstGeom prst="rect">
                <a:avLst/>
              </a:prstGeom>
              <a:blipFill>
                <a:blip r:embed="rId4"/>
                <a:stretch>
                  <a:fillRect l="-6557" r="-3279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6218BCF-0CEF-4B7D-9089-5B4374D5D458}"/>
                  </a:ext>
                </a:extLst>
              </p:cNvPr>
              <p:cNvSpPr txBox="1"/>
              <p:nvPr/>
            </p:nvSpPr>
            <p:spPr>
              <a:xfrm>
                <a:off x="1079131" y="2117958"/>
                <a:ext cx="47371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6218BCF-0CEF-4B7D-9089-5B4374D5D4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9131" y="2117958"/>
                <a:ext cx="473719" cy="369332"/>
              </a:xfrm>
              <a:prstGeom prst="rect">
                <a:avLst/>
              </a:prstGeom>
              <a:blipFill>
                <a:blip r:embed="rId5"/>
                <a:stretch>
                  <a:fillRect l="-3846" r="-1282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E8808F4-2CAB-4EBD-B1B1-7895F5A0352A}"/>
                  </a:ext>
                </a:extLst>
              </p:cNvPr>
              <p:cNvSpPr txBox="1"/>
              <p:nvPr/>
            </p:nvSpPr>
            <p:spPr>
              <a:xfrm>
                <a:off x="1511182" y="830408"/>
                <a:ext cx="73366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(5, 2)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E8808F4-2CAB-4EBD-B1B1-7895F5A035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1182" y="830408"/>
                <a:ext cx="733662" cy="307777"/>
              </a:xfrm>
              <a:prstGeom prst="rect">
                <a:avLst/>
              </a:prstGeom>
              <a:blipFill>
                <a:blip r:embed="rId6"/>
                <a:stretch>
                  <a:fillRect l="-6667" t="-1961" r="-6667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8843E79-7A96-4CCF-B1F2-98A01540C48C}"/>
                  </a:ext>
                </a:extLst>
              </p:cNvPr>
              <p:cNvSpPr txBox="1"/>
              <p:nvPr/>
            </p:nvSpPr>
            <p:spPr>
              <a:xfrm>
                <a:off x="957188" y="2436389"/>
                <a:ext cx="73366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(2, 3)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8843E79-7A96-4CCF-B1F2-98A01540C4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188" y="2436389"/>
                <a:ext cx="733662" cy="307777"/>
              </a:xfrm>
              <a:prstGeom prst="rect">
                <a:avLst/>
              </a:prstGeom>
              <a:blipFill>
                <a:blip r:embed="rId7"/>
                <a:stretch>
                  <a:fillRect l="-6667" t="-4000" r="-6667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3431401-D698-408F-B431-9D791DA385EA}"/>
                  </a:ext>
                </a:extLst>
              </p:cNvPr>
              <p:cNvSpPr txBox="1"/>
              <p:nvPr/>
            </p:nvSpPr>
            <p:spPr>
              <a:xfrm>
                <a:off x="3039079" y="1664806"/>
                <a:ext cx="9033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3431401-D698-408F-B431-9D791DA385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9079" y="1664806"/>
                <a:ext cx="903389" cy="369332"/>
              </a:xfrm>
              <a:prstGeom prst="rect">
                <a:avLst/>
              </a:prstGeom>
              <a:blipFill>
                <a:blip r:embed="rId8"/>
                <a:stretch>
                  <a:fillRect l="-2027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34D0C67-5920-4B2B-9000-A51D86ABF60B}"/>
                  </a:ext>
                </a:extLst>
              </p:cNvPr>
              <p:cNvSpPr txBox="1"/>
              <p:nvPr/>
            </p:nvSpPr>
            <p:spPr>
              <a:xfrm>
                <a:off x="3136134" y="1380011"/>
                <a:ext cx="73366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(5, 3)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34D0C67-5920-4B2B-9000-A51D86ABF6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6134" y="1380011"/>
                <a:ext cx="733662" cy="307777"/>
              </a:xfrm>
              <a:prstGeom prst="rect">
                <a:avLst/>
              </a:prstGeom>
              <a:blipFill>
                <a:blip r:embed="rId9"/>
                <a:stretch>
                  <a:fillRect l="-6612" t="-1961" r="-5785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타원 27">
            <a:extLst>
              <a:ext uri="{FF2B5EF4-FFF2-40B4-BE49-F238E27FC236}">
                <a16:creationId xmlns:a16="http://schemas.microsoft.com/office/drawing/2014/main" id="{9409BF97-D06E-40B2-BC3C-F789D29E5C7C}"/>
              </a:ext>
            </a:extLst>
          </p:cNvPr>
          <p:cNvSpPr/>
          <p:nvPr/>
        </p:nvSpPr>
        <p:spPr>
          <a:xfrm>
            <a:off x="3943382" y="1849472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167617A-B020-4EC6-BDBB-DBB85EF0D4B9}"/>
                  </a:ext>
                </a:extLst>
              </p:cNvPr>
              <p:cNvSpPr txBox="1"/>
              <p:nvPr/>
            </p:nvSpPr>
            <p:spPr>
              <a:xfrm>
                <a:off x="4045742" y="1959139"/>
                <a:ext cx="39914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167617A-B020-4EC6-BDBB-DBB85EF0D4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5742" y="1959139"/>
                <a:ext cx="399148" cy="369332"/>
              </a:xfrm>
              <a:prstGeom prst="rect">
                <a:avLst/>
              </a:prstGeom>
              <a:blipFill>
                <a:blip r:embed="rId10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5CCFB02C-1606-4CA5-BF48-4E8FF8EBB423}"/>
              </a:ext>
            </a:extLst>
          </p:cNvPr>
          <p:cNvCxnSpPr>
            <a:cxnSpLocks/>
          </p:cNvCxnSpPr>
          <p:nvPr/>
        </p:nvCxnSpPr>
        <p:spPr>
          <a:xfrm flipV="1">
            <a:off x="3415271" y="2405620"/>
            <a:ext cx="669409" cy="8418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C7400CB0-D68F-4513-AE6F-64CC4CFC6AB2}"/>
              </a:ext>
            </a:extLst>
          </p:cNvPr>
          <p:cNvCxnSpPr/>
          <p:nvPr/>
        </p:nvCxnSpPr>
        <p:spPr>
          <a:xfrm>
            <a:off x="2523744" y="3236976"/>
            <a:ext cx="91707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494F5E9-4A18-4A60-8377-9129E0DF649A}"/>
                  </a:ext>
                </a:extLst>
              </p:cNvPr>
              <p:cNvSpPr txBox="1"/>
              <p:nvPr/>
            </p:nvSpPr>
            <p:spPr>
              <a:xfrm>
                <a:off x="2715817" y="2910558"/>
                <a:ext cx="3801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494F5E9-4A18-4A60-8377-9129E0DF64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5817" y="2910558"/>
                <a:ext cx="380169" cy="369332"/>
              </a:xfrm>
              <a:prstGeom prst="rect">
                <a:avLst/>
              </a:prstGeom>
              <a:blipFill>
                <a:blip r:embed="rId11"/>
                <a:stretch>
                  <a:fillRect l="-6452" r="-3226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118BBE7-D64A-4F5F-9A28-3AD786A4ED70}"/>
                  </a:ext>
                </a:extLst>
              </p:cNvPr>
              <p:cNvSpPr txBox="1"/>
              <p:nvPr/>
            </p:nvSpPr>
            <p:spPr>
              <a:xfrm>
                <a:off x="2608415" y="2602781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(3,)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118BBE7-D64A-4F5F-9A28-3AD786A4ED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8415" y="2602781"/>
                <a:ext cx="590995" cy="307777"/>
              </a:xfrm>
              <a:prstGeom prst="rect">
                <a:avLst/>
              </a:prstGeom>
              <a:blipFill>
                <a:blip r:embed="rId12"/>
                <a:stretch>
                  <a:fillRect l="-8247" t="-2000" r="-8247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B90D9878-5FA0-438B-9835-C0915A43A271}"/>
              </a:ext>
            </a:extLst>
          </p:cNvPr>
          <p:cNvCxnSpPr>
            <a:cxnSpLocks/>
          </p:cNvCxnSpPr>
          <p:nvPr/>
        </p:nvCxnSpPr>
        <p:spPr>
          <a:xfrm>
            <a:off x="4552982" y="2143805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D2654A5-2B78-49BF-B2F6-531E26ABCC6A}"/>
                  </a:ext>
                </a:extLst>
              </p:cNvPr>
              <p:cNvSpPr txBox="1"/>
              <p:nvPr/>
            </p:nvSpPr>
            <p:spPr>
              <a:xfrm>
                <a:off x="4683577" y="1755604"/>
                <a:ext cx="3633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D2654A5-2B78-49BF-B2F6-531E26ABCC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3577" y="1755604"/>
                <a:ext cx="363369" cy="369332"/>
              </a:xfrm>
              <a:prstGeom prst="rect">
                <a:avLst/>
              </a:prstGeom>
              <a:blipFill>
                <a:blip r:embed="rId13"/>
                <a:stretch>
                  <a:fillRect l="-5000" r="-3333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FCE7F98-88F3-4B46-8B77-EDEB6B192A8F}"/>
                  </a:ext>
                </a:extLst>
              </p:cNvPr>
              <p:cNvSpPr txBox="1"/>
              <p:nvPr/>
            </p:nvSpPr>
            <p:spPr>
              <a:xfrm>
                <a:off x="4651817" y="1480727"/>
                <a:ext cx="73366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(5, 3)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FCE7F98-88F3-4B46-8B77-EDEB6B192A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1817" y="1480727"/>
                <a:ext cx="733662" cy="307777"/>
              </a:xfrm>
              <a:prstGeom prst="rect">
                <a:avLst/>
              </a:prstGeom>
              <a:blipFill>
                <a:blip r:embed="rId14"/>
                <a:stretch>
                  <a:fillRect l="-6667" t="-2000" r="-6667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D2367BDB-4A8E-442A-A41C-BCE0243D2794}"/>
              </a:ext>
            </a:extLst>
          </p:cNvPr>
          <p:cNvCxnSpPr>
            <a:cxnSpLocks/>
          </p:cNvCxnSpPr>
          <p:nvPr/>
        </p:nvCxnSpPr>
        <p:spPr>
          <a:xfrm flipH="1">
            <a:off x="4552982" y="2289044"/>
            <a:ext cx="1202184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2B5211EF-3DBE-4CE4-8D7B-C1D25A3659F3}"/>
              </a:ext>
            </a:extLst>
          </p:cNvPr>
          <p:cNvCxnSpPr>
            <a:cxnSpLocks/>
          </p:cNvCxnSpPr>
          <p:nvPr/>
        </p:nvCxnSpPr>
        <p:spPr>
          <a:xfrm flipH="1">
            <a:off x="2509117" y="3400906"/>
            <a:ext cx="993848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CF09ED8-937C-413A-9E2B-A7992D79B667}"/>
                  </a:ext>
                </a:extLst>
              </p:cNvPr>
              <p:cNvSpPr txBox="1"/>
              <p:nvPr/>
            </p:nvSpPr>
            <p:spPr>
              <a:xfrm>
                <a:off x="5101524" y="2291543"/>
                <a:ext cx="687979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CF09ED8-937C-413A-9E2B-A7992D79B6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1524" y="2291543"/>
                <a:ext cx="687979" cy="666336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3035E72-B81C-4E7F-84A1-89A179F75A76}"/>
                  </a:ext>
                </a:extLst>
              </p:cNvPr>
              <p:cNvSpPr txBox="1"/>
              <p:nvPr/>
            </p:nvSpPr>
            <p:spPr>
              <a:xfrm>
                <a:off x="5126292" y="2913265"/>
                <a:ext cx="73366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(5, 3)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3035E72-B81C-4E7F-84A1-89A179F75A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6292" y="2913265"/>
                <a:ext cx="733662" cy="307777"/>
              </a:xfrm>
              <a:prstGeom prst="rect">
                <a:avLst/>
              </a:prstGeom>
              <a:blipFill>
                <a:blip r:embed="rId16"/>
                <a:stretch>
                  <a:fillRect l="-6667" t="-2000" r="-6667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5D67C72E-6EA4-4027-A679-8E0D325BEF93}"/>
              </a:ext>
            </a:extLst>
          </p:cNvPr>
          <p:cNvCxnSpPr>
            <a:cxnSpLocks/>
            <a:stCxn id="28" idx="4"/>
          </p:cNvCxnSpPr>
          <p:nvPr/>
        </p:nvCxnSpPr>
        <p:spPr>
          <a:xfrm flipH="1">
            <a:off x="3490773" y="2459072"/>
            <a:ext cx="757409" cy="947930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3F3192C-55EE-49F1-9E53-BB973AE45092}"/>
                  </a:ext>
                </a:extLst>
              </p:cNvPr>
              <p:cNvSpPr txBox="1"/>
              <p:nvPr/>
            </p:nvSpPr>
            <p:spPr>
              <a:xfrm>
                <a:off x="2102734" y="3323505"/>
                <a:ext cx="3238989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𝑑𝑏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ko-KR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𝑠𝑢𝑚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𝑎𝑥𝑖𝑠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=0)</m:t>
                      </m:r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3F3192C-55EE-49F1-9E53-BB973AE450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2734" y="3323505"/>
                <a:ext cx="3238989" cy="666336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F5A2340A-8C8A-4FE9-96A1-5DF0FEFC8B72}"/>
              </a:ext>
            </a:extLst>
          </p:cNvPr>
          <p:cNvCxnSpPr>
            <a:cxnSpLocks/>
          </p:cNvCxnSpPr>
          <p:nvPr/>
        </p:nvCxnSpPr>
        <p:spPr>
          <a:xfrm flipH="1">
            <a:off x="2740284" y="2265841"/>
            <a:ext cx="1202184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82A7822-772F-467E-8FD2-831296AB1F31}"/>
                  </a:ext>
                </a:extLst>
              </p:cNvPr>
              <p:cNvSpPr txBox="1"/>
              <p:nvPr/>
            </p:nvSpPr>
            <p:spPr>
              <a:xfrm>
                <a:off x="3095986" y="2200607"/>
                <a:ext cx="687979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82A7822-772F-467E-8FD2-831296AB1F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5986" y="2200607"/>
                <a:ext cx="687979" cy="666336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E6C644BB-946F-4775-A785-B7200CCF38C3}"/>
              </a:ext>
            </a:extLst>
          </p:cNvPr>
          <p:cNvCxnSpPr>
            <a:cxnSpLocks/>
          </p:cNvCxnSpPr>
          <p:nvPr/>
        </p:nvCxnSpPr>
        <p:spPr>
          <a:xfrm flipH="1" flipV="1">
            <a:off x="1349433" y="1422899"/>
            <a:ext cx="798988" cy="611239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3ECA16EC-1AE1-4583-BC90-A04521DB69B6}"/>
              </a:ext>
            </a:extLst>
          </p:cNvPr>
          <p:cNvCxnSpPr>
            <a:cxnSpLocks/>
          </p:cNvCxnSpPr>
          <p:nvPr/>
        </p:nvCxnSpPr>
        <p:spPr>
          <a:xfrm flipH="1">
            <a:off x="1435251" y="2459072"/>
            <a:ext cx="871206" cy="571899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CEC7733-3E8D-489E-A11C-0C5EDFD0A4A6}"/>
                  </a:ext>
                </a:extLst>
              </p:cNvPr>
              <p:cNvSpPr txBox="1"/>
              <p:nvPr/>
            </p:nvSpPr>
            <p:spPr>
              <a:xfrm>
                <a:off x="6758115" y="1089268"/>
                <a:ext cx="2298500" cy="6190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den>
                      </m:f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CEC7733-3E8D-489E-A11C-0C5EDFD0A4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8115" y="1089268"/>
                <a:ext cx="2298500" cy="619016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AB4A623D-2145-4632-9785-19A2569E66B2}"/>
                  </a:ext>
                </a:extLst>
              </p:cNvPr>
              <p:cNvSpPr txBox="1"/>
              <p:nvPr/>
            </p:nvSpPr>
            <p:spPr>
              <a:xfrm>
                <a:off x="2245695" y="862316"/>
                <a:ext cx="9033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AB4A623D-2145-4632-9785-19A2569E66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5695" y="862316"/>
                <a:ext cx="903389" cy="369332"/>
              </a:xfrm>
              <a:prstGeom prst="rect">
                <a:avLst/>
              </a:prstGeom>
              <a:blipFill>
                <a:blip r:embed="rId20"/>
                <a:stretch>
                  <a:fillRect l="-1342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512D47C-BAA2-45DE-8D26-F525BE331476}"/>
                  </a:ext>
                </a:extLst>
              </p:cNvPr>
              <p:cNvSpPr txBox="1"/>
              <p:nvPr/>
            </p:nvSpPr>
            <p:spPr>
              <a:xfrm>
                <a:off x="799883" y="1467482"/>
                <a:ext cx="990480" cy="5605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  <m:r>
                        <a:rPr lang="en-US" altLang="ko-KR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512D47C-BAA2-45DE-8D26-F525BE3314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883" y="1467482"/>
                <a:ext cx="990480" cy="560538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1E7430F-0999-45BA-BC0B-650DE36CFE11}"/>
                  </a:ext>
                </a:extLst>
              </p:cNvPr>
              <p:cNvSpPr txBox="1"/>
              <p:nvPr/>
            </p:nvSpPr>
            <p:spPr>
              <a:xfrm>
                <a:off x="6699262" y="2565843"/>
                <a:ext cx="2298500" cy="6190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1E7430F-0999-45BA-BC0B-650DE36CFE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9262" y="2565843"/>
                <a:ext cx="2298500" cy="619016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825A9A3-5856-4923-A728-AB1D0BDBCAC1}"/>
                  </a:ext>
                </a:extLst>
              </p:cNvPr>
              <p:cNvSpPr txBox="1"/>
              <p:nvPr/>
            </p:nvSpPr>
            <p:spPr>
              <a:xfrm>
                <a:off x="1549578" y="2697803"/>
                <a:ext cx="902417" cy="5605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ko-KR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825A9A3-5856-4923-A728-AB1D0BDBCA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9578" y="2697803"/>
                <a:ext cx="902417" cy="560538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E3075BA8-C4C9-4CFD-A60A-89424A1F73EB}"/>
                  </a:ext>
                </a:extLst>
              </p:cNvPr>
              <p:cNvSpPr txBox="1"/>
              <p:nvPr/>
            </p:nvSpPr>
            <p:spPr>
              <a:xfrm>
                <a:off x="6221156" y="3911585"/>
                <a:ext cx="4719620" cy="6353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den>
                    </m:f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den>
                    </m:f>
                    <m:r>
                      <a:rPr lang="ko-KR" alt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의</m:t>
                    </m:r>
                  </m:oMath>
                </a14:m>
                <a:r>
                  <a:rPr lang="ko-KR" altLang="en-US" sz="2400"/>
                  <a:t> </a:t>
                </a:r>
                <a:r>
                  <a:rPr lang="ko-KR" altLang="en-US" sz="2400">
                    <a:solidFill>
                      <a:schemeClr val="tx1"/>
                    </a:solidFill>
                  </a:rPr>
                  <a:t>첫번째 축</a:t>
                </a:r>
                <a:r>
                  <a:rPr lang="en-US" altLang="ko-KR" sz="2400">
                    <a:solidFill>
                      <a:schemeClr val="tx1"/>
                    </a:solidFill>
                  </a:rPr>
                  <a:t>(0</a:t>
                </a:r>
                <a:r>
                  <a:rPr lang="ko-KR" altLang="en-US" sz="2400">
                    <a:solidFill>
                      <a:schemeClr val="tx1"/>
                    </a:solidFill>
                  </a:rPr>
                  <a:t>축</a:t>
                </a:r>
                <a:r>
                  <a:rPr lang="en-US" altLang="ko-KR" sz="2400">
                    <a:solidFill>
                      <a:schemeClr val="tx1"/>
                    </a:solidFill>
                  </a:rPr>
                  <a:t>)</a:t>
                </a:r>
                <a:r>
                  <a:rPr lang="ko-KR" altLang="en-US" sz="2400">
                    <a:solidFill>
                      <a:schemeClr val="tx1"/>
                    </a:solidFill>
                  </a:rPr>
                  <a:t>의 합</a:t>
                </a: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E3075BA8-C4C9-4CFD-A60A-89424A1F73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1156" y="3911585"/>
                <a:ext cx="4719620" cy="635367"/>
              </a:xfrm>
              <a:prstGeom prst="rect">
                <a:avLst/>
              </a:prstGeom>
              <a:blipFill>
                <a:blip r:embed="rId30"/>
                <a:stretch>
                  <a:fillRect b="-96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9C0B5365-588E-4F62-9162-4E891C9CD46C}"/>
                  </a:ext>
                </a:extLst>
              </p:cNvPr>
              <p:cNvSpPr txBox="1"/>
              <p:nvPr/>
            </p:nvSpPr>
            <p:spPr>
              <a:xfrm>
                <a:off x="7876359" y="5013413"/>
                <a:ext cx="69089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9C0B5365-588E-4F62-9162-4E891C9CD4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6359" y="5013413"/>
                <a:ext cx="690894" cy="307777"/>
              </a:xfrm>
              <a:prstGeom prst="rect">
                <a:avLst/>
              </a:prstGeom>
              <a:blipFill>
                <a:blip r:embed="rId31"/>
                <a:stretch>
                  <a:fillRect l="-7080" t="-1961" r="-7080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A1A36F65-A83E-4784-B10F-C590FC43FA10}"/>
                  </a:ext>
                </a:extLst>
              </p:cNvPr>
              <p:cNvSpPr txBox="1"/>
              <p:nvPr/>
            </p:nvSpPr>
            <p:spPr>
              <a:xfrm>
                <a:off x="8000098" y="5860002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3,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A1A36F65-A83E-4784-B10F-C590FC43FA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0098" y="5860002"/>
                <a:ext cx="590995" cy="307777"/>
              </a:xfrm>
              <a:prstGeom prst="rect">
                <a:avLst/>
              </a:prstGeom>
              <a:blipFill>
                <a:blip r:embed="rId32"/>
                <a:stretch>
                  <a:fillRect l="-8247" t="-1961" r="-8247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직사각형 1">
            <a:extLst>
              <a:ext uri="{FF2B5EF4-FFF2-40B4-BE49-F238E27FC236}">
                <a16:creationId xmlns:a16="http://schemas.microsoft.com/office/drawing/2014/main" id="{4E94B320-7B07-4256-A01C-E82F94ECAFE5}"/>
              </a:ext>
            </a:extLst>
          </p:cNvPr>
          <p:cNvSpPr/>
          <p:nvPr/>
        </p:nvSpPr>
        <p:spPr>
          <a:xfrm>
            <a:off x="8627501" y="4760976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308C491C-CD7C-4177-AF1A-C8DB6D793862}"/>
              </a:ext>
            </a:extLst>
          </p:cNvPr>
          <p:cNvSpPr/>
          <p:nvPr/>
        </p:nvSpPr>
        <p:spPr>
          <a:xfrm>
            <a:off x="8835730" y="4760976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35F7F78D-8D0D-4E2B-9664-E7CE72CF83A8}"/>
              </a:ext>
            </a:extLst>
          </p:cNvPr>
          <p:cNvSpPr/>
          <p:nvPr/>
        </p:nvSpPr>
        <p:spPr>
          <a:xfrm>
            <a:off x="9043959" y="4760976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5F63F576-00B9-4798-862C-AC0741A7E822}"/>
              </a:ext>
            </a:extLst>
          </p:cNvPr>
          <p:cNvSpPr/>
          <p:nvPr/>
        </p:nvSpPr>
        <p:spPr>
          <a:xfrm>
            <a:off x="8627501" y="4968295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345B2376-BE71-4154-9AEF-33C4AC171F12}"/>
              </a:ext>
            </a:extLst>
          </p:cNvPr>
          <p:cNvSpPr/>
          <p:nvPr/>
        </p:nvSpPr>
        <p:spPr>
          <a:xfrm>
            <a:off x="8835730" y="4968295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3DAE94EE-7232-450F-9B3A-B91859EE0E04}"/>
              </a:ext>
            </a:extLst>
          </p:cNvPr>
          <p:cNvSpPr/>
          <p:nvPr/>
        </p:nvSpPr>
        <p:spPr>
          <a:xfrm>
            <a:off x="9043959" y="4968295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3686DE30-5DAD-46B3-8698-F27651B41F77}"/>
              </a:ext>
            </a:extLst>
          </p:cNvPr>
          <p:cNvSpPr/>
          <p:nvPr/>
        </p:nvSpPr>
        <p:spPr>
          <a:xfrm>
            <a:off x="8627501" y="5175614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FCD24DD8-06BE-4D68-A432-5B1C184FEBD2}"/>
              </a:ext>
            </a:extLst>
          </p:cNvPr>
          <p:cNvSpPr/>
          <p:nvPr/>
        </p:nvSpPr>
        <p:spPr>
          <a:xfrm>
            <a:off x="8835730" y="5175614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5F79F1DA-19AF-40A0-9560-071D6DC5151F}"/>
              </a:ext>
            </a:extLst>
          </p:cNvPr>
          <p:cNvSpPr/>
          <p:nvPr/>
        </p:nvSpPr>
        <p:spPr>
          <a:xfrm>
            <a:off x="9043959" y="5175614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C57762D1-6D7E-4F38-AAF0-DAA5A92722E4}"/>
              </a:ext>
            </a:extLst>
          </p:cNvPr>
          <p:cNvSpPr/>
          <p:nvPr/>
        </p:nvSpPr>
        <p:spPr>
          <a:xfrm>
            <a:off x="8627501" y="5382933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FBCA91F0-5491-4A73-8896-BCC105B8E96C}"/>
              </a:ext>
            </a:extLst>
          </p:cNvPr>
          <p:cNvSpPr/>
          <p:nvPr/>
        </p:nvSpPr>
        <p:spPr>
          <a:xfrm>
            <a:off x="8835730" y="5382933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83AB6CE0-DF03-40AA-BAAE-24E2DD58EAF8}"/>
              </a:ext>
            </a:extLst>
          </p:cNvPr>
          <p:cNvSpPr/>
          <p:nvPr/>
        </p:nvSpPr>
        <p:spPr>
          <a:xfrm>
            <a:off x="9043959" y="5382933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67F753C9-B938-40CB-9822-AFA37FDCD5CD}"/>
              </a:ext>
            </a:extLst>
          </p:cNvPr>
          <p:cNvSpPr/>
          <p:nvPr/>
        </p:nvSpPr>
        <p:spPr>
          <a:xfrm>
            <a:off x="8627501" y="5590252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A6E5FEA5-1BB1-4A67-A475-D62F8E9751AD}"/>
              </a:ext>
            </a:extLst>
          </p:cNvPr>
          <p:cNvSpPr/>
          <p:nvPr/>
        </p:nvSpPr>
        <p:spPr>
          <a:xfrm>
            <a:off x="8835730" y="5590252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93D9FB92-4448-4D91-97E4-535F3709914A}"/>
              </a:ext>
            </a:extLst>
          </p:cNvPr>
          <p:cNvSpPr/>
          <p:nvPr/>
        </p:nvSpPr>
        <p:spPr>
          <a:xfrm>
            <a:off x="9043959" y="5590252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화살표: 아래쪽 2">
            <a:extLst>
              <a:ext uri="{FF2B5EF4-FFF2-40B4-BE49-F238E27FC236}">
                <a16:creationId xmlns:a16="http://schemas.microsoft.com/office/drawing/2014/main" id="{E9C705C0-F6BD-44EB-950F-CC30D1573268}"/>
              </a:ext>
            </a:extLst>
          </p:cNvPr>
          <p:cNvSpPr/>
          <p:nvPr/>
        </p:nvSpPr>
        <p:spPr>
          <a:xfrm>
            <a:off x="9406128" y="4760976"/>
            <a:ext cx="208229" cy="1037505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4CB9A485-7E73-4F68-B200-4497A9B2CBFC}"/>
              </a:ext>
            </a:extLst>
          </p:cNvPr>
          <p:cNvSpPr/>
          <p:nvPr/>
        </p:nvSpPr>
        <p:spPr>
          <a:xfrm>
            <a:off x="8624431" y="5956012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9404FABE-7504-41A9-B9D5-56E1C8DB8A61}"/>
              </a:ext>
            </a:extLst>
          </p:cNvPr>
          <p:cNvSpPr/>
          <p:nvPr/>
        </p:nvSpPr>
        <p:spPr>
          <a:xfrm>
            <a:off x="8832660" y="5956012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49ABE67F-3C56-4269-966D-36CBAAF8D63D}"/>
              </a:ext>
            </a:extLst>
          </p:cNvPr>
          <p:cNvSpPr/>
          <p:nvPr/>
        </p:nvSpPr>
        <p:spPr>
          <a:xfrm>
            <a:off x="9040889" y="5956012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D921481A-D5A3-41D0-95C4-18198DAEE146}"/>
              </a:ext>
            </a:extLst>
          </p:cNvPr>
          <p:cNvSpPr/>
          <p:nvPr/>
        </p:nvSpPr>
        <p:spPr>
          <a:xfrm>
            <a:off x="2451995" y="4088842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0B5BEE79-88D1-4FA3-BA9E-F3EB916C40EF}"/>
              </a:ext>
            </a:extLst>
          </p:cNvPr>
          <p:cNvSpPr/>
          <p:nvPr/>
        </p:nvSpPr>
        <p:spPr>
          <a:xfrm>
            <a:off x="2660224" y="4088842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1BF51E09-0ADC-403B-AD32-A39551638880}"/>
              </a:ext>
            </a:extLst>
          </p:cNvPr>
          <p:cNvSpPr/>
          <p:nvPr/>
        </p:nvSpPr>
        <p:spPr>
          <a:xfrm>
            <a:off x="2868453" y="4088842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80A9EFDA-1412-4834-B869-5D4CB6ACF245}"/>
              </a:ext>
            </a:extLst>
          </p:cNvPr>
          <p:cNvSpPr/>
          <p:nvPr/>
        </p:nvSpPr>
        <p:spPr>
          <a:xfrm>
            <a:off x="2451995" y="4296161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270FD395-FBB2-4865-BE7D-04457F681A6A}"/>
              </a:ext>
            </a:extLst>
          </p:cNvPr>
          <p:cNvSpPr/>
          <p:nvPr/>
        </p:nvSpPr>
        <p:spPr>
          <a:xfrm>
            <a:off x="2660224" y="4296161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CD63948F-732B-4A01-99AD-2679E9F167E7}"/>
              </a:ext>
            </a:extLst>
          </p:cNvPr>
          <p:cNvSpPr/>
          <p:nvPr/>
        </p:nvSpPr>
        <p:spPr>
          <a:xfrm>
            <a:off x="2868453" y="4296161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FCDDEC4E-DFF8-4623-901E-EC4A1182E42B}"/>
              </a:ext>
            </a:extLst>
          </p:cNvPr>
          <p:cNvSpPr/>
          <p:nvPr/>
        </p:nvSpPr>
        <p:spPr>
          <a:xfrm>
            <a:off x="2451995" y="4503480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0DD45256-46A8-4F9F-9EEA-BD890FEDCDE8}"/>
              </a:ext>
            </a:extLst>
          </p:cNvPr>
          <p:cNvSpPr/>
          <p:nvPr/>
        </p:nvSpPr>
        <p:spPr>
          <a:xfrm>
            <a:off x="2660224" y="4503480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EEE5DF63-6771-4E3D-8EA9-5FC6D7599836}"/>
              </a:ext>
            </a:extLst>
          </p:cNvPr>
          <p:cNvSpPr/>
          <p:nvPr/>
        </p:nvSpPr>
        <p:spPr>
          <a:xfrm>
            <a:off x="2868453" y="4503480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C26E04A8-CB71-4438-AA21-8235475ED50F}"/>
              </a:ext>
            </a:extLst>
          </p:cNvPr>
          <p:cNvSpPr/>
          <p:nvPr/>
        </p:nvSpPr>
        <p:spPr>
          <a:xfrm>
            <a:off x="2451995" y="4710799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060782B0-046C-44B4-B187-CC857196AEA9}"/>
              </a:ext>
            </a:extLst>
          </p:cNvPr>
          <p:cNvSpPr/>
          <p:nvPr/>
        </p:nvSpPr>
        <p:spPr>
          <a:xfrm>
            <a:off x="2660224" y="4710799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391A29DF-CBDF-4A54-A4AF-AF80EA4C4B6F}"/>
              </a:ext>
            </a:extLst>
          </p:cNvPr>
          <p:cNvSpPr/>
          <p:nvPr/>
        </p:nvSpPr>
        <p:spPr>
          <a:xfrm>
            <a:off x="2868453" y="4710799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09EBFC91-C87B-4AAF-B563-38E5779EDFBB}"/>
              </a:ext>
            </a:extLst>
          </p:cNvPr>
          <p:cNvSpPr/>
          <p:nvPr/>
        </p:nvSpPr>
        <p:spPr>
          <a:xfrm>
            <a:off x="2451995" y="4918118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4F269F02-49A2-45A5-8264-2D3C4F0EBA63}"/>
              </a:ext>
            </a:extLst>
          </p:cNvPr>
          <p:cNvSpPr/>
          <p:nvPr/>
        </p:nvSpPr>
        <p:spPr>
          <a:xfrm>
            <a:off x="2660224" y="4918118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D28B40A6-F70B-4039-9260-85406448A02C}"/>
              </a:ext>
            </a:extLst>
          </p:cNvPr>
          <p:cNvSpPr/>
          <p:nvPr/>
        </p:nvSpPr>
        <p:spPr>
          <a:xfrm>
            <a:off x="2868453" y="4918118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3B0AAAF5-20E3-4048-A5D8-045214E935A5}"/>
              </a:ext>
            </a:extLst>
          </p:cNvPr>
          <p:cNvSpPr/>
          <p:nvPr/>
        </p:nvSpPr>
        <p:spPr>
          <a:xfrm>
            <a:off x="1110239" y="4497311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1F204C82-48DD-45F5-83AA-A21BF0AE9215}"/>
              </a:ext>
            </a:extLst>
          </p:cNvPr>
          <p:cNvSpPr/>
          <p:nvPr/>
        </p:nvSpPr>
        <p:spPr>
          <a:xfrm>
            <a:off x="1318468" y="4497311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F39BC847-9C72-4956-B43B-399A4B8A4B03}"/>
              </a:ext>
            </a:extLst>
          </p:cNvPr>
          <p:cNvSpPr/>
          <p:nvPr/>
        </p:nvSpPr>
        <p:spPr>
          <a:xfrm>
            <a:off x="1526697" y="4497311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621F9E07-E814-456F-A92C-C97D2EA89DF3}"/>
                  </a:ext>
                </a:extLst>
              </p:cNvPr>
              <p:cNvSpPr txBox="1"/>
              <p:nvPr/>
            </p:nvSpPr>
            <p:spPr>
              <a:xfrm>
                <a:off x="1893446" y="4406622"/>
                <a:ext cx="39914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621F9E07-E814-456F-A92C-C97D2EA89D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3446" y="4406622"/>
                <a:ext cx="399148" cy="369332"/>
              </a:xfrm>
              <a:prstGeom prst="rect">
                <a:avLst/>
              </a:prstGeom>
              <a:blipFill>
                <a:blip r:embed="rId33"/>
                <a:stretch>
                  <a:fillRect l="-3077" r="-3077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EC2D2B10-0A0F-428E-82BD-0E6AF931D0A6}"/>
              </a:ext>
            </a:extLst>
          </p:cNvPr>
          <p:cNvCxnSpPr>
            <a:cxnSpLocks/>
            <a:endCxn id="82" idx="1"/>
          </p:cNvCxnSpPr>
          <p:nvPr/>
        </p:nvCxnSpPr>
        <p:spPr>
          <a:xfrm flipV="1">
            <a:off x="1985688" y="4192957"/>
            <a:ext cx="466307" cy="6925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0E416A59-8141-4D7E-BB3A-38AEB30F14A9}"/>
              </a:ext>
            </a:extLst>
          </p:cNvPr>
          <p:cNvCxnSpPr>
            <a:cxnSpLocks/>
            <a:endCxn id="85" idx="1"/>
          </p:cNvCxnSpPr>
          <p:nvPr/>
        </p:nvCxnSpPr>
        <p:spPr>
          <a:xfrm flipV="1">
            <a:off x="1976783" y="4400276"/>
            <a:ext cx="475212" cy="4936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B2F989F4-4EA3-472C-8BD2-31D411FA422F}"/>
              </a:ext>
            </a:extLst>
          </p:cNvPr>
          <p:cNvCxnSpPr>
            <a:cxnSpLocks/>
            <a:endCxn id="88" idx="1"/>
          </p:cNvCxnSpPr>
          <p:nvPr/>
        </p:nvCxnSpPr>
        <p:spPr>
          <a:xfrm flipV="1">
            <a:off x="1976783" y="4607595"/>
            <a:ext cx="475212" cy="2879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8E2C0C67-44E6-4EDA-B530-26001E9A3A7C}"/>
              </a:ext>
            </a:extLst>
          </p:cNvPr>
          <p:cNvCxnSpPr>
            <a:cxnSpLocks/>
            <a:endCxn id="91" idx="1"/>
          </p:cNvCxnSpPr>
          <p:nvPr/>
        </p:nvCxnSpPr>
        <p:spPr>
          <a:xfrm flipV="1">
            <a:off x="1976783" y="4814914"/>
            <a:ext cx="475212" cy="790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C8DB2361-4EDC-4FF9-9AE4-6ABBEC834590}"/>
              </a:ext>
            </a:extLst>
          </p:cNvPr>
          <p:cNvCxnSpPr>
            <a:cxnSpLocks/>
            <a:endCxn id="94" idx="1"/>
          </p:cNvCxnSpPr>
          <p:nvPr/>
        </p:nvCxnSpPr>
        <p:spPr>
          <a:xfrm>
            <a:off x="1994776" y="4885480"/>
            <a:ext cx="457219" cy="1367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연결선 106">
            <a:extLst>
              <a:ext uri="{FF2B5EF4-FFF2-40B4-BE49-F238E27FC236}">
                <a16:creationId xmlns:a16="http://schemas.microsoft.com/office/drawing/2014/main" id="{82C0E519-A921-4B72-8DDB-5DBC1D1DBB4C}"/>
              </a:ext>
            </a:extLst>
          </p:cNvPr>
          <p:cNvCxnSpPr/>
          <p:nvPr/>
        </p:nvCxnSpPr>
        <p:spPr>
          <a:xfrm>
            <a:off x="1084463" y="4885480"/>
            <a:ext cx="917078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E2DFC4EA-FB23-4C47-AF4E-1E2211BBBA54}"/>
                  </a:ext>
                </a:extLst>
              </p:cNvPr>
              <p:cNvSpPr txBox="1"/>
              <p:nvPr/>
            </p:nvSpPr>
            <p:spPr>
              <a:xfrm>
                <a:off x="1311320" y="4969048"/>
                <a:ext cx="95045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𝑅𝑒𝑝𝑒𝑎𝑡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E2DFC4EA-FB23-4C47-AF4E-1E2211BBBA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1320" y="4969048"/>
                <a:ext cx="950453" cy="307777"/>
              </a:xfrm>
              <a:prstGeom prst="rect">
                <a:avLst/>
              </a:prstGeom>
              <a:blipFill>
                <a:blip r:embed="rId34"/>
                <a:stretch>
                  <a:fillRect l="-4487" r="-4487" b="-3137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68" name="TextBox 7167">
            <a:extLst>
              <a:ext uri="{FF2B5EF4-FFF2-40B4-BE49-F238E27FC236}">
                <a16:creationId xmlns:a16="http://schemas.microsoft.com/office/drawing/2014/main" id="{E91267A3-0922-4D0C-A2E8-C64564D20C70}"/>
              </a:ext>
            </a:extLst>
          </p:cNvPr>
          <p:cNvSpPr txBox="1"/>
          <p:nvPr/>
        </p:nvSpPr>
        <p:spPr>
          <a:xfrm>
            <a:off x="595234" y="5610617"/>
            <a:ext cx="42755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리피트 노드의 미분값은 합이다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02F698C6-CDA0-4955-8E67-2E5BA7F21903}"/>
                  </a:ext>
                </a:extLst>
              </p:cNvPr>
              <p:cNvSpPr txBox="1"/>
              <p:nvPr/>
            </p:nvSpPr>
            <p:spPr>
              <a:xfrm>
                <a:off x="7443433" y="1708284"/>
                <a:ext cx="73366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ko-KR" sz="2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02F698C6-CDA0-4955-8E67-2E5BA7F219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3433" y="1708284"/>
                <a:ext cx="733662" cy="307777"/>
              </a:xfrm>
              <a:prstGeom prst="rect">
                <a:avLst/>
              </a:prstGeom>
              <a:blipFill>
                <a:blip r:embed="rId35"/>
                <a:stretch>
                  <a:fillRect l="-6667" t="-1961" r="-6667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5D64411A-5AAE-439C-B8E5-46688D3454BF}"/>
                  </a:ext>
                </a:extLst>
              </p:cNvPr>
              <p:cNvSpPr txBox="1"/>
              <p:nvPr/>
            </p:nvSpPr>
            <p:spPr>
              <a:xfrm>
                <a:off x="8134263" y="1707767"/>
                <a:ext cx="6908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5D64411A-5AAE-439C-B8E5-46688D3454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4263" y="1707767"/>
                <a:ext cx="690895" cy="307777"/>
              </a:xfrm>
              <a:prstGeom prst="rect">
                <a:avLst/>
              </a:prstGeom>
              <a:blipFill>
                <a:blip r:embed="rId36"/>
                <a:stretch>
                  <a:fillRect l="-7018" t="-1961" r="-6140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875A0F11-E15C-467B-8F8A-E594C6E74C26}"/>
                  </a:ext>
                </a:extLst>
              </p:cNvPr>
              <p:cNvSpPr txBox="1"/>
              <p:nvPr/>
            </p:nvSpPr>
            <p:spPr>
              <a:xfrm>
                <a:off x="8799555" y="1695583"/>
                <a:ext cx="99726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875A0F11-E15C-467B-8F8A-E594C6E74C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9555" y="1695583"/>
                <a:ext cx="997261" cy="307777"/>
              </a:xfrm>
              <a:prstGeom prst="rect">
                <a:avLst/>
              </a:prstGeom>
              <a:blipFill>
                <a:blip r:embed="rId37"/>
                <a:stretch>
                  <a:fillRect t="-1961" r="-4268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BFF2BAF9-1BD7-4740-AF37-20F9CFB4B0D9}"/>
                  </a:ext>
                </a:extLst>
              </p:cNvPr>
              <p:cNvSpPr txBox="1"/>
              <p:nvPr/>
            </p:nvSpPr>
            <p:spPr>
              <a:xfrm>
                <a:off x="8165170" y="3228718"/>
                <a:ext cx="73366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(5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BFF2BAF9-1BD7-4740-AF37-20F9CFB4B0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5170" y="3228718"/>
                <a:ext cx="733662" cy="307777"/>
              </a:xfrm>
              <a:prstGeom prst="rect">
                <a:avLst/>
              </a:prstGeom>
              <a:blipFill>
                <a:blip r:embed="rId38"/>
                <a:stretch>
                  <a:fillRect l="-6612" t="-4000" r="-5785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81FBC4AF-8339-4E89-9176-40022847B5EB}"/>
                  </a:ext>
                </a:extLst>
              </p:cNvPr>
              <p:cNvSpPr txBox="1"/>
              <p:nvPr/>
            </p:nvSpPr>
            <p:spPr>
              <a:xfrm>
                <a:off x="7496494" y="3228718"/>
                <a:ext cx="73366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ko-KR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81FBC4AF-8339-4E89-9176-40022847B5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6494" y="3228718"/>
                <a:ext cx="733662" cy="307777"/>
              </a:xfrm>
              <a:prstGeom prst="rect">
                <a:avLst/>
              </a:prstGeom>
              <a:blipFill>
                <a:blip r:embed="rId39"/>
                <a:stretch>
                  <a:fillRect l="-6667" t="-4000" r="-6667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08E1F64F-8591-44B6-879A-5386D843E37F}"/>
                  </a:ext>
                </a:extLst>
              </p:cNvPr>
              <p:cNvSpPr txBox="1"/>
              <p:nvPr/>
            </p:nvSpPr>
            <p:spPr>
              <a:xfrm>
                <a:off x="8943934" y="3246189"/>
                <a:ext cx="99726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08E1F64F-8591-44B6-879A-5386D843E3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3934" y="3246189"/>
                <a:ext cx="997261" cy="307777"/>
              </a:xfrm>
              <a:prstGeom prst="rect">
                <a:avLst/>
              </a:prstGeom>
              <a:blipFill>
                <a:blip r:embed="rId40"/>
                <a:stretch>
                  <a:fillRect t="-4000" r="-4268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944C291D-4AD9-4E8C-90A9-CE57451F387F}"/>
                  </a:ext>
                </a:extLst>
              </p:cNvPr>
              <p:cNvSpPr txBox="1"/>
              <p:nvPr/>
            </p:nvSpPr>
            <p:spPr>
              <a:xfrm>
                <a:off x="2214389" y="3736197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(3,)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944C291D-4AD9-4E8C-90A9-CE57451F38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4389" y="3736197"/>
                <a:ext cx="590995" cy="307777"/>
              </a:xfrm>
              <a:prstGeom prst="rect">
                <a:avLst/>
              </a:prstGeom>
              <a:blipFill>
                <a:blip r:embed="rId41"/>
                <a:stretch>
                  <a:fillRect l="-8247" t="-2000" r="-8247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AC52E109-D5BB-41C7-9AA0-502FA44E96CE}"/>
                  </a:ext>
                </a:extLst>
              </p:cNvPr>
              <p:cNvSpPr txBox="1"/>
              <p:nvPr/>
            </p:nvSpPr>
            <p:spPr>
              <a:xfrm>
                <a:off x="3914193" y="2555399"/>
                <a:ext cx="687979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AC52E109-D5BB-41C7-9AA0-502FA44E96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4193" y="2555399"/>
                <a:ext cx="687979" cy="666336"/>
              </a:xfrm>
              <a:prstGeom prst="rect">
                <a:avLst/>
              </a:prstGeom>
              <a:blipFill>
                <a:blip r:embed="rId4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6314E098-2595-4D0D-851B-7FA57ED894AF}"/>
                  </a:ext>
                </a:extLst>
              </p:cNvPr>
              <p:cNvSpPr txBox="1"/>
              <p:nvPr/>
            </p:nvSpPr>
            <p:spPr>
              <a:xfrm>
                <a:off x="3942468" y="3121223"/>
                <a:ext cx="73366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(5, 3)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6314E098-2595-4D0D-851B-7FA57ED894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2468" y="3121223"/>
                <a:ext cx="733662" cy="307777"/>
              </a:xfrm>
              <a:prstGeom prst="rect">
                <a:avLst/>
              </a:prstGeom>
              <a:blipFill>
                <a:blip r:embed="rId43"/>
                <a:stretch>
                  <a:fillRect l="-6667" t="-1961" r="-6667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788CA7BA-6F52-4A93-AA36-49DF458C38F9}"/>
                  </a:ext>
                </a:extLst>
              </p:cNvPr>
              <p:cNvSpPr txBox="1"/>
              <p:nvPr/>
            </p:nvSpPr>
            <p:spPr>
              <a:xfrm>
                <a:off x="1091215" y="4108066"/>
                <a:ext cx="59099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(3,)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788CA7BA-6F52-4A93-AA36-49DF458C38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1215" y="4108066"/>
                <a:ext cx="590996" cy="307777"/>
              </a:xfrm>
              <a:prstGeom prst="rect">
                <a:avLst/>
              </a:prstGeom>
              <a:blipFill>
                <a:blip r:embed="rId44"/>
                <a:stretch>
                  <a:fillRect l="-8247" t="-2000" r="-8247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7AA7CB09-30B4-4359-A609-9403532ADE62}"/>
                  </a:ext>
                </a:extLst>
              </p:cNvPr>
              <p:cNvSpPr txBox="1"/>
              <p:nvPr/>
            </p:nvSpPr>
            <p:spPr>
              <a:xfrm>
                <a:off x="2397507" y="5129068"/>
                <a:ext cx="73366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(5, 3)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7AA7CB09-30B4-4359-A609-9403532ADE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7507" y="5129068"/>
                <a:ext cx="733662" cy="307777"/>
              </a:xfrm>
              <a:prstGeom prst="rect">
                <a:avLst/>
              </a:prstGeom>
              <a:blipFill>
                <a:blip r:embed="rId45"/>
                <a:stretch>
                  <a:fillRect l="-6612" t="-1961" r="-5785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72792373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배치용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Affine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 구현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8218D5-45A4-4AA7-A82A-DDF7E11AE424}"/>
              </a:ext>
            </a:extLst>
          </p:cNvPr>
          <p:cNvSpPr txBox="1"/>
          <p:nvPr/>
        </p:nvSpPr>
        <p:spPr>
          <a:xfrm>
            <a:off x="222250" y="1091184"/>
            <a:ext cx="5123518" cy="5078313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class Affine: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__init__(self, W, b):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self.W = W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self.b = b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self.X = None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self.dW = None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self.db = None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forward(self, x):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self.X = x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out = np.dot(x,self.W) + self.b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return out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backward(self, dout):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dx = np.dot(dout,self.W.T)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self.dW = np.dot(self.X.T,dout)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self.db = np.sum(dout, axis=0)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return dx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80058AD-E239-437F-8646-2CB1CE3A3745}"/>
                  </a:ext>
                </a:extLst>
              </p:cNvPr>
              <p:cNvSpPr txBox="1"/>
              <p:nvPr/>
            </p:nvSpPr>
            <p:spPr>
              <a:xfrm>
                <a:off x="5077704" y="4590458"/>
                <a:ext cx="2298500" cy="6190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den>
                      </m:f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80058AD-E239-437F-8646-2CB1CE3A37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7704" y="4590458"/>
                <a:ext cx="2298500" cy="61901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82E0D25-C292-4695-ABCC-8550C81103E1}"/>
                  </a:ext>
                </a:extLst>
              </p:cNvPr>
              <p:cNvSpPr txBox="1"/>
              <p:nvPr/>
            </p:nvSpPr>
            <p:spPr>
              <a:xfrm>
                <a:off x="5022861" y="5256907"/>
                <a:ext cx="2298500" cy="6190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82E0D25-C292-4695-ABCC-8550C81103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2861" y="5256907"/>
                <a:ext cx="2298500" cy="61901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C557765-1E38-4A03-A327-E133BDCEB623}"/>
                  </a:ext>
                </a:extLst>
              </p:cNvPr>
              <p:cNvSpPr txBox="1"/>
              <p:nvPr/>
            </p:nvSpPr>
            <p:spPr>
              <a:xfrm>
                <a:off x="5022861" y="5983116"/>
                <a:ext cx="2898383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𝑠𝑢𝑚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𝑎𝑥𝑖𝑠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=0)</m:t>
                      </m:r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C557765-1E38-4A03-A327-E133BDCEB6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2861" y="5983116"/>
                <a:ext cx="2898383" cy="66633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0084112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배치용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Affine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 구현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8218D5-45A4-4AA7-A82A-DDF7E11AE424}"/>
              </a:ext>
            </a:extLst>
          </p:cNvPr>
          <p:cNvSpPr txBox="1"/>
          <p:nvPr/>
        </p:nvSpPr>
        <p:spPr>
          <a:xfrm>
            <a:off x="222250" y="1091184"/>
            <a:ext cx="4060727" cy="400109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class Affine: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def __init__(self, W, b):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self.W = W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self.b = b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self.X = None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self.dW = None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self.db = None</a:t>
            </a:r>
          </a:p>
          <a:p>
            <a:pPr algn="l"/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def forward(self, x):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self.X = x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out = np.dot(x,self.W) + self.b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return out</a:t>
            </a:r>
          </a:p>
          <a:p>
            <a:pPr algn="l"/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def backward(self, dout):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dx = np.dot(dout,self.W.T)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self.dW = np.dot(self.X.T,dout)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self.db = np.sum(dout, axis=0)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return dx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5A9D4718-6065-4907-A8DC-09E69A180AAD}"/>
              </a:ext>
            </a:extLst>
          </p:cNvPr>
          <p:cNvSpPr txBox="1"/>
          <p:nvPr/>
        </p:nvSpPr>
        <p:spPr>
          <a:xfrm>
            <a:off x="4386532" y="1061722"/>
            <a:ext cx="3265638" cy="2092881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W = np.array([[1,1,1],[2,2,2]])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b = np.array([1,1,1])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a1 = Affine(W, b)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X = np.array([[1,1],[2,2]])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Y = a1.forward(X) 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print(Y)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dout=([[1,1,1],[1,1,1]])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dx = a1.backward(dout) 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print(dx)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9522141A-ABA3-4F10-831C-F3F221AE84E0}"/>
              </a:ext>
            </a:extLst>
          </p:cNvPr>
          <p:cNvSpPr/>
          <p:nvPr/>
        </p:nvSpPr>
        <p:spPr>
          <a:xfrm>
            <a:off x="5736742" y="3475348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D9256A94-4245-4150-A287-6831FC30D5B6}"/>
              </a:ext>
            </a:extLst>
          </p:cNvPr>
          <p:cNvSpPr/>
          <p:nvPr/>
        </p:nvSpPr>
        <p:spPr>
          <a:xfrm>
            <a:off x="6037683" y="3475348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AE8C8961-485B-45E0-85EC-0660EACF1779}"/>
              </a:ext>
            </a:extLst>
          </p:cNvPr>
          <p:cNvSpPr/>
          <p:nvPr/>
        </p:nvSpPr>
        <p:spPr>
          <a:xfrm>
            <a:off x="6338624" y="3475348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DF23FC00-BCCE-49C6-A745-45BED55B22B2}"/>
              </a:ext>
            </a:extLst>
          </p:cNvPr>
          <p:cNvSpPr/>
          <p:nvPr/>
        </p:nvSpPr>
        <p:spPr>
          <a:xfrm>
            <a:off x="5736742" y="3776289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6D3CB019-3135-46B4-B874-9DD2A7FE20DE}"/>
              </a:ext>
            </a:extLst>
          </p:cNvPr>
          <p:cNvSpPr/>
          <p:nvPr/>
        </p:nvSpPr>
        <p:spPr>
          <a:xfrm>
            <a:off x="6037683" y="3776289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5D423DDE-FD2B-43A5-A873-0787C8AD4A6D}"/>
              </a:ext>
            </a:extLst>
          </p:cNvPr>
          <p:cNvSpPr/>
          <p:nvPr/>
        </p:nvSpPr>
        <p:spPr>
          <a:xfrm>
            <a:off x="6338623" y="3776288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4EF55EF-99F0-4BF4-A88D-782AB1E9FB68}"/>
              </a:ext>
            </a:extLst>
          </p:cNvPr>
          <p:cNvSpPr txBox="1"/>
          <p:nvPr/>
        </p:nvSpPr>
        <p:spPr>
          <a:xfrm>
            <a:off x="5689593" y="3140212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A6366E39-2245-4898-B04A-9175DECAB512}"/>
              </a:ext>
            </a:extLst>
          </p:cNvPr>
          <p:cNvSpPr/>
          <p:nvPr/>
        </p:nvSpPr>
        <p:spPr>
          <a:xfrm>
            <a:off x="7106855" y="3625817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8611F255-3AFE-4F20-8CA1-B430C36F3789}"/>
              </a:ext>
            </a:extLst>
          </p:cNvPr>
          <p:cNvSpPr/>
          <p:nvPr/>
        </p:nvSpPr>
        <p:spPr>
          <a:xfrm>
            <a:off x="7407796" y="3625817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FCC3EC4C-C22D-48E4-9659-EB916CBD2BE9}"/>
              </a:ext>
            </a:extLst>
          </p:cNvPr>
          <p:cNvSpPr/>
          <p:nvPr/>
        </p:nvSpPr>
        <p:spPr>
          <a:xfrm>
            <a:off x="7708737" y="3625817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087AB9C6-6045-451B-9247-E91D2CEC92EE}"/>
              </a:ext>
            </a:extLst>
          </p:cNvPr>
          <p:cNvSpPr txBox="1"/>
          <p:nvPr/>
        </p:nvSpPr>
        <p:spPr>
          <a:xfrm>
            <a:off x="7061330" y="3321546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1835C172-D1FE-44D6-8F80-464E519F08AC}"/>
              </a:ext>
            </a:extLst>
          </p:cNvPr>
          <p:cNvSpPr/>
          <p:nvPr/>
        </p:nvSpPr>
        <p:spPr>
          <a:xfrm>
            <a:off x="4769286" y="3475347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CBE99B63-D42D-4068-B308-1A4AE1684D8F}"/>
              </a:ext>
            </a:extLst>
          </p:cNvPr>
          <p:cNvSpPr/>
          <p:nvPr/>
        </p:nvSpPr>
        <p:spPr>
          <a:xfrm>
            <a:off x="5070227" y="3475347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4FFE9F54-0BB5-4C10-BB71-65908C53533E}"/>
              </a:ext>
            </a:extLst>
          </p:cNvPr>
          <p:cNvSpPr/>
          <p:nvPr/>
        </p:nvSpPr>
        <p:spPr>
          <a:xfrm>
            <a:off x="4769286" y="3776288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6194497C-9ACD-4E0C-8771-E49447511BFD}"/>
              </a:ext>
            </a:extLst>
          </p:cNvPr>
          <p:cNvSpPr/>
          <p:nvPr/>
        </p:nvSpPr>
        <p:spPr>
          <a:xfrm>
            <a:off x="5070227" y="3776288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5D54DC2E-F568-4999-9203-57B7A70E37BC}"/>
              </a:ext>
            </a:extLst>
          </p:cNvPr>
          <p:cNvSpPr txBox="1"/>
          <p:nvPr/>
        </p:nvSpPr>
        <p:spPr>
          <a:xfrm>
            <a:off x="4566451" y="3140211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self.X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D4F11B09-9CD9-42DE-9E05-8A984D05D69C}"/>
              </a:ext>
            </a:extLst>
          </p:cNvPr>
          <p:cNvSpPr txBox="1"/>
          <p:nvPr/>
        </p:nvSpPr>
        <p:spPr>
          <a:xfrm>
            <a:off x="5383815" y="352020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28EFE452-DBFA-4A86-970F-94DA71973D8D}"/>
              </a:ext>
            </a:extLst>
          </p:cNvPr>
          <p:cNvSpPr txBox="1"/>
          <p:nvPr/>
        </p:nvSpPr>
        <p:spPr>
          <a:xfrm>
            <a:off x="6711961" y="3591621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429AE594-A254-42EA-9093-2402D0161560}"/>
              </a:ext>
            </a:extLst>
          </p:cNvPr>
          <p:cNvSpPr txBox="1"/>
          <p:nvPr/>
        </p:nvSpPr>
        <p:spPr>
          <a:xfrm>
            <a:off x="8054755" y="3567554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F0B4EE69-D2BF-4FBD-82C6-8DB1FDD9889C}"/>
              </a:ext>
            </a:extLst>
          </p:cNvPr>
          <p:cNvSpPr txBox="1"/>
          <p:nvPr/>
        </p:nvSpPr>
        <p:spPr>
          <a:xfrm>
            <a:off x="4692529" y="4077229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(2,</a:t>
            </a:r>
            <a:r>
              <a:rPr lang="en-US" altLang="ko-KR" sz="18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92B6A2CC-9873-400E-A447-76DEF5EF3018}"/>
              </a:ext>
            </a:extLst>
          </p:cNvPr>
          <p:cNvSpPr txBox="1"/>
          <p:nvPr/>
        </p:nvSpPr>
        <p:spPr>
          <a:xfrm>
            <a:off x="5370299" y="4077229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8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,3)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A319589E-B368-452C-81E5-404A5DDD1C85}"/>
              </a:ext>
            </a:extLst>
          </p:cNvPr>
          <p:cNvSpPr txBox="1"/>
          <p:nvPr/>
        </p:nvSpPr>
        <p:spPr>
          <a:xfrm>
            <a:off x="8567512" y="4084225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(2,3)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235598CD-4635-4DDB-A3D0-FCFAF258514E}"/>
              </a:ext>
            </a:extLst>
          </p:cNvPr>
          <p:cNvSpPr txBox="1"/>
          <p:nvPr/>
        </p:nvSpPr>
        <p:spPr>
          <a:xfrm>
            <a:off x="7187966" y="4077229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(3,)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676165DA-FBB8-43C1-B1CF-CFE6A9FA38F1}"/>
              </a:ext>
            </a:extLst>
          </p:cNvPr>
          <p:cNvSpPr/>
          <p:nvPr/>
        </p:nvSpPr>
        <p:spPr>
          <a:xfrm>
            <a:off x="8421460" y="3485474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57F984A5-0818-4528-A99E-1E44E85BD785}"/>
              </a:ext>
            </a:extLst>
          </p:cNvPr>
          <p:cNvSpPr/>
          <p:nvPr/>
        </p:nvSpPr>
        <p:spPr>
          <a:xfrm>
            <a:off x="8722401" y="3485474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F982E1B0-5637-4B43-8CF4-9EB0A5340BBE}"/>
              </a:ext>
            </a:extLst>
          </p:cNvPr>
          <p:cNvSpPr/>
          <p:nvPr/>
        </p:nvSpPr>
        <p:spPr>
          <a:xfrm>
            <a:off x="9023342" y="3485474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698A4EB6-90A2-4509-9E00-08F33E439C5A}"/>
              </a:ext>
            </a:extLst>
          </p:cNvPr>
          <p:cNvSpPr/>
          <p:nvPr/>
        </p:nvSpPr>
        <p:spPr>
          <a:xfrm>
            <a:off x="8421460" y="3786415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893904F9-CCE6-4171-B562-C5B33AD74079}"/>
              </a:ext>
            </a:extLst>
          </p:cNvPr>
          <p:cNvSpPr/>
          <p:nvPr/>
        </p:nvSpPr>
        <p:spPr>
          <a:xfrm>
            <a:off x="8722401" y="3786415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3CD91265-5882-4924-8209-5B8F093C807E}"/>
              </a:ext>
            </a:extLst>
          </p:cNvPr>
          <p:cNvSpPr/>
          <p:nvPr/>
        </p:nvSpPr>
        <p:spPr>
          <a:xfrm>
            <a:off x="9023341" y="3786414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6AE3FF2A-48D2-4778-8D4C-BFA0FB8C9A8A}"/>
              </a:ext>
            </a:extLst>
          </p:cNvPr>
          <p:cNvSpPr txBox="1"/>
          <p:nvPr/>
        </p:nvSpPr>
        <p:spPr>
          <a:xfrm>
            <a:off x="8623546" y="3124916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074337EA-6322-41D5-BB09-2E031D42B1C0}"/>
              </a:ext>
            </a:extLst>
          </p:cNvPr>
          <p:cNvSpPr/>
          <p:nvPr/>
        </p:nvSpPr>
        <p:spPr>
          <a:xfrm>
            <a:off x="4663776" y="4863775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649CDC66-61A4-4063-9700-1B54C1FC1FD0}"/>
              </a:ext>
            </a:extLst>
          </p:cNvPr>
          <p:cNvSpPr/>
          <p:nvPr/>
        </p:nvSpPr>
        <p:spPr>
          <a:xfrm>
            <a:off x="4964717" y="4863775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AD021791-8FEC-4120-A250-BC653A41137F}"/>
              </a:ext>
            </a:extLst>
          </p:cNvPr>
          <p:cNvSpPr/>
          <p:nvPr/>
        </p:nvSpPr>
        <p:spPr>
          <a:xfrm>
            <a:off x="5265658" y="4863775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DF82E0BD-FB53-4B67-A996-E5F9971FE253}"/>
              </a:ext>
            </a:extLst>
          </p:cNvPr>
          <p:cNvSpPr/>
          <p:nvPr/>
        </p:nvSpPr>
        <p:spPr>
          <a:xfrm>
            <a:off x="4663776" y="5164716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413E4C6F-748F-4281-9186-BBFDA4640908}"/>
              </a:ext>
            </a:extLst>
          </p:cNvPr>
          <p:cNvSpPr/>
          <p:nvPr/>
        </p:nvSpPr>
        <p:spPr>
          <a:xfrm>
            <a:off x="4964717" y="5164716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8669D94B-6C69-42DE-917A-11C351F4107E}"/>
              </a:ext>
            </a:extLst>
          </p:cNvPr>
          <p:cNvSpPr/>
          <p:nvPr/>
        </p:nvSpPr>
        <p:spPr>
          <a:xfrm>
            <a:off x="5265657" y="5164715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20ADA811-1B45-4CAC-9AA2-F80DA91F2456}"/>
              </a:ext>
            </a:extLst>
          </p:cNvPr>
          <p:cNvSpPr txBox="1"/>
          <p:nvPr/>
        </p:nvSpPr>
        <p:spPr>
          <a:xfrm>
            <a:off x="4727946" y="4494443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dout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0796808D-1A7C-4E35-9E4F-2DD68BF58559}"/>
              </a:ext>
            </a:extLst>
          </p:cNvPr>
          <p:cNvSpPr/>
          <p:nvPr/>
        </p:nvSpPr>
        <p:spPr>
          <a:xfrm>
            <a:off x="5927498" y="4747501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13F6B5DF-42FA-451B-A9D4-3B501F457D29}"/>
              </a:ext>
            </a:extLst>
          </p:cNvPr>
          <p:cNvSpPr/>
          <p:nvPr/>
        </p:nvSpPr>
        <p:spPr>
          <a:xfrm>
            <a:off x="6228439" y="4747501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D6FA651F-58C1-4B2E-9828-EBAAA33F042D}"/>
              </a:ext>
            </a:extLst>
          </p:cNvPr>
          <p:cNvSpPr/>
          <p:nvPr/>
        </p:nvSpPr>
        <p:spPr>
          <a:xfrm>
            <a:off x="5927498" y="5041548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01360FDB-7918-4AC6-BDE3-7D13268AFADE}"/>
              </a:ext>
            </a:extLst>
          </p:cNvPr>
          <p:cNvSpPr/>
          <p:nvPr/>
        </p:nvSpPr>
        <p:spPr>
          <a:xfrm>
            <a:off x="6228439" y="5041548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3D651F35-C870-4526-B632-89FB732FD960}"/>
              </a:ext>
            </a:extLst>
          </p:cNvPr>
          <p:cNvSpPr/>
          <p:nvPr/>
        </p:nvSpPr>
        <p:spPr>
          <a:xfrm>
            <a:off x="5927498" y="5335595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E20C099E-9EF8-4B62-B417-CD3709E2D8DB}"/>
              </a:ext>
            </a:extLst>
          </p:cNvPr>
          <p:cNvSpPr/>
          <p:nvPr/>
        </p:nvSpPr>
        <p:spPr>
          <a:xfrm>
            <a:off x="6228439" y="5335595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BB4ED39C-0B4E-4D07-8161-A19BECF17A42}"/>
              </a:ext>
            </a:extLst>
          </p:cNvPr>
          <p:cNvSpPr txBox="1"/>
          <p:nvPr/>
        </p:nvSpPr>
        <p:spPr>
          <a:xfrm>
            <a:off x="5736742" y="4436306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self.W.T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682BF6F6-D436-4867-9AA6-55A446AF1182}"/>
              </a:ext>
            </a:extLst>
          </p:cNvPr>
          <p:cNvSpPr txBox="1"/>
          <p:nvPr/>
        </p:nvSpPr>
        <p:spPr>
          <a:xfrm>
            <a:off x="5589218" y="4935515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36D8C686-9DF5-4B06-8ACB-D453D954114F}"/>
              </a:ext>
            </a:extLst>
          </p:cNvPr>
          <p:cNvSpPr txBox="1"/>
          <p:nvPr/>
        </p:nvSpPr>
        <p:spPr>
          <a:xfrm>
            <a:off x="6674669" y="4973157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53DA9F13-B8BD-4610-B8FC-69AC4C670715}"/>
              </a:ext>
            </a:extLst>
          </p:cNvPr>
          <p:cNvSpPr/>
          <p:nvPr/>
        </p:nvSpPr>
        <p:spPr>
          <a:xfrm>
            <a:off x="7081704" y="4863774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0934A4EE-D929-4E48-8BAF-D4D47B5B698E}"/>
              </a:ext>
            </a:extLst>
          </p:cNvPr>
          <p:cNvSpPr/>
          <p:nvPr/>
        </p:nvSpPr>
        <p:spPr>
          <a:xfrm>
            <a:off x="7382645" y="4863774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911364C3-51AA-44C2-84A6-CA1AB300FB30}"/>
              </a:ext>
            </a:extLst>
          </p:cNvPr>
          <p:cNvSpPr/>
          <p:nvPr/>
        </p:nvSpPr>
        <p:spPr>
          <a:xfrm>
            <a:off x="7081704" y="5164715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470A65B8-2EC0-450D-A312-B87A54B03AC2}"/>
              </a:ext>
            </a:extLst>
          </p:cNvPr>
          <p:cNvSpPr/>
          <p:nvPr/>
        </p:nvSpPr>
        <p:spPr>
          <a:xfrm>
            <a:off x="7382645" y="5164715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6C5B74D7-6FAC-4FA0-9339-A56117FCB3FE}"/>
              </a:ext>
            </a:extLst>
          </p:cNvPr>
          <p:cNvSpPr txBox="1"/>
          <p:nvPr/>
        </p:nvSpPr>
        <p:spPr>
          <a:xfrm>
            <a:off x="7136622" y="4549281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dx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35061976-577C-40A0-BE3D-F388A3BA198C}"/>
              </a:ext>
            </a:extLst>
          </p:cNvPr>
          <p:cNvSpPr/>
          <p:nvPr/>
        </p:nvSpPr>
        <p:spPr>
          <a:xfrm>
            <a:off x="5927499" y="6076852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6B409C40-2CF3-4C90-8CEA-62A10D710E1C}"/>
              </a:ext>
            </a:extLst>
          </p:cNvPr>
          <p:cNvSpPr/>
          <p:nvPr/>
        </p:nvSpPr>
        <p:spPr>
          <a:xfrm>
            <a:off x="6228440" y="6076852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6CB3D4D4-BED2-4353-970A-7C3584C9B958}"/>
              </a:ext>
            </a:extLst>
          </p:cNvPr>
          <p:cNvSpPr/>
          <p:nvPr/>
        </p:nvSpPr>
        <p:spPr>
          <a:xfrm>
            <a:off x="6529381" y="6076852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DC066FA9-FEFF-4C59-8B99-DF335BB78571}"/>
              </a:ext>
            </a:extLst>
          </p:cNvPr>
          <p:cNvSpPr/>
          <p:nvPr/>
        </p:nvSpPr>
        <p:spPr>
          <a:xfrm>
            <a:off x="5927499" y="6377793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E7F51C5C-F648-48DD-A07D-C6AC608A6C90}"/>
              </a:ext>
            </a:extLst>
          </p:cNvPr>
          <p:cNvSpPr/>
          <p:nvPr/>
        </p:nvSpPr>
        <p:spPr>
          <a:xfrm>
            <a:off x="6228440" y="6377793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C26C6388-9B7D-4597-B533-D992884D507F}"/>
              </a:ext>
            </a:extLst>
          </p:cNvPr>
          <p:cNvSpPr/>
          <p:nvPr/>
        </p:nvSpPr>
        <p:spPr>
          <a:xfrm>
            <a:off x="6529380" y="6377792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F0BF4E05-2329-4C59-B088-BD9A0BF9B96C}"/>
              </a:ext>
            </a:extLst>
          </p:cNvPr>
          <p:cNvSpPr txBox="1"/>
          <p:nvPr/>
        </p:nvSpPr>
        <p:spPr>
          <a:xfrm>
            <a:off x="5991669" y="5707520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dout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3BD5A69C-ACED-471C-99EC-38075F9E37B6}"/>
              </a:ext>
            </a:extLst>
          </p:cNvPr>
          <p:cNvSpPr/>
          <p:nvPr/>
        </p:nvSpPr>
        <p:spPr>
          <a:xfrm>
            <a:off x="4913866" y="6087707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7DC9A67E-8108-4D30-8AB1-3FD5FAED7AC9}"/>
              </a:ext>
            </a:extLst>
          </p:cNvPr>
          <p:cNvSpPr/>
          <p:nvPr/>
        </p:nvSpPr>
        <p:spPr>
          <a:xfrm>
            <a:off x="5214807" y="6087707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2E53FB99-BC6A-49EC-A7B2-F61EEC57018F}"/>
              </a:ext>
            </a:extLst>
          </p:cNvPr>
          <p:cNvSpPr/>
          <p:nvPr/>
        </p:nvSpPr>
        <p:spPr>
          <a:xfrm>
            <a:off x="4913866" y="6388648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E194A2A7-D436-451E-834D-D9492E69D731}"/>
              </a:ext>
            </a:extLst>
          </p:cNvPr>
          <p:cNvSpPr/>
          <p:nvPr/>
        </p:nvSpPr>
        <p:spPr>
          <a:xfrm>
            <a:off x="5214807" y="6388648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C685B34B-45AF-4DFB-9E84-C4AD5A0A51BE}"/>
              </a:ext>
            </a:extLst>
          </p:cNvPr>
          <p:cNvSpPr txBox="1"/>
          <p:nvPr/>
        </p:nvSpPr>
        <p:spPr>
          <a:xfrm>
            <a:off x="4491829" y="5725950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self.X.T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F04EB450-3805-4FAB-BDD8-FEA964EA90F1}"/>
              </a:ext>
            </a:extLst>
          </p:cNvPr>
          <p:cNvSpPr txBox="1"/>
          <p:nvPr/>
        </p:nvSpPr>
        <p:spPr>
          <a:xfrm>
            <a:off x="5566598" y="6148692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0F0438E7-6B89-42A2-A22B-325DBBCB21B6}"/>
              </a:ext>
            </a:extLst>
          </p:cNvPr>
          <p:cNvSpPr txBox="1"/>
          <p:nvPr/>
        </p:nvSpPr>
        <p:spPr>
          <a:xfrm>
            <a:off x="6946021" y="6176919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BF7EA6BF-9C66-4B3B-BEAC-57C761E0D46E}"/>
              </a:ext>
            </a:extLst>
          </p:cNvPr>
          <p:cNvSpPr/>
          <p:nvPr/>
        </p:nvSpPr>
        <p:spPr>
          <a:xfrm>
            <a:off x="7351229" y="6066612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627C98C8-3ED4-4DB3-AFCB-9A5C2418ADA1}"/>
              </a:ext>
            </a:extLst>
          </p:cNvPr>
          <p:cNvSpPr/>
          <p:nvPr/>
        </p:nvSpPr>
        <p:spPr>
          <a:xfrm>
            <a:off x="7652170" y="6066612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D7C42867-DB62-45B9-9B8C-5FA1F62559FE}"/>
              </a:ext>
            </a:extLst>
          </p:cNvPr>
          <p:cNvSpPr/>
          <p:nvPr/>
        </p:nvSpPr>
        <p:spPr>
          <a:xfrm>
            <a:off x="7953111" y="6066612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91A9633A-E0BB-4186-A497-3D262E9F6117}"/>
              </a:ext>
            </a:extLst>
          </p:cNvPr>
          <p:cNvSpPr/>
          <p:nvPr/>
        </p:nvSpPr>
        <p:spPr>
          <a:xfrm>
            <a:off x="7351229" y="6367553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2" name="직사각형 191">
            <a:extLst>
              <a:ext uri="{FF2B5EF4-FFF2-40B4-BE49-F238E27FC236}">
                <a16:creationId xmlns:a16="http://schemas.microsoft.com/office/drawing/2014/main" id="{C4190ADB-28F8-423C-8983-156E2EDF974A}"/>
              </a:ext>
            </a:extLst>
          </p:cNvPr>
          <p:cNvSpPr/>
          <p:nvPr/>
        </p:nvSpPr>
        <p:spPr>
          <a:xfrm>
            <a:off x="7652170" y="6367553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E19845DE-6C30-4612-AFCD-4A53094946A0}"/>
              </a:ext>
            </a:extLst>
          </p:cNvPr>
          <p:cNvSpPr/>
          <p:nvPr/>
        </p:nvSpPr>
        <p:spPr>
          <a:xfrm>
            <a:off x="7953110" y="6367552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DD39C556-4256-4B2B-863C-F542B27C2B88}"/>
              </a:ext>
            </a:extLst>
          </p:cNvPr>
          <p:cNvSpPr txBox="1"/>
          <p:nvPr/>
        </p:nvSpPr>
        <p:spPr>
          <a:xfrm>
            <a:off x="7382645" y="5725950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dW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95BD7195-D93B-43C2-80FC-DE580243B9E1}"/>
              </a:ext>
            </a:extLst>
          </p:cNvPr>
          <p:cNvSpPr/>
          <p:nvPr/>
        </p:nvSpPr>
        <p:spPr>
          <a:xfrm>
            <a:off x="8954125" y="4800328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E5A289FE-64F3-499B-9945-EE3358B7DB3B}"/>
              </a:ext>
            </a:extLst>
          </p:cNvPr>
          <p:cNvSpPr/>
          <p:nvPr/>
        </p:nvSpPr>
        <p:spPr>
          <a:xfrm>
            <a:off x="9255066" y="4800328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5FE755E1-2456-4803-94FD-CAFD9F24B9C7}"/>
              </a:ext>
            </a:extLst>
          </p:cNvPr>
          <p:cNvSpPr/>
          <p:nvPr/>
        </p:nvSpPr>
        <p:spPr>
          <a:xfrm>
            <a:off x="9556007" y="4800328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39BDB5E0-1A86-403A-8679-0529A966AC00}"/>
              </a:ext>
            </a:extLst>
          </p:cNvPr>
          <p:cNvSpPr/>
          <p:nvPr/>
        </p:nvSpPr>
        <p:spPr>
          <a:xfrm>
            <a:off x="8954125" y="5101269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04F6E78E-7402-42B2-BD06-EA53BE1313E8}"/>
              </a:ext>
            </a:extLst>
          </p:cNvPr>
          <p:cNvSpPr/>
          <p:nvPr/>
        </p:nvSpPr>
        <p:spPr>
          <a:xfrm>
            <a:off x="9255066" y="5101269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A821D466-C4F2-4DBA-A11B-11B2273827CE}"/>
              </a:ext>
            </a:extLst>
          </p:cNvPr>
          <p:cNvSpPr/>
          <p:nvPr/>
        </p:nvSpPr>
        <p:spPr>
          <a:xfrm>
            <a:off x="9556006" y="5101268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화살표: 아래쪽 58">
            <a:extLst>
              <a:ext uri="{FF2B5EF4-FFF2-40B4-BE49-F238E27FC236}">
                <a16:creationId xmlns:a16="http://schemas.microsoft.com/office/drawing/2014/main" id="{F17709CB-3435-4CDD-9FAA-0CCBE0D00DA7}"/>
              </a:ext>
            </a:extLst>
          </p:cNvPr>
          <p:cNvSpPr/>
          <p:nvPr/>
        </p:nvSpPr>
        <p:spPr>
          <a:xfrm>
            <a:off x="10035251" y="4830187"/>
            <a:ext cx="300941" cy="542161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8507EF72-18CC-4AA7-8FFB-DE7DDAF9F3C1}"/>
              </a:ext>
            </a:extLst>
          </p:cNvPr>
          <p:cNvSpPr/>
          <p:nvPr/>
        </p:nvSpPr>
        <p:spPr>
          <a:xfrm>
            <a:off x="8957573" y="5552679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BFD46C6C-2016-4CC7-AC8A-FFB35456A717}"/>
              </a:ext>
            </a:extLst>
          </p:cNvPr>
          <p:cNvSpPr/>
          <p:nvPr/>
        </p:nvSpPr>
        <p:spPr>
          <a:xfrm>
            <a:off x="9258514" y="5552679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E581BC4D-6672-4E6E-873A-34CCC6C8046D}"/>
              </a:ext>
            </a:extLst>
          </p:cNvPr>
          <p:cNvSpPr/>
          <p:nvPr/>
        </p:nvSpPr>
        <p:spPr>
          <a:xfrm>
            <a:off x="9559454" y="5552678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8408C824-97CD-438D-9E91-5A861E5A27EA}"/>
              </a:ext>
            </a:extLst>
          </p:cNvPr>
          <p:cNvSpPr txBox="1"/>
          <p:nvPr/>
        </p:nvSpPr>
        <p:spPr>
          <a:xfrm>
            <a:off x="9850555" y="5522854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db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4909409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Softmax with Loss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E0B1EFAE-6375-4EF1-AF08-CAF8682D7655}"/>
              </a:ext>
            </a:extLst>
          </p:cNvPr>
          <p:cNvSpPr/>
          <p:nvPr/>
        </p:nvSpPr>
        <p:spPr>
          <a:xfrm>
            <a:off x="3239453" y="1883664"/>
            <a:ext cx="1170432" cy="3419856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C5BD49F1-296B-48FC-8CFC-BE9D5FDD0BFE}"/>
              </a:ext>
            </a:extLst>
          </p:cNvPr>
          <p:cNvCxnSpPr/>
          <p:nvPr/>
        </p:nvCxnSpPr>
        <p:spPr>
          <a:xfrm>
            <a:off x="2684717" y="2426208"/>
            <a:ext cx="5547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BCB763A8-9D9C-459B-BDA6-3C6590B80CAF}"/>
              </a:ext>
            </a:extLst>
          </p:cNvPr>
          <p:cNvCxnSpPr/>
          <p:nvPr/>
        </p:nvCxnSpPr>
        <p:spPr>
          <a:xfrm>
            <a:off x="2684717" y="3602736"/>
            <a:ext cx="5547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F5F10B5A-EFFF-41B4-B5A8-DC3AC2CB4A38}"/>
              </a:ext>
            </a:extLst>
          </p:cNvPr>
          <p:cNvCxnSpPr/>
          <p:nvPr/>
        </p:nvCxnSpPr>
        <p:spPr>
          <a:xfrm>
            <a:off x="2684717" y="4815840"/>
            <a:ext cx="5547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72F8776-FD6E-4520-A9F7-50A3825F5733}"/>
                  </a:ext>
                </a:extLst>
              </p:cNvPr>
              <p:cNvSpPr txBox="1"/>
              <p:nvPr/>
            </p:nvSpPr>
            <p:spPr>
              <a:xfrm>
                <a:off x="2303717" y="2020301"/>
                <a:ext cx="4769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72F8776-FD6E-4520-A9F7-50A3825F57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3717" y="2020301"/>
                <a:ext cx="476925" cy="369332"/>
              </a:xfrm>
              <a:prstGeom prst="rect">
                <a:avLst/>
              </a:prstGeom>
              <a:blipFill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29813B57-310B-44AD-98BA-1CD8B32EE3F9}"/>
                  </a:ext>
                </a:extLst>
              </p:cNvPr>
              <p:cNvSpPr txBox="1"/>
              <p:nvPr/>
            </p:nvSpPr>
            <p:spPr>
              <a:xfrm>
                <a:off x="2303717" y="3233404"/>
                <a:ext cx="48404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29813B57-310B-44AD-98BA-1CD8B32EE3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3717" y="3233404"/>
                <a:ext cx="484042" cy="369332"/>
              </a:xfrm>
              <a:prstGeom prst="rect">
                <a:avLst/>
              </a:prstGeom>
              <a:blipFill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D8E0CEC3-BEE9-4003-B315-AD977AC8575A}"/>
                  </a:ext>
                </a:extLst>
              </p:cNvPr>
              <p:cNvSpPr txBox="1"/>
              <p:nvPr/>
            </p:nvSpPr>
            <p:spPr>
              <a:xfrm>
                <a:off x="2303717" y="4440411"/>
                <a:ext cx="48404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D8E0CEC3-BEE9-4003-B315-AD977AC857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3717" y="4440411"/>
                <a:ext cx="484042" cy="369332"/>
              </a:xfrm>
              <a:prstGeom prst="rect">
                <a:avLst/>
              </a:prstGeom>
              <a:blipFill>
                <a:blip r:embed="rId5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1E76CACD-6CE8-44A8-A5F6-EFEAFC2CC8EA}"/>
                  </a:ext>
                </a:extLst>
              </p:cNvPr>
              <p:cNvSpPr txBox="1"/>
              <p:nvPr/>
            </p:nvSpPr>
            <p:spPr>
              <a:xfrm>
                <a:off x="3270406" y="3439703"/>
                <a:ext cx="113947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𝑠𝑜𝑓𝑡𝑚𝑎𝑥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1E76CACD-6CE8-44A8-A5F6-EFEAFC2CC8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0406" y="3439703"/>
                <a:ext cx="1139479" cy="307777"/>
              </a:xfrm>
              <a:prstGeom prst="rect">
                <a:avLst/>
              </a:prstGeom>
              <a:blipFill>
                <a:blip r:embed="rId6"/>
                <a:stretch>
                  <a:fillRect l="-3743" r="-3209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47CE5297-740E-480F-A4E7-3A3DEEE28BFD}"/>
              </a:ext>
            </a:extLst>
          </p:cNvPr>
          <p:cNvCxnSpPr>
            <a:cxnSpLocks/>
          </p:cNvCxnSpPr>
          <p:nvPr/>
        </p:nvCxnSpPr>
        <p:spPr>
          <a:xfrm>
            <a:off x="4409885" y="2407919"/>
            <a:ext cx="11765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6946173C-A9CC-47A7-A2F3-F4D2B836B2F9}"/>
              </a:ext>
            </a:extLst>
          </p:cNvPr>
          <p:cNvCxnSpPr>
            <a:cxnSpLocks/>
          </p:cNvCxnSpPr>
          <p:nvPr/>
        </p:nvCxnSpPr>
        <p:spPr>
          <a:xfrm>
            <a:off x="4409885" y="3584447"/>
            <a:ext cx="11765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61683C3F-BA6C-4700-BAA7-35003A66F1EE}"/>
              </a:ext>
            </a:extLst>
          </p:cNvPr>
          <p:cNvCxnSpPr>
            <a:cxnSpLocks/>
          </p:cNvCxnSpPr>
          <p:nvPr/>
        </p:nvCxnSpPr>
        <p:spPr>
          <a:xfrm>
            <a:off x="4409885" y="4797551"/>
            <a:ext cx="11765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사각형: 둥근 모서리 115">
            <a:extLst>
              <a:ext uri="{FF2B5EF4-FFF2-40B4-BE49-F238E27FC236}">
                <a16:creationId xmlns:a16="http://schemas.microsoft.com/office/drawing/2014/main" id="{06C20519-DBA6-4365-8A0C-BCB7B9E7949F}"/>
              </a:ext>
            </a:extLst>
          </p:cNvPr>
          <p:cNvSpPr/>
          <p:nvPr/>
        </p:nvSpPr>
        <p:spPr>
          <a:xfrm>
            <a:off x="5586413" y="1874519"/>
            <a:ext cx="1170432" cy="3419856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404AE0F7-7A4A-4747-A043-A87E7DB5B616}"/>
                  </a:ext>
                </a:extLst>
              </p:cNvPr>
              <p:cNvSpPr txBox="1"/>
              <p:nvPr/>
            </p:nvSpPr>
            <p:spPr>
              <a:xfrm>
                <a:off x="5732953" y="3141071"/>
                <a:ext cx="877351" cy="92333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𝐶𝑟𝑜𝑠𝑠</m:t>
                      </m:r>
                    </m:oMath>
                  </m:oMathPara>
                </a14:m>
                <a:endParaRPr lang="en-US" altLang="ko-KR" sz="2000" b="0" i="1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𝐸𝑛𝑡𝑟𝑜𝑝𝑦</m:t>
                      </m:r>
                    </m:oMath>
                  </m:oMathPara>
                </a14:m>
                <a:endParaRPr lang="en-US" altLang="ko-KR" sz="2000" b="0" i="1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𝐸𝑟𝑟𝑜𝑟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404AE0F7-7A4A-4747-A043-A87E7DB5B6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2953" y="3141071"/>
                <a:ext cx="877351" cy="923330"/>
              </a:xfrm>
              <a:prstGeom prst="rect">
                <a:avLst/>
              </a:prstGeom>
              <a:blipFill>
                <a:blip r:embed="rId7"/>
                <a:stretch>
                  <a:fillRect l="-13194" r="-21528"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AF365684-4394-4558-88CB-ACE55E870471}"/>
              </a:ext>
            </a:extLst>
          </p:cNvPr>
          <p:cNvCxnSpPr>
            <a:cxnSpLocks/>
          </p:cNvCxnSpPr>
          <p:nvPr/>
        </p:nvCxnSpPr>
        <p:spPr>
          <a:xfrm>
            <a:off x="6756845" y="3584446"/>
            <a:ext cx="11765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E1D53F46-DC40-4519-8028-01DD6FBD9EE9}"/>
              </a:ext>
            </a:extLst>
          </p:cNvPr>
          <p:cNvCxnSpPr>
            <a:cxnSpLocks/>
          </p:cNvCxnSpPr>
          <p:nvPr/>
        </p:nvCxnSpPr>
        <p:spPr>
          <a:xfrm flipH="1">
            <a:off x="6756845" y="3756620"/>
            <a:ext cx="1202184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A4981929-7611-4AA0-B3D1-F266D95B0F6A}"/>
                  </a:ext>
                </a:extLst>
              </p:cNvPr>
              <p:cNvSpPr txBox="1"/>
              <p:nvPr/>
            </p:nvSpPr>
            <p:spPr>
              <a:xfrm>
                <a:off x="4745165" y="1965437"/>
                <a:ext cx="4769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A4981929-7611-4AA0-B3D1-F266D95B0F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5165" y="1965437"/>
                <a:ext cx="476925" cy="369332"/>
              </a:xfrm>
              <a:prstGeom prst="rect">
                <a:avLst/>
              </a:prstGeom>
              <a:blipFill>
                <a:blip r:embed="rId8"/>
                <a:stretch>
                  <a:fillRect l="-3797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9B9979FD-8E85-4654-9187-667D7830F192}"/>
                  </a:ext>
                </a:extLst>
              </p:cNvPr>
              <p:cNvSpPr txBox="1"/>
              <p:nvPr/>
            </p:nvSpPr>
            <p:spPr>
              <a:xfrm>
                <a:off x="4745165" y="3178540"/>
                <a:ext cx="48404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9B9979FD-8E85-4654-9187-667D7830F1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5165" y="3178540"/>
                <a:ext cx="484042" cy="369332"/>
              </a:xfrm>
              <a:prstGeom prst="rect">
                <a:avLst/>
              </a:prstGeom>
              <a:blipFill>
                <a:blip r:embed="rId9"/>
                <a:stretch>
                  <a:fillRect l="-3750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85DDFF4F-38B8-45AB-814A-53CE5720E732}"/>
                  </a:ext>
                </a:extLst>
              </p:cNvPr>
              <p:cNvSpPr txBox="1"/>
              <p:nvPr/>
            </p:nvSpPr>
            <p:spPr>
              <a:xfrm>
                <a:off x="4745165" y="4385547"/>
                <a:ext cx="48404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85DDFF4F-38B8-45AB-814A-53CE5720E7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5165" y="4385547"/>
                <a:ext cx="484042" cy="369332"/>
              </a:xfrm>
              <a:prstGeom prst="rect">
                <a:avLst/>
              </a:prstGeom>
              <a:blipFill>
                <a:blip r:embed="rId10"/>
                <a:stretch>
                  <a:fillRect l="-3750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D5BBC173-0BBC-41AF-B7AF-869D7AD297A3}"/>
                  </a:ext>
                </a:extLst>
              </p:cNvPr>
              <p:cNvSpPr txBox="1"/>
              <p:nvPr/>
            </p:nvSpPr>
            <p:spPr>
              <a:xfrm>
                <a:off x="7128701" y="3177063"/>
                <a:ext cx="3397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D5BBC173-0BBC-41AF-B7AF-869D7AD297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8701" y="3177063"/>
                <a:ext cx="339708" cy="369332"/>
              </a:xfrm>
              <a:prstGeom prst="rect">
                <a:avLst/>
              </a:prstGeom>
              <a:blipFill>
                <a:blip r:embed="rId11"/>
                <a:stretch>
                  <a:fillRect l="-5357" r="-5357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0FBDD52C-DBC4-4F41-9DE3-2F6F8393D056}"/>
                  </a:ext>
                </a:extLst>
              </p:cNvPr>
              <p:cNvSpPr txBox="1"/>
              <p:nvPr/>
            </p:nvSpPr>
            <p:spPr>
              <a:xfrm>
                <a:off x="7167491" y="3879735"/>
                <a:ext cx="3397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0FBDD52C-DBC4-4F41-9DE3-2F6F8393D0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7491" y="3879735"/>
                <a:ext cx="339708" cy="369332"/>
              </a:xfrm>
              <a:prstGeom prst="rect">
                <a:avLst/>
              </a:prstGeom>
              <a:blipFill>
                <a:blip r:embed="rId12"/>
                <a:stretch>
                  <a:fillRect l="-7273" r="-7273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36BE4AC0-5A23-4750-A37C-A2369CAB6753}"/>
              </a:ext>
            </a:extLst>
          </p:cNvPr>
          <p:cNvCxnSpPr>
            <a:cxnSpLocks/>
          </p:cNvCxnSpPr>
          <p:nvPr/>
        </p:nvCxnSpPr>
        <p:spPr>
          <a:xfrm flipH="1">
            <a:off x="4409885" y="2543516"/>
            <a:ext cx="1176528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7BFD1AB9-3739-46EB-8FFC-CEFBCEC0A2AE}"/>
              </a:ext>
            </a:extLst>
          </p:cNvPr>
          <p:cNvCxnSpPr>
            <a:cxnSpLocks/>
          </p:cNvCxnSpPr>
          <p:nvPr/>
        </p:nvCxnSpPr>
        <p:spPr>
          <a:xfrm flipH="1">
            <a:off x="4409885" y="3701756"/>
            <a:ext cx="1176528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화살표 연결선 126">
            <a:extLst>
              <a:ext uri="{FF2B5EF4-FFF2-40B4-BE49-F238E27FC236}">
                <a16:creationId xmlns:a16="http://schemas.microsoft.com/office/drawing/2014/main" id="{EF0774B4-4662-44C2-97FB-EFB3540FEE30}"/>
              </a:ext>
            </a:extLst>
          </p:cNvPr>
          <p:cNvCxnSpPr>
            <a:cxnSpLocks/>
          </p:cNvCxnSpPr>
          <p:nvPr/>
        </p:nvCxnSpPr>
        <p:spPr>
          <a:xfrm flipH="1">
            <a:off x="4424535" y="4908764"/>
            <a:ext cx="1161878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화살표 연결선 127">
            <a:extLst>
              <a:ext uri="{FF2B5EF4-FFF2-40B4-BE49-F238E27FC236}">
                <a16:creationId xmlns:a16="http://schemas.microsoft.com/office/drawing/2014/main" id="{35719900-7544-446F-8E3B-BD40016143A6}"/>
              </a:ext>
            </a:extLst>
          </p:cNvPr>
          <p:cNvCxnSpPr>
            <a:cxnSpLocks/>
          </p:cNvCxnSpPr>
          <p:nvPr/>
        </p:nvCxnSpPr>
        <p:spPr>
          <a:xfrm>
            <a:off x="4897773" y="1735754"/>
            <a:ext cx="477946" cy="0"/>
          </a:xfrm>
          <a:prstGeom prst="straightConnector1">
            <a:avLst/>
          </a:prstGeom>
          <a:ln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직선 화살표 연결선 128">
            <a:extLst>
              <a:ext uri="{FF2B5EF4-FFF2-40B4-BE49-F238E27FC236}">
                <a16:creationId xmlns:a16="http://schemas.microsoft.com/office/drawing/2014/main" id="{6EEB96CD-62B1-4CD6-8A84-BF52EEB7032E}"/>
              </a:ext>
            </a:extLst>
          </p:cNvPr>
          <p:cNvCxnSpPr>
            <a:cxnSpLocks/>
          </p:cNvCxnSpPr>
          <p:nvPr/>
        </p:nvCxnSpPr>
        <p:spPr>
          <a:xfrm>
            <a:off x="5375719" y="1735754"/>
            <a:ext cx="210694" cy="595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647B5D64-BFDD-46DF-B324-B6484D4D1DBA}"/>
                  </a:ext>
                </a:extLst>
              </p:cNvPr>
              <p:cNvSpPr txBox="1"/>
              <p:nvPr/>
            </p:nvSpPr>
            <p:spPr>
              <a:xfrm>
                <a:off x="4979989" y="1357056"/>
                <a:ext cx="42274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647B5D64-BFDD-46DF-B324-B6484D4D1D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9989" y="1357056"/>
                <a:ext cx="422744" cy="369332"/>
              </a:xfrm>
              <a:prstGeom prst="rect">
                <a:avLst/>
              </a:prstGeom>
              <a:blipFill>
                <a:blip r:embed="rId13"/>
                <a:stretch>
                  <a:fillRect l="-2899"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1" name="직선 화살표 연결선 130">
            <a:extLst>
              <a:ext uri="{FF2B5EF4-FFF2-40B4-BE49-F238E27FC236}">
                <a16:creationId xmlns:a16="http://schemas.microsoft.com/office/drawing/2014/main" id="{FBDB3F69-A6E7-4512-AD1F-1AD510194788}"/>
              </a:ext>
            </a:extLst>
          </p:cNvPr>
          <p:cNvCxnSpPr>
            <a:cxnSpLocks/>
          </p:cNvCxnSpPr>
          <p:nvPr/>
        </p:nvCxnSpPr>
        <p:spPr>
          <a:xfrm>
            <a:off x="4897773" y="2935592"/>
            <a:ext cx="477946" cy="0"/>
          </a:xfrm>
          <a:prstGeom prst="straightConnector1">
            <a:avLst/>
          </a:prstGeom>
          <a:ln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id="{C5769C7E-6A9A-4E1F-B77B-2049CF7DF76A}"/>
              </a:ext>
            </a:extLst>
          </p:cNvPr>
          <p:cNvCxnSpPr>
            <a:cxnSpLocks/>
          </p:cNvCxnSpPr>
          <p:nvPr/>
        </p:nvCxnSpPr>
        <p:spPr>
          <a:xfrm>
            <a:off x="5375719" y="2935592"/>
            <a:ext cx="210694" cy="595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FC6E89F4-E4B0-4884-9970-E951CE89C58D}"/>
                  </a:ext>
                </a:extLst>
              </p:cNvPr>
              <p:cNvSpPr txBox="1"/>
              <p:nvPr/>
            </p:nvSpPr>
            <p:spPr>
              <a:xfrm>
                <a:off x="4979989" y="2556894"/>
                <a:ext cx="42986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FC6E89F4-E4B0-4884-9970-E951CE89C5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9989" y="2556894"/>
                <a:ext cx="429861" cy="369332"/>
              </a:xfrm>
              <a:prstGeom prst="rect">
                <a:avLst/>
              </a:prstGeom>
              <a:blipFill>
                <a:blip r:embed="rId14"/>
                <a:stretch>
                  <a:fillRect l="-2857"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4" name="직선 화살표 연결선 133">
            <a:extLst>
              <a:ext uri="{FF2B5EF4-FFF2-40B4-BE49-F238E27FC236}">
                <a16:creationId xmlns:a16="http://schemas.microsoft.com/office/drawing/2014/main" id="{ABA52A6D-279D-4716-9BD5-5CA9CA571382}"/>
              </a:ext>
            </a:extLst>
          </p:cNvPr>
          <p:cNvCxnSpPr>
            <a:cxnSpLocks/>
          </p:cNvCxnSpPr>
          <p:nvPr/>
        </p:nvCxnSpPr>
        <p:spPr>
          <a:xfrm>
            <a:off x="4866020" y="4136358"/>
            <a:ext cx="477946" cy="0"/>
          </a:xfrm>
          <a:prstGeom prst="straightConnector1">
            <a:avLst/>
          </a:prstGeom>
          <a:ln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683F762C-6EEF-4C82-A56C-FCDD39A24773}"/>
              </a:ext>
            </a:extLst>
          </p:cNvPr>
          <p:cNvCxnSpPr>
            <a:cxnSpLocks/>
          </p:cNvCxnSpPr>
          <p:nvPr/>
        </p:nvCxnSpPr>
        <p:spPr>
          <a:xfrm>
            <a:off x="5343966" y="4136358"/>
            <a:ext cx="210694" cy="595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7AB0A3FC-6CDF-4C1B-8732-5EAC7D00A3AC}"/>
                  </a:ext>
                </a:extLst>
              </p:cNvPr>
              <p:cNvSpPr txBox="1"/>
              <p:nvPr/>
            </p:nvSpPr>
            <p:spPr>
              <a:xfrm>
                <a:off x="4948236" y="3757660"/>
                <a:ext cx="42986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7AB0A3FC-6CDF-4C1B-8732-5EAC7D00A3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8236" y="3757660"/>
                <a:ext cx="429861" cy="369332"/>
              </a:xfrm>
              <a:prstGeom prst="rect">
                <a:avLst/>
              </a:prstGeom>
              <a:blipFill>
                <a:blip r:embed="rId15"/>
                <a:stretch>
                  <a:fillRect l="-2857"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7" name="직선 화살표 연결선 136">
            <a:extLst>
              <a:ext uri="{FF2B5EF4-FFF2-40B4-BE49-F238E27FC236}">
                <a16:creationId xmlns:a16="http://schemas.microsoft.com/office/drawing/2014/main" id="{C12F0F29-1D5C-483C-9001-498A3A0CE94C}"/>
              </a:ext>
            </a:extLst>
          </p:cNvPr>
          <p:cNvCxnSpPr>
            <a:cxnSpLocks/>
          </p:cNvCxnSpPr>
          <p:nvPr/>
        </p:nvCxnSpPr>
        <p:spPr>
          <a:xfrm flipH="1">
            <a:off x="2062925" y="2592284"/>
            <a:ext cx="1176528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7C1AF380-E975-4CC8-A725-AC49440107B3}"/>
              </a:ext>
            </a:extLst>
          </p:cNvPr>
          <p:cNvCxnSpPr>
            <a:cxnSpLocks/>
          </p:cNvCxnSpPr>
          <p:nvPr/>
        </p:nvCxnSpPr>
        <p:spPr>
          <a:xfrm flipH="1">
            <a:off x="2062925" y="3750524"/>
            <a:ext cx="1176528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직선 화살표 연결선 138">
            <a:extLst>
              <a:ext uri="{FF2B5EF4-FFF2-40B4-BE49-F238E27FC236}">
                <a16:creationId xmlns:a16="http://schemas.microsoft.com/office/drawing/2014/main" id="{2A848E62-66AF-44B2-9321-A01AF1350587}"/>
              </a:ext>
            </a:extLst>
          </p:cNvPr>
          <p:cNvCxnSpPr>
            <a:cxnSpLocks/>
          </p:cNvCxnSpPr>
          <p:nvPr/>
        </p:nvCxnSpPr>
        <p:spPr>
          <a:xfrm flipH="1">
            <a:off x="2077575" y="4957532"/>
            <a:ext cx="1161878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D10624DE-88D3-4E64-AFEA-2F284E23FE99}"/>
                  </a:ext>
                </a:extLst>
              </p:cNvPr>
              <p:cNvSpPr txBox="1"/>
              <p:nvPr/>
            </p:nvSpPr>
            <p:spPr>
              <a:xfrm>
                <a:off x="2159145" y="2592283"/>
                <a:ext cx="108651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D10624DE-88D3-4E64-AFEA-2F284E23FE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9145" y="2592283"/>
                <a:ext cx="1086515" cy="369332"/>
              </a:xfrm>
              <a:prstGeom prst="rect">
                <a:avLst/>
              </a:prstGeom>
              <a:blipFill>
                <a:blip r:embed="rId16"/>
                <a:stretch>
                  <a:fillRect l="-1685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7B290A1E-9316-4DFD-8016-27FA2C26ACB5}"/>
                  </a:ext>
                </a:extLst>
              </p:cNvPr>
              <p:cNvSpPr txBox="1"/>
              <p:nvPr/>
            </p:nvSpPr>
            <p:spPr>
              <a:xfrm>
                <a:off x="2124053" y="3756620"/>
                <a:ext cx="110075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7B290A1E-9316-4DFD-8016-27FA2C26AC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4053" y="3756620"/>
                <a:ext cx="1100750" cy="369332"/>
              </a:xfrm>
              <a:prstGeom prst="rect">
                <a:avLst/>
              </a:prstGeom>
              <a:blipFill>
                <a:blip r:embed="rId17"/>
                <a:stretch>
                  <a:fillRect l="-1657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583959AC-9C74-4DC0-98F2-FE5DCC09C766}"/>
                  </a:ext>
                </a:extLst>
              </p:cNvPr>
              <p:cNvSpPr txBox="1"/>
              <p:nvPr/>
            </p:nvSpPr>
            <p:spPr>
              <a:xfrm>
                <a:off x="2138288" y="5005034"/>
                <a:ext cx="110075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583959AC-9C74-4DC0-98F2-FE5DCC09C7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8288" y="5005034"/>
                <a:ext cx="1100750" cy="369332"/>
              </a:xfrm>
              <a:prstGeom prst="rect">
                <a:avLst/>
              </a:prstGeom>
              <a:blipFill>
                <a:blip r:embed="rId18"/>
                <a:stretch>
                  <a:fillRect l="-1667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09207841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Softmax with Loss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 구현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543BDF-4210-431D-B6C3-69F3DD7C8AC2}"/>
              </a:ext>
            </a:extLst>
          </p:cNvPr>
          <p:cNvSpPr txBox="1"/>
          <p:nvPr/>
        </p:nvSpPr>
        <p:spPr>
          <a:xfrm>
            <a:off x="682752" y="999744"/>
            <a:ext cx="8600431" cy="5262979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def softmax(x):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if x.ndim == 2: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x = x.T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x = x - np.max(x, axis=0)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y = np.exp(x) / np.sum(np.exp(x), axis=0)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return y.T 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x = x - np.max(x) 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오버플로 대책</a:t>
            </a:r>
          </a:p>
          <a:p>
            <a:pPr algn="l"/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return np.exp(x) / np.sum(np.exp(x))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def cross_entropy_error(y, t):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if y.ndim == 1: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t = t.reshape(1, t.size)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y = y.reshape(1, y.size)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훈련 데이터가 원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핫 벡터라면 정답 레이블의 인덱스로 반환</a:t>
            </a:r>
          </a:p>
          <a:p>
            <a:pPr algn="l"/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if t.size == y.size: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t = t.argmax(axis=1)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 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batch_size = y.shape[0]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return -np.sum(np.log(y[np.arange(batch_size), t] + 1e-7)) / batch_size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4509588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Softmax with Loss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 구현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543BDF-4210-431D-B6C3-69F3DD7C8AC2}"/>
              </a:ext>
            </a:extLst>
          </p:cNvPr>
          <p:cNvSpPr txBox="1"/>
          <p:nvPr/>
        </p:nvSpPr>
        <p:spPr>
          <a:xfrm>
            <a:off x="330414" y="829088"/>
            <a:ext cx="9682459" cy="3139321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def cross_entropy_error(y, t):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if y.ndim == 1: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t = t.reshape(1, t.size)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y = y.reshape(1, y.size)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# 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훈련 데이터가 원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-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핫 벡터라면 정답 레이블의 인덱스로 반환</a:t>
            </a:r>
          </a:p>
          <a:p>
            <a:pPr algn="l"/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if t.size == y.size: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t = t.argmax(axis=1)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     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batch_size = y.shape[0]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return -np.sum(np.log(y[np.arange(batch_size), t] + 1e-7)) / batch_size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BCAE63A-0796-4BC1-AB68-7ADA4590D754}"/>
                  </a:ext>
                </a:extLst>
              </p:cNvPr>
              <p:cNvSpPr txBox="1"/>
              <p:nvPr/>
            </p:nvSpPr>
            <p:spPr>
              <a:xfrm>
                <a:off x="960539" y="4125568"/>
                <a:ext cx="2337498" cy="10382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⁡(</m:t>
                          </m:r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BCAE63A-0796-4BC1-AB68-7ADA4590D7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539" y="4125568"/>
                <a:ext cx="2337498" cy="10382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3761843-CCE8-4533-B9B7-1494C880E698}"/>
                  </a:ext>
                </a:extLst>
              </p:cNvPr>
              <p:cNvSpPr txBox="1"/>
              <p:nvPr/>
            </p:nvSpPr>
            <p:spPr>
              <a:xfrm>
                <a:off x="3975196" y="4460051"/>
                <a:ext cx="592136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func>
                        <m:func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func>
                        <m:func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func>
                            <m:func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func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3761843-CCE8-4533-B9B7-1494C880E6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5196" y="4460051"/>
                <a:ext cx="5921365" cy="369332"/>
              </a:xfrm>
              <a:prstGeom prst="rect">
                <a:avLst/>
              </a:prstGeom>
              <a:blipFill>
                <a:blip r:embed="rId4"/>
                <a:stretch>
                  <a:fillRect r="-412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직사각형 3">
            <a:extLst>
              <a:ext uri="{FF2B5EF4-FFF2-40B4-BE49-F238E27FC236}">
                <a16:creationId xmlns:a16="http://schemas.microsoft.com/office/drawing/2014/main" id="{4BEAD7AE-6012-48F9-9CE9-298DE2AA2E32}"/>
              </a:ext>
            </a:extLst>
          </p:cNvPr>
          <p:cNvSpPr/>
          <p:nvPr/>
        </p:nvSpPr>
        <p:spPr>
          <a:xfrm>
            <a:off x="3913464" y="5533198"/>
            <a:ext cx="844550" cy="36933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70A5AFD-2C92-403F-B7A7-DF94D6707B21}"/>
              </a:ext>
            </a:extLst>
          </p:cNvPr>
          <p:cNvSpPr/>
          <p:nvPr/>
        </p:nvSpPr>
        <p:spPr>
          <a:xfrm>
            <a:off x="4758014" y="5533198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9509004-3F9E-4154-B8B9-07DA6E7D1D76}"/>
              </a:ext>
            </a:extLst>
          </p:cNvPr>
          <p:cNvSpPr/>
          <p:nvPr/>
        </p:nvSpPr>
        <p:spPr>
          <a:xfrm>
            <a:off x="5594147" y="5533198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DE51390-3399-4844-8BC5-E435997ED46C}"/>
              </a:ext>
            </a:extLst>
          </p:cNvPr>
          <p:cNvSpPr/>
          <p:nvPr/>
        </p:nvSpPr>
        <p:spPr>
          <a:xfrm>
            <a:off x="7115947" y="5526951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3E371F1-2198-4EC6-82FF-274716574946}"/>
              </a:ext>
            </a:extLst>
          </p:cNvPr>
          <p:cNvSpPr/>
          <p:nvPr/>
        </p:nvSpPr>
        <p:spPr>
          <a:xfrm>
            <a:off x="7960497" y="5526951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A0D709B-2CE2-4659-B936-0D5C40911ED2}"/>
              </a:ext>
            </a:extLst>
          </p:cNvPr>
          <p:cNvSpPr/>
          <p:nvPr/>
        </p:nvSpPr>
        <p:spPr>
          <a:xfrm>
            <a:off x="8805047" y="5526951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C2C476-6EF8-441B-95D0-982F77D34410}"/>
              </a:ext>
            </a:extLst>
          </p:cNvPr>
          <p:cNvSpPr txBox="1"/>
          <p:nvPr/>
        </p:nvSpPr>
        <p:spPr>
          <a:xfrm>
            <a:off x="5037630" y="585380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08BC427-9B0F-4F56-AD37-5C9C86888BE6}"/>
              </a:ext>
            </a:extLst>
          </p:cNvPr>
          <p:cNvSpPr txBox="1"/>
          <p:nvPr/>
        </p:nvSpPr>
        <p:spPr>
          <a:xfrm>
            <a:off x="8205480" y="585380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329677-E28A-426D-A59E-EE8C7CBA3D59}"/>
              </a:ext>
            </a:extLst>
          </p:cNvPr>
          <p:cNvSpPr txBox="1"/>
          <p:nvPr/>
        </p:nvSpPr>
        <p:spPr>
          <a:xfrm>
            <a:off x="7352958" y="5186157"/>
            <a:ext cx="3674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918FB6-3C6E-454A-9CAD-C540E6707F9F}"/>
              </a:ext>
            </a:extLst>
          </p:cNvPr>
          <p:cNvSpPr txBox="1"/>
          <p:nvPr/>
        </p:nvSpPr>
        <p:spPr>
          <a:xfrm>
            <a:off x="8013119" y="5186157"/>
            <a:ext cx="7393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고양이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69CB1D1-7B24-48A3-8B53-6FDCD75F27CB}"/>
              </a:ext>
            </a:extLst>
          </p:cNvPr>
          <p:cNvSpPr txBox="1"/>
          <p:nvPr/>
        </p:nvSpPr>
        <p:spPr>
          <a:xfrm>
            <a:off x="8949040" y="5183916"/>
            <a:ext cx="5565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사슴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0C20080-6097-4E9B-AAF0-AB30F0A869F9}"/>
                  </a:ext>
                </a:extLst>
              </p:cNvPr>
              <p:cNvSpPr txBox="1"/>
              <p:nvPr/>
            </p:nvSpPr>
            <p:spPr>
              <a:xfrm>
                <a:off x="3913464" y="4951693"/>
                <a:ext cx="57227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1.6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0C20080-6097-4E9B-AAF0-AB30F0A869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3464" y="4951693"/>
                <a:ext cx="572273" cy="369332"/>
              </a:xfrm>
              <a:prstGeom prst="rect">
                <a:avLst/>
              </a:prstGeom>
              <a:blipFill>
                <a:blip r:embed="rId5"/>
                <a:stretch>
                  <a:fillRect l="-4255" r="-3191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91397358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Softmax with Loss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 구현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543BDF-4210-431D-B6C3-69F3DD7C8AC2}"/>
              </a:ext>
            </a:extLst>
          </p:cNvPr>
          <p:cNvSpPr txBox="1"/>
          <p:nvPr/>
        </p:nvSpPr>
        <p:spPr>
          <a:xfrm>
            <a:off x="330414" y="829088"/>
            <a:ext cx="9682459" cy="3139321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def cross_entropy_error(y, t):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if y.ndim == 1: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t = t.reshape(1, t.size)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y = y.reshape(1, y.size)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# 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훈련 데이터가 원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-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핫 벡터라면 정답 레이블의 인덱스로 반환</a:t>
            </a:r>
          </a:p>
          <a:p>
            <a:pPr algn="l"/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if t.size == y.size: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t = t.argmax(axis=1)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     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batch_size = y.shape[0]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return -np.sum(np.log(y[np.arange(batch_size), t] + 1e-7)) / batch_size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BCAE63A-0796-4BC1-AB68-7ADA4590D754}"/>
                  </a:ext>
                </a:extLst>
              </p:cNvPr>
              <p:cNvSpPr txBox="1"/>
              <p:nvPr/>
            </p:nvSpPr>
            <p:spPr>
              <a:xfrm>
                <a:off x="960539" y="4125568"/>
                <a:ext cx="2337498" cy="10382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⁡(</m:t>
                          </m:r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BCAE63A-0796-4BC1-AB68-7ADA4590D7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539" y="4125568"/>
                <a:ext cx="2337498" cy="10382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3761843-CCE8-4533-B9B7-1494C880E698}"/>
                  </a:ext>
                </a:extLst>
              </p:cNvPr>
              <p:cNvSpPr txBox="1"/>
              <p:nvPr/>
            </p:nvSpPr>
            <p:spPr>
              <a:xfrm>
                <a:off x="3913464" y="4460051"/>
                <a:ext cx="592136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func>
                        <m:func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func>
                        <m:func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func>
                            <m:func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func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3761843-CCE8-4533-B9B7-1494C880E6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3464" y="4460051"/>
                <a:ext cx="5921365" cy="369332"/>
              </a:xfrm>
              <a:prstGeom prst="rect">
                <a:avLst/>
              </a:prstGeom>
              <a:blipFill>
                <a:blip r:embed="rId4"/>
                <a:stretch>
                  <a:fillRect r="-309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직사각형 3">
            <a:extLst>
              <a:ext uri="{FF2B5EF4-FFF2-40B4-BE49-F238E27FC236}">
                <a16:creationId xmlns:a16="http://schemas.microsoft.com/office/drawing/2014/main" id="{4BEAD7AE-6012-48F9-9CE9-298DE2AA2E32}"/>
              </a:ext>
            </a:extLst>
          </p:cNvPr>
          <p:cNvSpPr/>
          <p:nvPr/>
        </p:nvSpPr>
        <p:spPr>
          <a:xfrm>
            <a:off x="3913464" y="5533198"/>
            <a:ext cx="844550" cy="36933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70A5AFD-2C92-403F-B7A7-DF94D6707B21}"/>
              </a:ext>
            </a:extLst>
          </p:cNvPr>
          <p:cNvSpPr/>
          <p:nvPr/>
        </p:nvSpPr>
        <p:spPr>
          <a:xfrm>
            <a:off x="4758014" y="5533198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9509004-3F9E-4154-B8B9-07DA6E7D1D76}"/>
              </a:ext>
            </a:extLst>
          </p:cNvPr>
          <p:cNvSpPr/>
          <p:nvPr/>
        </p:nvSpPr>
        <p:spPr>
          <a:xfrm>
            <a:off x="5594147" y="5533198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DE51390-3399-4844-8BC5-E435997ED46C}"/>
              </a:ext>
            </a:extLst>
          </p:cNvPr>
          <p:cNvSpPr/>
          <p:nvPr/>
        </p:nvSpPr>
        <p:spPr>
          <a:xfrm>
            <a:off x="7115947" y="5526951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3E371F1-2198-4EC6-82FF-274716574946}"/>
              </a:ext>
            </a:extLst>
          </p:cNvPr>
          <p:cNvSpPr/>
          <p:nvPr/>
        </p:nvSpPr>
        <p:spPr>
          <a:xfrm>
            <a:off x="7960497" y="5526951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A0D709B-2CE2-4659-B936-0D5C40911ED2}"/>
              </a:ext>
            </a:extLst>
          </p:cNvPr>
          <p:cNvSpPr/>
          <p:nvPr/>
        </p:nvSpPr>
        <p:spPr>
          <a:xfrm>
            <a:off x="8805047" y="5526951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C2C476-6EF8-441B-95D0-982F77D34410}"/>
              </a:ext>
            </a:extLst>
          </p:cNvPr>
          <p:cNvSpPr txBox="1"/>
          <p:nvPr/>
        </p:nvSpPr>
        <p:spPr>
          <a:xfrm>
            <a:off x="5037630" y="585380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08BC427-9B0F-4F56-AD37-5C9C86888BE6}"/>
              </a:ext>
            </a:extLst>
          </p:cNvPr>
          <p:cNvSpPr txBox="1"/>
          <p:nvPr/>
        </p:nvSpPr>
        <p:spPr>
          <a:xfrm>
            <a:off x="8205480" y="585380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329677-E28A-426D-A59E-EE8C7CBA3D59}"/>
              </a:ext>
            </a:extLst>
          </p:cNvPr>
          <p:cNvSpPr txBox="1"/>
          <p:nvPr/>
        </p:nvSpPr>
        <p:spPr>
          <a:xfrm>
            <a:off x="7352958" y="5186157"/>
            <a:ext cx="3674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918FB6-3C6E-454A-9CAD-C540E6707F9F}"/>
              </a:ext>
            </a:extLst>
          </p:cNvPr>
          <p:cNvSpPr txBox="1"/>
          <p:nvPr/>
        </p:nvSpPr>
        <p:spPr>
          <a:xfrm>
            <a:off x="8013119" y="5186157"/>
            <a:ext cx="7393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고양이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69CB1D1-7B24-48A3-8B53-6FDCD75F27CB}"/>
              </a:ext>
            </a:extLst>
          </p:cNvPr>
          <p:cNvSpPr txBox="1"/>
          <p:nvPr/>
        </p:nvSpPr>
        <p:spPr>
          <a:xfrm>
            <a:off x="8949040" y="5183916"/>
            <a:ext cx="5565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사슴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0C20080-6097-4E9B-AAF0-AB30F0A869F9}"/>
                  </a:ext>
                </a:extLst>
              </p:cNvPr>
              <p:cNvSpPr txBox="1"/>
              <p:nvPr/>
            </p:nvSpPr>
            <p:spPr>
              <a:xfrm>
                <a:off x="3913464" y="4951693"/>
                <a:ext cx="14116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1.6⇒0.1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0C20080-6097-4E9B-AAF0-AB30F0A869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3464" y="4951693"/>
                <a:ext cx="1411669" cy="369332"/>
              </a:xfrm>
              <a:prstGeom prst="rect">
                <a:avLst/>
              </a:prstGeom>
              <a:blipFill>
                <a:blip r:embed="rId5"/>
                <a:stretch>
                  <a:fillRect l="-1293" r="-862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55065644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Softmax with Loss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 구현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543BDF-4210-431D-B6C3-69F3DD7C8AC2}"/>
              </a:ext>
            </a:extLst>
          </p:cNvPr>
          <p:cNvSpPr txBox="1"/>
          <p:nvPr/>
        </p:nvSpPr>
        <p:spPr>
          <a:xfrm>
            <a:off x="330414" y="829088"/>
            <a:ext cx="7497565" cy="3139321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def cross_entropy_error(y, t):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if y.ndim == 1: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t = t.reshape(1, t.size)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y = y.reshape(1, y.size)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# 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훈련 데이터가 원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-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핫 벡터라면 정답 레이블의 인덱스로 반환</a:t>
            </a:r>
          </a:p>
          <a:p>
            <a:pPr algn="l"/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if t.size == y.size: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t = t.argmax(axis=1)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     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batch_size = y.shape[0]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return -np.sum(np.log(y[np.arange(2), t] + 1e-7)) / 2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BCAE63A-0796-4BC1-AB68-7ADA4590D754}"/>
                  </a:ext>
                </a:extLst>
              </p:cNvPr>
              <p:cNvSpPr txBox="1"/>
              <p:nvPr/>
            </p:nvSpPr>
            <p:spPr>
              <a:xfrm>
                <a:off x="960539" y="4125568"/>
                <a:ext cx="2337498" cy="10382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⁡(</m:t>
                          </m:r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BCAE63A-0796-4BC1-AB68-7ADA4590D7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539" y="4125568"/>
                <a:ext cx="2337498" cy="10382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3761843-CCE8-4533-B9B7-1494C880E698}"/>
                  </a:ext>
                </a:extLst>
              </p:cNvPr>
              <p:cNvSpPr txBox="1"/>
              <p:nvPr/>
            </p:nvSpPr>
            <p:spPr>
              <a:xfrm>
                <a:off x="3913464" y="4460051"/>
                <a:ext cx="592136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func>
                        <m:func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func>
                        <m:func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func>
                            <m:func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func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3761843-CCE8-4533-B9B7-1494C880E6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3464" y="4460051"/>
                <a:ext cx="5921365" cy="369332"/>
              </a:xfrm>
              <a:prstGeom prst="rect">
                <a:avLst/>
              </a:prstGeom>
              <a:blipFill>
                <a:blip r:embed="rId4"/>
                <a:stretch>
                  <a:fillRect r="-309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직사각형 3">
            <a:extLst>
              <a:ext uri="{FF2B5EF4-FFF2-40B4-BE49-F238E27FC236}">
                <a16:creationId xmlns:a16="http://schemas.microsoft.com/office/drawing/2014/main" id="{4BEAD7AE-6012-48F9-9CE9-298DE2AA2E32}"/>
              </a:ext>
            </a:extLst>
          </p:cNvPr>
          <p:cNvSpPr/>
          <p:nvPr/>
        </p:nvSpPr>
        <p:spPr>
          <a:xfrm>
            <a:off x="3913464" y="5533198"/>
            <a:ext cx="844550" cy="36933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70A5AFD-2C92-403F-B7A7-DF94D6707B21}"/>
              </a:ext>
            </a:extLst>
          </p:cNvPr>
          <p:cNvSpPr/>
          <p:nvPr/>
        </p:nvSpPr>
        <p:spPr>
          <a:xfrm>
            <a:off x="4758014" y="5533198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9509004-3F9E-4154-B8B9-07DA6E7D1D76}"/>
              </a:ext>
            </a:extLst>
          </p:cNvPr>
          <p:cNvSpPr/>
          <p:nvPr/>
        </p:nvSpPr>
        <p:spPr>
          <a:xfrm>
            <a:off x="5594147" y="5533198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DE51390-3399-4844-8BC5-E435997ED46C}"/>
              </a:ext>
            </a:extLst>
          </p:cNvPr>
          <p:cNvSpPr/>
          <p:nvPr/>
        </p:nvSpPr>
        <p:spPr>
          <a:xfrm>
            <a:off x="7115947" y="5526951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3E371F1-2198-4EC6-82FF-274716574946}"/>
              </a:ext>
            </a:extLst>
          </p:cNvPr>
          <p:cNvSpPr/>
          <p:nvPr/>
        </p:nvSpPr>
        <p:spPr>
          <a:xfrm>
            <a:off x="7960497" y="5526951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A0D709B-2CE2-4659-B936-0D5C40911ED2}"/>
              </a:ext>
            </a:extLst>
          </p:cNvPr>
          <p:cNvSpPr/>
          <p:nvPr/>
        </p:nvSpPr>
        <p:spPr>
          <a:xfrm>
            <a:off x="8805047" y="5526951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C2C476-6EF8-441B-95D0-982F77D34410}"/>
              </a:ext>
            </a:extLst>
          </p:cNvPr>
          <p:cNvSpPr txBox="1"/>
          <p:nvPr/>
        </p:nvSpPr>
        <p:spPr>
          <a:xfrm>
            <a:off x="5037630" y="616663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08BC427-9B0F-4F56-AD37-5C9C86888BE6}"/>
              </a:ext>
            </a:extLst>
          </p:cNvPr>
          <p:cNvSpPr txBox="1"/>
          <p:nvPr/>
        </p:nvSpPr>
        <p:spPr>
          <a:xfrm>
            <a:off x="8205480" y="616663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0737CDB-9CD1-4F70-9BC7-FF15152A8610}"/>
              </a:ext>
            </a:extLst>
          </p:cNvPr>
          <p:cNvSpPr/>
          <p:nvPr/>
        </p:nvSpPr>
        <p:spPr>
          <a:xfrm>
            <a:off x="3913464" y="5907011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AF94725-F4C6-47A2-9A76-9DBE1084BD99}"/>
              </a:ext>
            </a:extLst>
          </p:cNvPr>
          <p:cNvSpPr/>
          <p:nvPr/>
        </p:nvSpPr>
        <p:spPr>
          <a:xfrm>
            <a:off x="4758014" y="5907011"/>
            <a:ext cx="844550" cy="36933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506FE60-8401-497F-B5D1-7C7F35A89292}"/>
              </a:ext>
            </a:extLst>
          </p:cNvPr>
          <p:cNvSpPr/>
          <p:nvPr/>
        </p:nvSpPr>
        <p:spPr>
          <a:xfrm>
            <a:off x="5594147" y="5907011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1F59250-6E85-46CE-BEE9-9C4460F2EB35}"/>
              </a:ext>
            </a:extLst>
          </p:cNvPr>
          <p:cNvSpPr/>
          <p:nvPr/>
        </p:nvSpPr>
        <p:spPr>
          <a:xfrm>
            <a:off x="7115947" y="5900764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3F9411D-18A5-4B8A-A20A-0EAF326C047B}"/>
              </a:ext>
            </a:extLst>
          </p:cNvPr>
          <p:cNvSpPr/>
          <p:nvPr/>
        </p:nvSpPr>
        <p:spPr>
          <a:xfrm>
            <a:off x="7960497" y="5900764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E5DE745-2AC3-4882-A88F-57ADA5A2E0EF}"/>
              </a:ext>
            </a:extLst>
          </p:cNvPr>
          <p:cNvSpPr/>
          <p:nvPr/>
        </p:nvSpPr>
        <p:spPr>
          <a:xfrm>
            <a:off x="8805047" y="5900764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329677-E28A-426D-A59E-EE8C7CBA3D59}"/>
              </a:ext>
            </a:extLst>
          </p:cNvPr>
          <p:cNvSpPr txBox="1"/>
          <p:nvPr/>
        </p:nvSpPr>
        <p:spPr>
          <a:xfrm>
            <a:off x="7352958" y="5186157"/>
            <a:ext cx="3674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918FB6-3C6E-454A-9CAD-C540E6707F9F}"/>
              </a:ext>
            </a:extLst>
          </p:cNvPr>
          <p:cNvSpPr txBox="1"/>
          <p:nvPr/>
        </p:nvSpPr>
        <p:spPr>
          <a:xfrm>
            <a:off x="8013119" y="5186157"/>
            <a:ext cx="7393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고양이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69CB1D1-7B24-48A3-8B53-6FDCD75F27CB}"/>
              </a:ext>
            </a:extLst>
          </p:cNvPr>
          <p:cNvSpPr txBox="1"/>
          <p:nvPr/>
        </p:nvSpPr>
        <p:spPr>
          <a:xfrm>
            <a:off x="8949040" y="5183916"/>
            <a:ext cx="5565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사슴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0C20080-6097-4E9B-AAF0-AB30F0A869F9}"/>
                  </a:ext>
                </a:extLst>
              </p:cNvPr>
              <p:cNvSpPr txBox="1"/>
              <p:nvPr/>
            </p:nvSpPr>
            <p:spPr>
              <a:xfrm>
                <a:off x="4388516" y="4918865"/>
                <a:ext cx="1745671" cy="5186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1.6+2.3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=1.95</m:t>
                      </m:r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0C20080-6097-4E9B-AAF0-AB30F0A869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8516" y="4918865"/>
                <a:ext cx="1745671" cy="51860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70626359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Softmax with Loss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 구현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543BDF-4210-431D-B6C3-69F3DD7C8AC2}"/>
              </a:ext>
            </a:extLst>
          </p:cNvPr>
          <p:cNvSpPr txBox="1"/>
          <p:nvPr/>
        </p:nvSpPr>
        <p:spPr>
          <a:xfrm>
            <a:off x="-516396" y="1043860"/>
            <a:ext cx="6356227" cy="427809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class SoftmaxWithLoss: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__init__(self):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self.loss = None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self.y = None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self.t = None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forward(self, x, t):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self.t = t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self.y = softmax(x)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print(self.y)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self.loss = cross_entropy_error(self.y, self.t)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return self.loss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backward(self, dout=1):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batch_size = self.t.shape[0]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dx = (self.y - self.t) / batch_size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return dx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558489E-CD86-48EB-9416-13DB0CB16F5C}"/>
              </a:ext>
            </a:extLst>
          </p:cNvPr>
          <p:cNvSpPr/>
          <p:nvPr/>
        </p:nvSpPr>
        <p:spPr>
          <a:xfrm>
            <a:off x="5974874" y="1767314"/>
            <a:ext cx="844550" cy="36933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95452AC-5044-4EA9-9205-94151E40BC7F}"/>
              </a:ext>
            </a:extLst>
          </p:cNvPr>
          <p:cNvSpPr/>
          <p:nvPr/>
        </p:nvSpPr>
        <p:spPr>
          <a:xfrm>
            <a:off x="6819424" y="1767314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89DA35F-FA01-47C9-BEF7-95C109383C3E}"/>
              </a:ext>
            </a:extLst>
          </p:cNvPr>
          <p:cNvSpPr/>
          <p:nvPr/>
        </p:nvSpPr>
        <p:spPr>
          <a:xfrm>
            <a:off x="7655557" y="1767314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73C2006-B949-484A-B685-8362EAE4D2A9}"/>
              </a:ext>
            </a:extLst>
          </p:cNvPr>
          <p:cNvSpPr/>
          <p:nvPr/>
        </p:nvSpPr>
        <p:spPr>
          <a:xfrm>
            <a:off x="8659999" y="1767314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F14989D-0545-4476-9C08-7D43D2EB75BE}"/>
              </a:ext>
            </a:extLst>
          </p:cNvPr>
          <p:cNvSpPr/>
          <p:nvPr/>
        </p:nvSpPr>
        <p:spPr>
          <a:xfrm>
            <a:off x="9504549" y="1767314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F8C356E-BDEF-4FAE-8B5A-2A5131E80749}"/>
              </a:ext>
            </a:extLst>
          </p:cNvPr>
          <p:cNvSpPr/>
          <p:nvPr/>
        </p:nvSpPr>
        <p:spPr>
          <a:xfrm>
            <a:off x="10349099" y="1767314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2A3F8D-07BF-43C8-A2D9-0D02D46A6A7C}"/>
              </a:ext>
            </a:extLst>
          </p:cNvPr>
          <p:cNvSpPr txBox="1"/>
          <p:nvPr/>
        </p:nvSpPr>
        <p:spPr>
          <a:xfrm>
            <a:off x="6996261" y="126902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12146C9-6055-4B34-8EC3-8D5F6B6F5E4E}"/>
              </a:ext>
            </a:extLst>
          </p:cNvPr>
          <p:cNvSpPr txBox="1"/>
          <p:nvPr/>
        </p:nvSpPr>
        <p:spPr>
          <a:xfrm>
            <a:off x="9749532" y="209416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69EABF4-B0FD-4009-9EFC-3AA32B3F085A}"/>
              </a:ext>
            </a:extLst>
          </p:cNvPr>
          <p:cNvSpPr txBox="1"/>
          <p:nvPr/>
        </p:nvSpPr>
        <p:spPr>
          <a:xfrm>
            <a:off x="8897010" y="1426520"/>
            <a:ext cx="3674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396EF90-5C41-4636-A156-38EDB84925A0}"/>
              </a:ext>
            </a:extLst>
          </p:cNvPr>
          <p:cNvSpPr txBox="1"/>
          <p:nvPr/>
        </p:nvSpPr>
        <p:spPr>
          <a:xfrm>
            <a:off x="9557171" y="1426520"/>
            <a:ext cx="7393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고양이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567AEEC-3C5B-472B-9B8F-E98B28B7A1BC}"/>
              </a:ext>
            </a:extLst>
          </p:cNvPr>
          <p:cNvSpPr txBox="1"/>
          <p:nvPr/>
        </p:nvSpPr>
        <p:spPr>
          <a:xfrm>
            <a:off x="10493092" y="1424279"/>
            <a:ext cx="5565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사슴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CB4C83F-8D96-4C14-9A59-594E6DD08BB0}"/>
              </a:ext>
            </a:extLst>
          </p:cNvPr>
          <p:cNvSpPr/>
          <p:nvPr/>
        </p:nvSpPr>
        <p:spPr>
          <a:xfrm>
            <a:off x="7324493" y="3429000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-0.8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4950539-2412-43A0-8D8B-C63DB6A5CBC3}"/>
              </a:ext>
            </a:extLst>
          </p:cNvPr>
          <p:cNvSpPr/>
          <p:nvPr/>
        </p:nvSpPr>
        <p:spPr>
          <a:xfrm>
            <a:off x="8169043" y="3429000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7F4C48A-A6B3-4C3D-8743-EBE00149A120}"/>
              </a:ext>
            </a:extLst>
          </p:cNvPr>
          <p:cNvSpPr/>
          <p:nvPr/>
        </p:nvSpPr>
        <p:spPr>
          <a:xfrm>
            <a:off x="9013593" y="3429000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FDDC4B9-48D2-48AE-892D-672A52B02FF1}"/>
              </a:ext>
            </a:extLst>
          </p:cNvPr>
          <p:cNvSpPr txBox="1"/>
          <p:nvPr/>
        </p:nvSpPr>
        <p:spPr>
          <a:xfrm>
            <a:off x="8329066" y="3798332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D9D0C43-5196-4381-84D8-3EE9BFB17D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3147" y="4721355"/>
            <a:ext cx="1965107" cy="136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>
            <a:extLst>
              <a:ext uri="{FF2B5EF4-FFF2-40B4-BE49-F238E27FC236}">
                <a16:creationId xmlns:a16="http://schemas.microsoft.com/office/drawing/2014/main" id="{C6990566-9C44-4A77-AE0F-AE94FC8FD3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4456" y="4721354"/>
            <a:ext cx="1965107" cy="136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>
            <a:extLst>
              <a:ext uri="{FF2B5EF4-FFF2-40B4-BE49-F238E27FC236}">
                <a16:creationId xmlns:a16="http://schemas.microsoft.com/office/drawing/2014/main" id="{660B76CC-1300-4DE2-90B8-B39254BC50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5765" y="4721353"/>
            <a:ext cx="1965107" cy="136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88421179-8AE3-457B-A589-64225AEADF1D}"/>
              </a:ext>
            </a:extLst>
          </p:cNvPr>
          <p:cNvSpPr/>
          <p:nvPr/>
        </p:nvSpPr>
        <p:spPr>
          <a:xfrm>
            <a:off x="7465084" y="5795984"/>
            <a:ext cx="145228" cy="14522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A68096A-C089-4A33-AEC3-A0D1CD221934}"/>
              </a:ext>
            </a:extLst>
          </p:cNvPr>
          <p:cNvSpPr txBox="1"/>
          <p:nvPr/>
        </p:nvSpPr>
        <p:spPr>
          <a:xfrm>
            <a:off x="6693439" y="4418373"/>
            <a:ext cx="3674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A674B13-5891-47E4-81C7-F4AD980E0599}"/>
              </a:ext>
            </a:extLst>
          </p:cNvPr>
          <p:cNvSpPr txBox="1"/>
          <p:nvPr/>
        </p:nvSpPr>
        <p:spPr>
          <a:xfrm>
            <a:off x="8483916" y="4422926"/>
            <a:ext cx="7393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고양이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25F65FD-C1E9-456B-8716-C761585F2D72}"/>
              </a:ext>
            </a:extLst>
          </p:cNvPr>
          <p:cNvSpPr txBox="1"/>
          <p:nvPr/>
        </p:nvSpPr>
        <p:spPr>
          <a:xfrm>
            <a:off x="10660036" y="4417146"/>
            <a:ext cx="5565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사슴</a:t>
            </a: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173173C0-4A69-49B7-AF27-5015A687389E}"/>
              </a:ext>
            </a:extLst>
          </p:cNvPr>
          <p:cNvSpPr/>
          <p:nvPr/>
        </p:nvSpPr>
        <p:spPr>
          <a:xfrm>
            <a:off x="8117776" y="4707917"/>
            <a:ext cx="145228" cy="14522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46D9AE3C-07B9-4401-8AA6-051FA0703850}"/>
              </a:ext>
            </a:extLst>
          </p:cNvPr>
          <p:cNvSpPr/>
          <p:nvPr/>
        </p:nvSpPr>
        <p:spPr>
          <a:xfrm>
            <a:off x="10173462" y="4721353"/>
            <a:ext cx="145228" cy="14522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A110C9C-B717-490A-A04E-E6EEA74E0993}"/>
              </a:ext>
            </a:extLst>
          </p:cNvPr>
          <p:cNvSpPr txBox="1"/>
          <p:nvPr/>
        </p:nvSpPr>
        <p:spPr>
          <a:xfrm>
            <a:off x="7718074" y="6354117"/>
            <a:ext cx="18838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 = w - dw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62071A3F-4D8E-4D8A-B2CD-DCE153811B05}"/>
              </a:ext>
            </a:extLst>
          </p:cNvPr>
          <p:cNvSpPr/>
          <p:nvPr/>
        </p:nvSpPr>
        <p:spPr>
          <a:xfrm>
            <a:off x="6464967" y="6112042"/>
            <a:ext cx="1004562" cy="280270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화살표: 오른쪽 31">
            <a:extLst>
              <a:ext uri="{FF2B5EF4-FFF2-40B4-BE49-F238E27FC236}">
                <a16:creationId xmlns:a16="http://schemas.microsoft.com/office/drawing/2014/main" id="{467B994E-260B-45EE-B158-4452B1BC911D}"/>
              </a:ext>
            </a:extLst>
          </p:cNvPr>
          <p:cNvSpPr/>
          <p:nvPr/>
        </p:nvSpPr>
        <p:spPr>
          <a:xfrm flipH="1">
            <a:off x="8169044" y="6073846"/>
            <a:ext cx="124334" cy="280270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화살표: 오른쪽 32">
            <a:extLst>
              <a:ext uri="{FF2B5EF4-FFF2-40B4-BE49-F238E27FC236}">
                <a16:creationId xmlns:a16="http://schemas.microsoft.com/office/drawing/2014/main" id="{9F2DCF46-4250-4270-AFE9-E24F7C047DFC}"/>
              </a:ext>
            </a:extLst>
          </p:cNvPr>
          <p:cNvSpPr/>
          <p:nvPr/>
        </p:nvSpPr>
        <p:spPr>
          <a:xfrm flipH="1">
            <a:off x="10710121" y="6112042"/>
            <a:ext cx="530151" cy="280270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56F042C3-FCFF-4B4C-A061-1ECFE03C0B70}"/>
              </a:ext>
            </a:extLst>
          </p:cNvPr>
          <p:cNvSpPr/>
          <p:nvPr/>
        </p:nvSpPr>
        <p:spPr>
          <a:xfrm>
            <a:off x="5967421" y="2572021"/>
            <a:ext cx="844550" cy="36933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7F2FDE2-B0B0-46AB-BB47-FCBB446164E6}"/>
              </a:ext>
            </a:extLst>
          </p:cNvPr>
          <p:cNvSpPr/>
          <p:nvPr/>
        </p:nvSpPr>
        <p:spPr>
          <a:xfrm>
            <a:off x="6811971" y="2572021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0.08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8A558F76-D847-4F8A-B93D-60896A66354E}"/>
              </a:ext>
            </a:extLst>
          </p:cNvPr>
          <p:cNvSpPr/>
          <p:nvPr/>
        </p:nvSpPr>
        <p:spPr>
          <a:xfrm>
            <a:off x="7648104" y="2572021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0.52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화살표: 아래쪽 20">
            <a:extLst>
              <a:ext uri="{FF2B5EF4-FFF2-40B4-BE49-F238E27FC236}">
                <a16:creationId xmlns:a16="http://schemas.microsoft.com/office/drawing/2014/main" id="{71333754-4001-4D94-8DAD-7D0790D0380A}"/>
              </a:ext>
            </a:extLst>
          </p:cNvPr>
          <p:cNvSpPr/>
          <p:nvPr/>
        </p:nvSpPr>
        <p:spPr>
          <a:xfrm>
            <a:off x="6984581" y="2189698"/>
            <a:ext cx="354584" cy="264991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1C0968E6-C140-4927-8589-2369F151F453}"/>
              </a:ext>
            </a:extLst>
          </p:cNvPr>
          <p:cNvCxnSpPr>
            <a:cxnSpLocks/>
          </p:cNvCxnSpPr>
          <p:nvPr/>
        </p:nvCxnSpPr>
        <p:spPr>
          <a:xfrm>
            <a:off x="5916951" y="5317105"/>
            <a:ext cx="1161389" cy="70173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98608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가중치와 편향을 도입하자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.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 구현하기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23D61A-6C22-407C-A0DD-ED4F8241825C}"/>
              </a:ext>
            </a:extLst>
          </p:cNvPr>
          <p:cNvSpPr txBox="1"/>
          <p:nvPr/>
        </p:nvSpPr>
        <p:spPr>
          <a:xfrm>
            <a:off x="571238" y="1077084"/>
            <a:ext cx="5015175" cy="3785652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AND(x1, x2):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w1, w2, b = 0.5, 0.5, -0.7    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tmp = x1*w1 + x2*w2 + b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if tmp &lt;= 0: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return 0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elif tmp &gt; 0: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return 1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AND(0, 0) # 0 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을 출력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AND(0, 1) # 0 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을 출력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AND(1, 0) # 0 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을 출력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AND(1, 1) # 1 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을 출력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C28618D-3766-418A-912C-CA716B6CB38D}"/>
                  </a:ext>
                </a:extLst>
              </p:cNvPr>
              <p:cNvSpPr txBox="1"/>
              <p:nvPr/>
            </p:nvSpPr>
            <p:spPr>
              <a:xfrm>
                <a:off x="6942073" y="1444472"/>
                <a:ext cx="329526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≤0)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C28618D-3766-418A-912C-CA716B6CB3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2073" y="1444472"/>
                <a:ext cx="3295261" cy="369332"/>
              </a:xfrm>
              <a:prstGeom prst="rect">
                <a:avLst/>
              </a:prstGeom>
              <a:blipFill>
                <a:blip r:embed="rId3"/>
                <a:stretch>
                  <a:fillRect l="-1296" r="-1296" b="-327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35B0105-B485-4ECE-8665-1F9F4FE9824E}"/>
                  </a:ext>
                </a:extLst>
              </p:cNvPr>
              <p:cNvSpPr txBox="1"/>
              <p:nvPr/>
            </p:nvSpPr>
            <p:spPr>
              <a:xfrm>
                <a:off x="5871972" y="1418725"/>
                <a:ext cx="1070101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35B0105-B485-4ECE-8665-1F9F4FE982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1972" y="1418725"/>
                <a:ext cx="1070101" cy="8238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D5E28E4-F65A-4C03-998B-FD5C7A5F7D61}"/>
                  </a:ext>
                </a:extLst>
              </p:cNvPr>
              <p:cNvSpPr txBox="1"/>
              <p:nvPr/>
            </p:nvSpPr>
            <p:spPr>
              <a:xfrm>
                <a:off x="6942073" y="1816608"/>
                <a:ext cx="328301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&gt;0)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D5E28E4-F65A-4C03-998B-FD5C7A5F7D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2073" y="1816608"/>
                <a:ext cx="3283015" cy="369332"/>
              </a:xfrm>
              <a:prstGeom prst="rect">
                <a:avLst/>
              </a:prstGeom>
              <a:blipFill>
                <a:blip r:embed="rId5"/>
                <a:stretch>
                  <a:fillRect l="-1487" r="-1487" b="-327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B04E5B6-53B8-4332-ADAB-61421C0FE4FB}"/>
                  </a:ext>
                </a:extLst>
              </p:cNvPr>
              <p:cNvSpPr txBox="1"/>
              <p:nvPr/>
            </p:nvSpPr>
            <p:spPr>
              <a:xfrm>
                <a:off x="5738842" y="2616330"/>
                <a:ext cx="456496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0.5,0.5,−0.7</m:t>
                          </m:r>
                        </m:e>
                      </m:d>
                    </m:oMath>
                  </m:oMathPara>
                </a14:m>
                <a:endParaRPr lang="en-US" altLang="ko-KR" sz="2800" b="0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B04E5B6-53B8-4332-ADAB-61421C0FE4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8842" y="2616330"/>
                <a:ext cx="4564968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3140BE4-40B0-4B57-BEA1-FB0C7263F86F}"/>
                  </a:ext>
                </a:extLst>
              </p:cNvPr>
              <p:cNvSpPr txBox="1"/>
              <p:nvPr/>
            </p:nvSpPr>
            <p:spPr>
              <a:xfrm>
                <a:off x="5794808" y="797969"/>
                <a:ext cx="149371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ko-KR" alt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altLang="ko-KR" sz="2800" b="0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3140BE4-40B0-4B57-BEA1-FB0C7263F8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4808" y="797969"/>
                <a:ext cx="1493716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637B09B-9BB0-4734-95E7-8157DE0F9261}"/>
                  </a:ext>
                </a:extLst>
              </p:cNvPr>
              <p:cNvSpPr txBox="1"/>
              <p:nvPr/>
            </p:nvSpPr>
            <p:spPr>
              <a:xfrm>
                <a:off x="7482225" y="3808381"/>
                <a:ext cx="16868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637B09B-9BB0-4734-95E7-8157DE0F92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2225" y="3808381"/>
                <a:ext cx="1686808" cy="369332"/>
              </a:xfrm>
              <a:prstGeom prst="rect">
                <a:avLst/>
              </a:prstGeom>
              <a:blipFill>
                <a:blip r:embed="rId8"/>
                <a:stretch>
                  <a:fillRect l="-1083" r="-361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40D4000B-62DD-416C-A097-24D61226B1E8}"/>
              </a:ext>
            </a:extLst>
          </p:cNvPr>
          <p:cNvCxnSpPr/>
          <p:nvPr/>
        </p:nvCxnSpPr>
        <p:spPr>
          <a:xfrm flipV="1">
            <a:off x="6906228" y="4085863"/>
            <a:ext cx="0" cy="16243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03615001-3521-4FD5-870E-3AF0C7E20E34}"/>
              </a:ext>
            </a:extLst>
          </p:cNvPr>
          <p:cNvCxnSpPr>
            <a:cxnSpLocks/>
          </p:cNvCxnSpPr>
          <p:nvPr/>
        </p:nvCxnSpPr>
        <p:spPr>
          <a:xfrm>
            <a:off x="6848354" y="5551990"/>
            <a:ext cx="19561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7B29445D-CB3C-42A0-A3EC-B43A85CFB247}"/>
              </a:ext>
            </a:extLst>
          </p:cNvPr>
          <p:cNvCxnSpPr>
            <a:cxnSpLocks/>
          </p:cNvCxnSpPr>
          <p:nvPr/>
        </p:nvCxnSpPr>
        <p:spPr>
          <a:xfrm>
            <a:off x="6554152" y="4225528"/>
            <a:ext cx="1610479" cy="153919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DB7268C-53BB-469B-A301-BCB706658409}"/>
                  </a:ext>
                </a:extLst>
              </p:cNvPr>
              <p:cNvSpPr txBox="1"/>
              <p:nvPr/>
            </p:nvSpPr>
            <p:spPr>
              <a:xfrm>
                <a:off x="8583580" y="5585208"/>
                <a:ext cx="34272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DB7268C-53BB-469B-A301-BCB7066584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3580" y="5585208"/>
                <a:ext cx="342722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18B1316-9725-4157-93AD-99619ED64E11}"/>
                  </a:ext>
                </a:extLst>
              </p:cNvPr>
              <p:cNvSpPr txBox="1"/>
              <p:nvPr/>
            </p:nvSpPr>
            <p:spPr>
              <a:xfrm>
                <a:off x="6554152" y="3882672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18B1316-9725-4157-93AD-99619ED64E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4152" y="3882672"/>
                <a:ext cx="346697" cy="369332"/>
              </a:xfrm>
              <a:prstGeom prst="rect">
                <a:avLst/>
              </a:prstGeom>
              <a:blipFill>
                <a:blip r:embed="rId10"/>
                <a:stretch>
                  <a:fillRect l="-7018" r="-5263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A586119-0E1A-47F1-A200-042239881A8B}"/>
                  </a:ext>
                </a:extLst>
              </p:cNvPr>
              <p:cNvSpPr txBox="1"/>
              <p:nvPr/>
            </p:nvSpPr>
            <p:spPr>
              <a:xfrm>
                <a:off x="6626914" y="5479979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A586119-0E1A-47F1-A200-042239881A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6914" y="5479979"/>
                <a:ext cx="346697" cy="369332"/>
              </a:xfrm>
              <a:prstGeom prst="rect">
                <a:avLst/>
              </a:prstGeom>
              <a:blipFill>
                <a:blip r:embed="rId11"/>
                <a:stretch>
                  <a:fillRect l="-3509" r="-7018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76828725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Softmax with Loss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 구현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543BDF-4210-431D-B6C3-69F3DD7C8AC2}"/>
              </a:ext>
            </a:extLst>
          </p:cNvPr>
          <p:cNvSpPr txBox="1"/>
          <p:nvPr/>
        </p:nvSpPr>
        <p:spPr>
          <a:xfrm>
            <a:off x="-516396" y="1043860"/>
            <a:ext cx="6356227" cy="427809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class SoftmaxWithLoss: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__init__(self):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self.loss = None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self.y = None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self.t = None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forward(self, x, t):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self.t = t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self.y = softmax(x)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print(self.y)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self.loss = cross_entropy_error(self.y, self.t)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return self.loss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backward(self, dout=1):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batch_size = self.t.shape[0]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dx = (self.y - self.t) / batch_size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return dx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558489E-CD86-48EB-9416-13DB0CB16F5C}"/>
              </a:ext>
            </a:extLst>
          </p:cNvPr>
          <p:cNvSpPr/>
          <p:nvPr/>
        </p:nvSpPr>
        <p:spPr>
          <a:xfrm>
            <a:off x="5974874" y="1767314"/>
            <a:ext cx="844550" cy="36933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95452AC-5044-4EA9-9205-94151E40BC7F}"/>
              </a:ext>
            </a:extLst>
          </p:cNvPr>
          <p:cNvSpPr/>
          <p:nvPr/>
        </p:nvSpPr>
        <p:spPr>
          <a:xfrm>
            <a:off x="6819424" y="1767314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89DA35F-FA01-47C9-BEF7-95C109383C3E}"/>
              </a:ext>
            </a:extLst>
          </p:cNvPr>
          <p:cNvSpPr/>
          <p:nvPr/>
        </p:nvSpPr>
        <p:spPr>
          <a:xfrm>
            <a:off x="7655557" y="1767314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73C2006-B949-484A-B685-8362EAE4D2A9}"/>
              </a:ext>
            </a:extLst>
          </p:cNvPr>
          <p:cNvSpPr/>
          <p:nvPr/>
        </p:nvSpPr>
        <p:spPr>
          <a:xfrm>
            <a:off x="8659999" y="1767314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F14989D-0545-4476-9C08-7D43D2EB75BE}"/>
              </a:ext>
            </a:extLst>
          </p:cNvPr>
          <p:cNvSpPr/>
          <p:nvPr/>
        </p:nvSpPr>
        <p:spPr>
          <a:xfrm>
            <a:off x="9504549" y="1767314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F8C356E-BDEF-4FAE-8B5A-2A5131E80749}"/>
              </a:ext>
            </a:extLst>
          </p:cNvPr>
          <p:cNvSpPr/>
          <p:nvPr/>
        </p:nvSpPr>
        <p:spPr>
          <a:xfrm>
            <a:off x="10349099" y="1767314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2A3F8D-07BF-43C8-A2D9-0D02D46A6A7C}"/>
              </a:ext>
            </a:extLst>
          </p:cNvPr>
          <p:cNvSpPr txBox="1"/>
          <p:nvPr/>
        </p:nvSpPr>
        <p:spPr>
          <a:xfrm>
            <a:off x="6996261" y="126902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12146C9-6055-4B34-8EC3-8D5F6B6F5E4E}"/>
              </a:ext>
            </a:extLst>
          </p:cNvPr>
          <p:cNvSpPr txBox="1"/>
          <p:nvPr/>
        </p:nvSpPr>
        <p:spPr>
          <a:xfrm>
            <a:off x="9749532" y="209416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69EABF4-B0FD-4009-9EFC-3AA32B3F085A}"/>
              </a:ext>
            </a:extLst>
          </p:cNvPr>
          <p:cNvSpPr txBox="1"/>
          <p:nvPr/>
        </p:nvSpPr>
        <p:spPr>
          <a:xfrm>
            <a:off x="8897010" y="1426520"/>
            <a:ext cx="3674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396EF90-5C41-4636-A156-38EDB84925A0}"/>
              </a:ext>
            </a:extLst>
          </p:cNvPr>
          <p:cNvSpPr txBox="1"/>
          <p:nvPr/>
        </p:nvSpPr>
        <p:spPr>
          <a:xfrm>
            <a:off x="9557171" y="1426520"/>
            <a:ext cx="7393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고양이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567AEEC-3C5B-472B-9B8F-E98B28B7A1BC}"/>
              </a:ext>
            </a:extLst>
          </p:cNvPr>
          <p:cNvSpPr txBox="1"/>
          <p:nvPr/>
        </p:nvSpPr>
        <p:spPr>
          <a:xfrm>
            <a:off x="10493092" y="1424279"/>
            <a:ext cx="5565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사슴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CB4C83F-8D96-4C14-9A59-594E6DD08BB0}"/>
              </a:ext>
            </a:extLst>
          </p:cNvPr>
          <p:cNvSpPr/>
          <p:nvPr/>
        </p:nvSpPr>
        <p:spPr>
          <a:xfrm>
            <a:off x="7324493" y="3429000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4950539-2412-43A0-8D8B-C63DB6A5CBC3}"/>
              </a:ext>
            </a:extLst>
          </p:cNvPr>
          <p:cNvSpPr/>
          <p:nvPr/>
        </p:nvSpPr>
        <p:spPr>
          <a:xfrm>
            <a:off x="8169043" y="3429000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-0.9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7F4C48A-A6B3-4C3D-8743-EBE00149A120}"/>
              </a:ext>
            </a:extLst>
          </p:cNvPr>
          <p:cNvSpPr/>
          <p:nvPr/>
        </p:nvSpPr>
        <p:spPr>
          <a:xfrm>
            <a:off x="9013593" y="3429000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FDDC4B9-48D2-48AE-892D-672A52B02FF1}"/>
              </a:ext>
            </a:extLst>
          </p:cNvPr>
          <p:cNvSpPr txBox="1"/>
          <p:nvPr/>
        </p:nvSpPr>
        <p:spPr>
          <a:xfrm>
            <a:off x="8329066" y="3798332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D9D0C43-5196-4381-84D8-3EE9BFB17D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3147" y="4721355"/>
            <a:ext cx="1965107" cy="136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>
            <a:extLst>
              <a:ext uri="{FF2B5EF4-FFF2-40B4-BE49-F238E27FC236}">
                <a16:creationId xmlns:a16="http://schemas.microsoft.com/office/drawing/2014/main" id="{C6990566-9C44-4A77-AE0F-AE94FC8FD3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4456" y="4721354"/>
            <a:ext cx="1965107" cy="136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>
            <a:extLst>
              <a:ext uri="{FF2B5EF4-FFF2-40B4-BE49-F238E27FC236}">
                <a16:creationId xmlns:a16="http://schemas.microsoft.com/office/drawing/2014/main" id="{660B76CC-1300-4DE2-90B8-B39254BC50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5765" y="4721353"/>
            <a:ext cx="1965107" cy="136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88421179-8AE3-457B-A589-64225AEADF1D}"/>
              </a:ext>
            </a:extLst>
          </p:cNvPr>
          <p:cNvSpPr/>
          <p:nvPr/>
        </p:nvSpPr>
        <p:spPr>
          <a:xfrm>
            <a:off x="6326177" y="5422940"/>
            <a:ext cx="145228" cy="14522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A68096A-C089-4A33-AEC3-A0D1CD221934}"/>
              </a:ext>
            </a:extLst>
          </p:cNvPr>
          <p:cNvSpPr txBox="1"/>
          <p:nvPr/>
        </p:nvSpPr>
        <p:spPr>
          <a:xfrm>
            <a:off x="6693439" y="4418373"/>
            <a:ext cx="3674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A674B13-5891-47E4-81C7-F4AD980E0599}"/>
              </a:ext>
            </a:extLst>
          </p:cNvPr>
          <p:cNvSpPr txBox="1"/>
          <p:nvPr/>
        </p:nvSpPr>
        <p:spPr>
          <a:xfrm>
            <a:off x="8483916" y="4422926"/>
            <a:ext cx="7393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고양이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25F65FD-C1E9-456B-8716-C761585F2D72}"/>
              </a:ext>
            </a:extLst>
          </p:cNvPr>
          <p:cNvSpPr txBox="1"/>
          <p:nvPr/>
        </p:nvSpPr>
        <p:spPr>
          <a:xfrm>
            <a:off x="10660036" y="4417146"/>
            <a:ext cx="5565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사슴</a:t>
            </a: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173173C0-4A69-49B7-AF27-5015A687389E}"/>
              </a:ext>
            </a:extLst>
          </p:cNvPr>
          <p:cNvSpPr/>
          <p:nvPr/>
        </p:nvSpPr>
        <p:spPr>
          <a:xfrm>
            <a:off x="8570798" y="5568168"/>
            <a:ext cx="145228" cy="14522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46D9AE3C-07B9-4401-8AA6-051FA0703850}"/>
              </a:ext>
            </a:extLst>
          </p:cNvPr>
          <p:cNvSpPr/>
          <p:nvPr/>
        </p:nvSpPr>
        <p:spPr>
          <a:xfrm>
            <a:off x="10534340" y="5522742"/>
            <a:ext cx="145228" cy="14522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A110C9C-B717-490A-A04E-E6EEA74E0993}"/>
              </a:ext>
            </a:extLst>
          </p:cNvPr>
          <p:cNvSpPr txBox="1"/>
          <p:nvPr/>
        </p:nvSpPr>
        <p:spPr>
          <a:xfrm>
            <a:off x="7718074" y="6354117"/>
            <a:ext cx="18838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 = w - dw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62071A3F-4D8E-4D8A-B2CD-DCE153811B05}"/>
              </a:ext>
            </a:extLst>
          </p:cNvPr>
          <p:cNvSpPr/>
          <p:nvPr/>
        </p:nvSpPr>
        <p:spPr>
          <a:xfrm>
            <a:off x="6464967" y="6112042"/>
            <a:ext cx="1004562" cy="280270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화살표: 오른쪽 31">
            <a:extLst>
              <a:ext uri="{FF2B5EF4-FFF2-40B4-BE49-F238E27FC236}">
                <a16:creationId xmlns:a16="http://schemas.microsoft.com/office/drawing/2014/main" id="{467B994E-260B-45EE-B158-4452B1BC911D}"/>
              </a:ext>
            </a:extLst>
          </p:cNvPr>
          <p:cNvSpPr/>
          <p:nvPr/>
        </p:nvSpPr>
        <p:spPr>
          <a:xfrm flipH="1">
            <a:off x="8169044" y="6073846"/>
            <a:ext cx="124334" cy="280270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화살표: 오른쪽 32">
            <a:extLst>
              <a:ext uri="{FF2B5EF4-FFF2-40B4-BE49-F238E27FC236}">
                <a16:creationId xmlns:a16="http://schemas.microsoft.com/office/drawing/2014/main" id="{9F2DCF46-4250-4270-AFE9-E24F7C047DFC}"/>
              </a:ext>
            </a:extLst>
          </p:cNvPr>
          <p:cNvSpPr/>
          <p:nvPr/>
        </p:nvSpPr>
        <p:spPr>
          <a:xfrm flipH="1">
            <a:off x="10710121" y="6112042"/>
            <a:ext cx="530151" cy="280270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56F042C3-FCFF-4B4C-A061-1ECFE03C0B70}"/>
              </a:ext>
            </a:extLst>
          </p:cNvPr>
          <p:cNvSpPr/>
          <p:nvPr/>
        </p:nvSpPr>
        <p:spPr>
          <a:xfrm>
            <a:off x="5967421" y="2572021"/>
            <a:ext cx="844550" cy="36933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7F2FDE2-B0B0-46AB-BB47-FCBB446164E6}"/>
              </a:ext>
            </a:extLst>
          </p:cNvPr>
          <p:cNvSpPr/>
          <p:nvPr/>
        </p:nvSpPr>
        <p:spPr>
          <a:xfrm>
            <a:off x="6811971" y="2572021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0.08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8A558F76-D847-4F8A-B93D-60896A66354E}"/>
              </a:ext>
            </a:extLst>
          </p:cNvPr>
          <p:cNvSpPr/>
          <p:nvPr/>
        </p:nvSpPr>
        <p:spPr>
          <a:xfrm>
            <a:off x="7648104" y="2572021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0.52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화살표: 아래쪽 20">
            <a:extLst>
              <a:ext uri="{FF2B5EF4-FFF2-40B4-BE49-F238E27FC236}">
                <a16:creationId xmlns:a16="http://schemas.microsoft.com/office/drawing/2014/main" id="{71333754-4001-4D94-8DAD-7D0790D0380A}"/>
              </a:ext>
            </a:extLst>
          </p:cNvPr>
          <p:cNvSpPr/>
          <p:nvPr/>
        </p:nvSpPr>
        <p:spPr>
          <a:xfrm>
            <a:off x="6984581" y="2189698"/>
            <a:ext cx="354584" cy="264991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9375051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Softmax with Loss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 구현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543BDF-4210-431D-B6C3-69F3DD7C8AC2}"/>
              </a:ext>
            </a:extLst>
          </p:cNvPr>
          <p:cNvSpPr txBox="1"/>
          <p:nvPr/>
        </p:nvSpPr>
        <p:spPr>
          <a:xfrm>
            <a:off x="-516396" y="1043860"/>
            <a:ext cx="6356227" cy="427809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class SoftmaxWithLoss: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__init__(self):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self.loss = None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self.y = None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self.t = None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forward(self, x, t):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self.t = t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self.y = softmax(x)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print(self.y)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self.loss = cross_entropy_error(self.y, self.t)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return self.loss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backward(self, dout=1):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batch_size = self.t.shape[0]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dx = (self.y - self.t) / batch_size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return dx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558489E-CD86-48EB-9416-13DB0CB16F5C}"/>
              </a:ext>
            </a:extLst>
          </p:cNvPr>
          <p:cNvSpPr/>
          <p:nvPr/>
        </p:nvSpPr>
        <p:spPr>
          <a:xfrm>
            <a:off x="5974874" y="1767314"/>
            <a:ext cx="844550" cy="36933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95452AC-5044-4EA9-9205-94151E40BC7F}"/>
              </a:ext>
            </a:extLst>
          </p:cNvPr>
          <p:cNvSpPr/>
          <p:nvPr/>
        </p:nvSpPr>
        <p:spPr>
          <a:xfrm>
            <a:off x="6819424" y="1767314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89DA35F-FA01-47C9-BEF7-95C109383C3E}"/>
              </a:ext>
            </a:extLst>
          </p:cNvPr>
          <p:cNvSpPr/>
          <p:nvPr/>
        </p:nvSpPr>
        <p:spPr>
          <a:xfrm>
            <a:off x="7655557" y="1767314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73C2006-B949-484A-B685-8362EAE4D2A9}"/>
              </a:ext>
            </a:extLst>
          </p:cNvPr>
          <p:cNvSpPr/>
          <p:nvPr/>
        </p:nvSpPr>
        <p:spPr>
          <a:xfrm>
            <a:off x="8659999" y="1767314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F14989D-0545-4476-9C08-7D43D2EB75BE}"/>
              </a:ext>
            </a:extLst>
          </p:cNvPr>
          <p:cNvSpPr/>
          <p:nvPr/>
        </p:nvSpPr>
        <p:spPr>
          <a:xfrm>
            <a:off x="9504549" y="1767314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F8C356E-BDEF-4FAE-8B5A-2A5131E80749}"/>
              </a:ext>
            </a:extLst>
          </p:cNvPr>
          <p:cNvSpPr/>
          <p:nvPr/>
        </p:nvSpPr>
        <p:spPr>
          <a:xfrm>
            <a:off x="10349099" y="1767314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2A3F8D-07BF-43C8-A2D9-0D02D46A6A7C}"/>
              </a:ext>
            </a:extLst>
          </p:cNvPr>
          <p:cNvSpPr txBox="1"/>
          <p:nvPr/>
        </p:nvSpPr>
        <p:spPr>
          <a:xfrm>
            <a:off x="7089256" y="243683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12146C9-6055-4B34-8EC3-8D5F6B6F5E4E}"/>
              </a:ext>
            </a:extLst>
          </p:cNvPr>
          <p:cNvSpPr txBox="1"/>
          <p:nvPr/>
        </p:nvSpPr>
        <p:spPr>
          <a:xfrm>
            <a:off x="9749531" y="251018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69EABF4-B0FD-4009-9EFC-3AA32B3F085A}"/>
              </a:ext>
            </a:extLst>
          </p:cNvPr>
          <p:cNvSpPr txBox="1"/>
          <p:nvPr/>
        </p:nvSpPr>
        <p:spPr>
          <a:xfrm>
            <a:off x="8897010" y="1426520"/>
            <a:ext cx="3674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396EF90-5C41-4636-A156-38EDB84925A0}"/>
              </a:ext>
            </a:extLst>
          </p:cNvPr>
          <p:cNvSpPr txBox="1"/>
          <p:nvPr/>
        </p:nvSpPr>
        <p:spPr>
          <a:xfrm>
            <a:off x="9557171" y="1426520"/>
            <a:ext cx="7393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고양이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567AEEC-3C5B-472B-9B8F-E98B28B7A1BC}"/>
              </a:ext>
            </a:extLst>
          </p:cNvPr>
          <p:cNvSpPr txBox="1"/>
          <p:nvPr/>
        </p:nvSpPr>
        <p:spPr>
          <a:xfrm>
            <a:off x="10493092" y="1424279"/>
            <a:ext cx="5565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사슴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CB4C83F-8D96-4C14-9A59-594E6DD08BB0}"/>
              </a:ext>
            </a:extLst>
          </p:cNvPr>
          <p:cNvSpPr/>
          <p:nvPr/>
        </p:nvSpPr>
        <p:spPr>
          <a:xfrm>
            <a:off x="7324493" y="3429000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-0.8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4950539-2412-43A0-8D8B-C63DB6A5CBC3}"/>
              </a:ext>
            </a:extLst>
          </p:cNvPr>
          <p:cNvSpPr/>
          <p:nvPr/>
        </p:nvSpPr>
        <p:spPr>
          <a:xfrm>
            <a:off x="8169043" y="3429000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7F4C48A-A6B3-4C3D-8743-EBE00149A120}"/>
              </a:ext>
            </a:extLst>
          </p:cNvPr>
          <p:cNvSpPr/>
          <p:nvPr/>
        </p:nvSpPr>
        <p:spPr>
          <a:xfrm>
            <a:off x="9013593" y="3429000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FDDC4B9-48D2-48AE-892D-672A52B02FF1}"/>
              </a:ext>
            </a:extLst>
          </p:cNvPr>
          <p:cNvSpPr txBox="1"/>
          <p:nvPr/>
        </p:nvSpPr>
        <p:spPr>
          <a:xfrm>
            <a:off x="8372507" y="5218918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3118638-9D41-4686-9DCC-1CD7C5BB8210}"/>
              </a:ext>
            </a:extLst>
          </p:cNvPr>
          <p:cNvSpPr/>
          <p:nvPr/>
        </p:nvSpPr>
        <p:spPr>
          <a:xfrm>
            <a:off x="5974874" y="2138609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795A5D17-4572-4D9F-A936-F0329F02ABB9}"/>
              </a:ext>
            </a:extLst>
          </p:cNvPr>
          <p:cNvSpPr/>
          <p:nvPr/>
        </p:nvSpPr>
        <p:spPr>
          <a:xfrm>
            <a:off x="6819424" y="2138609"/>
            <a:ext cx="844550" cy="36933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0EC001F7-EC16-49DB-ACDF-7C6D69EED8B7}"/>
              </a:ext>
            </a:extLst>
          </p:cNvPr>
          <p:cNvSpPr/>
          <p:nvPr/>
        </p:nvSpPr>
        <p:spPr>
          <a:xfrm>
            <a:off x="7655557" y="2138609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6B03C77B-8992-42B9-9925-D2499406AC1F}"/>
              </a:ext>
            </a:extLst>
          </p:cNvPr>
          <p:cNvSpPr/>
          <p:nvPr/>
        </p:nvSpPr>
        <p:spPr>
          <a:xfrm>
            <a:off x="8659999" y="2132165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D79657A0-2893-42D1-95F2-D9B6E391CA27}"/>
              </a:ext>
            </a:extLst>
          </p:cNvPr>
          <p:cNvSpPr/>
          <p:nvPr/>
        </p:nvSpPr>
        <p:spPr>
          <a:xfrm>
            <a:off x="9504549" y="2132165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66AF4B1D-DED9-45D7-B1AC-8F62AAD239A4}"/>
              </a:ext>
            </a:extLst>
          </p:cNvPr>
          <p:cNvSpPr/>
          <p:nvPr/>
        </p:nvSpPr>
        <p:spPr>
          <a:xfrm>
            <a:off x="10349099" y="2132165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A3DF4A0E-1D0A-4541-A338-E75DC9FFE741}"/>
              </a:ext>
            </a:extLst>
          </p:cNvPr>
          <p:cNvSpPr/>
          <p:nvPr/>
        </p:nvSpPr>
        <p:spPr>
          <a:xfrm>
            <a:off x="7324493" y="3793851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6A752415-5661-4C56-A295-1C6D772588BE}"/>
              </a:ext>
            </a:extLst>
          </p:cNvPr>
          <p:cNvSpPr/>
          <p:nvPr/>
        </p:nvSpPr>
        <p:spPr>
          <a:xfrm>
            <a:off x="8169043" y="3793851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-0.9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2AA26A3-9C4B-46F0-9793-D7617B420A61}"/>
              </a:ext>
            </a:extLst>
          </p:cNvPr>
          <p:cNvSpPr/>
          <p:nvPr/>
        </p:nvSpPr>
        <p:spPr>
          <a:xfrm>
            <a:off x="9013593" y="3793851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944CBC8F-3AFE-4FEB-A7C5-F3A80AA4C2A0}"/>
              </a:ext>
            </a:extLst>
          </p:cNvPr>
          <p:cNvSpPr/>
          <p:nvPr/>
        </p:nvSpPr>
        <p:spPr>
          <a:xfrm>
            <a:off x="7324493" y="4559875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-0.4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F8E0DD85-A517-4101-8FBE-A5F334BAACA7}"/>
              </a:ext>
            </a:extLst>
          </p:cNvPr>
          <p:cNvSpPr/>
          <p:nvPr/>
        </p:nvSpPr>
        <p:spPr>
          <a:xfrm>
            <a:off x="8169043" y="4559875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0.05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6CCBBFF8-1824-4E3F-B5FC-88C74BED5736}"/>
              </a:ext>
            </a:extLst>
          </p:cNvPr>
          <p:cNvSpPr/>
          <p:nvPr/>
        </p:nvSpPr>
        <p:spPr>
          <a:xfrm>
            <a:off x="9013593" y="4559875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0.35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5EAD4F54-8AAD-4F28-BB08-872130A369A2}"/>
              </a:ext>
            </a:extLst>
          </p:cNvPr>
          <p:cNvSpPr/>
          <p:nvPr/>
        </p:nvSpPr>
        <p:spPr>
          <a:xfrm>
            <a:off x="7324493" y="4924726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C61DAC4E-E3B4-4247-A36F-5DF1F71031CC}"/>
              </a:ext>
            </a:extLst>
          </p:cNvPr>
          <p:cNvSpPr/>
          <p:nvPr/>
        </p:nvSpPr>
        <p:spPr>
          <a:xfrm>
            <a:off x="8169043" y="4924726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-0.45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5387ECFB-7A17-4867-B5EF-DD283267EE7E}"/>
              </a:ext>
            </a:extLst>
          </p:cNvPr>
          <p:cNvSpPr/>
          <p:nvPr/>
        </p:nvSpPr>
        <p:spPr>
          <a:xfrm>
            <a:off x="9013593" y="4924726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C3F3BDA-1BB9-4C9C-B25F-F21C194A6FD8}"/>
              </a:ext>
            </a:extLst>
          </p:cNvPr>
          <p:cNvSpPr txBox="1"/>
          <p:nvPr/>
        </p:nvSpPr>
        <p:spPr>
          <a:xfrm>
            <a:off x="7718074" y="5812696"/>
            <a:ext cx="18838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 = w - dw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3802962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3542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계산그래프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연쇄법칙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5.7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오차역전파법 구현하기 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endParaRPr kumimoji="0" lang="ko-KR" altLang="en-US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오차역전파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172553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5.7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오차역전파법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신경망 학습 전체 그림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3781F0D-5759-4198-9CB1-5626E6DB2F96}"/>
              </a:ext>
            </a:extLst>
          </p:cNvPr>
          <p:cNvSpPr txBox="1"/>
          <p:nvPr/>
        </p:nvSpPr>
        <p:spPr>
          <a:xfrm>
            <a:off x="1054608" y="1414272"/>
            <a:ext cx="3102131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단계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미니배치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단계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기울기 산출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단계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매개변수 갱신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단계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반복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1~3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단계를 반복한다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6502504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5.7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오차역전파법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신경망 학습 전체 그림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5B0D2B-1409-434D-B920-8A7744BE08E6}"/>
              </a:ext>
            </a:extLst>
          </p:cNvPr>
          <p:cNvSpPr txBox="1"/>
          <p:nvPr/>
        </p:nvSpPr>
        <p:spPr>
          <a:xfrm>
            <a:off x="4930352" y="1021571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(784, 50)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A08643-DB62-4EF9-A746-16D15222482B}"/>
              </a:ext>
            </a:extLst>
          </p:cNvPr>
          <p:cNvSpPr txBox="1"/>
          <p:nvPr/>
        </p:nvSpPr>
        <p:spPr>
          <a:xfrm>
            <a:off x="4966248" y="1614696"/>
            <a:ext cx="5533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(50,)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5DA3EA-586A-4778-B30D-EA3EFF7ADD22}"/>
              </a:ext>
            </a:extLst>
          </p:cNvPr>
          <p:cNvSpPr txBox="1"/>
          <p:nvPr/>
        </p:nvSpPr>
        <p:spPr>
          <a:xfrm>
            <a:off x="4477160" y="2100112"/>
            <a:ext cx="7745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(50, 10)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70CFCF4-F9CD-475D-8E47-D8AB8218F719}"/>
              </a:ext>
            </a:extLst>
          </p:cNvPr>
          <p:cNvSpPr txBox="1"/>
          <p:nvPr/>
        </p:nvSpPr>
        <p:spPr>
          <a:xfrm>
            <a:off x="4408587" y="2613796"/>
            <a:ext cx="5533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05DBDA4-9369-4030-9C62-E48505E0D78B}"/>
              </a:ext>
            </a:extLst>
          </p:cNvPr>
          <p:cNvSpPr/>
          <p:nvPr/>
        </p:nvSpPr>
        <p:spPr>
          <a:xfrm>
            <a:off x="585313" y="1688277"/>
            <a:ext cx="1368553" cy="29563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TwoLayerNet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0BC208E-FCEA-40D6-8489-9954CE7210BA}"/>
              </a:ext>
            </a:extLst>
          </p:cNvPr>
          <p:cNvSpPr/>
          <p:nvPr/>
        </p:nvSpPr>
        <p:spPr>
          <a:xfrm>
            <a:off x="585313" y="1990195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self.params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E86DAAC-7E9C-4075-97C1-393F8B812ECE}"/>
              </a:ext>
            </a:extLst>
          </p:cNvPr>
          <p:cNvSpPr/>
          <p:nvPr/>
        </p:nvSpPr>
        <p:spPr>
          <a:xfrm>
            <a:off x="585313" y="2292113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self.layers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C06CCED-ED7D-4BC7-B5C5-57D6E02C898E}"/>
              </a:ext>
            </a:extLst>
          </p:cNvPr>
          <p:cNvSpPr/>
          <p:nvPr/>
        </p:nvSpPr>
        <p:spPr>
          <a:xfrm>
            <a:off x="2626247" y="1453162"/>
            <a:ext cx="632675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'W1'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4575AA0-DF37-453F-9B51-27D1567A7369}"/>
              </a:ext>
            </a:extLst>
          </p:cNvPr>
          <p:cNvSpPr/>
          <p:nvPr/>
        </p:nvSpPr>
        <p:spPr>
          <a:xfrm>
            <a:off x="2626247" y="1682002"/>
            <a:ext cx="632675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'b1'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071744F-ABF1-4721-AB09-BA73085E3ABA}"/>
              </a:ext>
            </a:extLst>
          </p:cNvPr>
          <p:cNvSpPr/>
          <p:nvPr/>
        </p:nvSpPr>
        <p:spPr>
          <a:xfrm>
            <a:off x="2626247" y="1910842"/>
            <a:ext cx="632675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'W2'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1165293-1C4A-4B4D-8236-33349E282947}"/>
              </a:ext>
            </a:extLst>
          </p:cNvPr>
          <p:cNvSpPr/>
          <p:nvPr/>
        </p:nvSpPr>
        <p:spPr>
          <a:xfrm>
            <a:off x="2626247" y="2139682"/>
            <a:ext cx="632675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'b2'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B14FAC7B-7455-4E08-BBC8-6779F50ABD35}"/>
              </a:ext>
            </a:extLst>
          </p:cNvPr>
          <p:cNvCxnSpPr>
            <a:stCxn id="17" idx="3"/>
            <a:endCxn id="7" idx="1"/>
          </p:cNvCxnSpPr>
          <p:nvPr/>
        </p:nvCxnSpPr>
        <p:spPr>
          <a:xfrm flipV="1">
            <a:off x="1953866" y="1569826"/>
            <a:ext cx="672381" cy="5681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196" name="그룹 7195">
            <a:extLst>
              <a:ext uri="{FF2B5EF4-FFF2-40B4-BE49-F238E27FC236}">
                <a16:creationId xmlns:a16="http://schemas.microsoft.com/office/drawing/2014/main" id="{03F18CBA-EDA6-408A-8EE6-F84630908950}"/>
              </a:ext>
            </a:extLst>
          </p:cNvPr>
          <p:cNvGrpSpPr/>
          <p:nvPr/>
        </p:nvGrpSpPr>
        <p:grpSpPr>
          <a:xfrm>
            <a:off x="3846727" y="1034980"/>
            <a:ext cx="1135226" cy="619214"/>
            <a:chOff x="4725838" y="932688"/>
            <a:chExt cx="1542288" cy="841248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FDDC16E8-5132-4D4F-B66F-253F7B759746}"/>
                </a:ext>
              </a:extLst>
            </p:cNvPr>
            <p:cNvSpPr/>
            <p:nvPr/>
          </p:nvSpPr>
          <p:spPr>
            <a:xfrm>
              <a:off x="4725838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77EFC36-FDC4-4EB8-811A-A10077508B3C}"/>
                </a:ext>
              </a:extLst>
            </p:cNvPr>
            <p:cNvSpPr/>
            <p:nvPr/>
          </p:nvSpPr>
          <p:spPr>
            <a:xfrm>
              <a:off x="4866046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42159534-6C5E-4A11-80A3-3EF630FF9698}"/>
                </a:ext>
              </a:extLst>
            </p:cNvPr>
            <p:cNvSpPr/>
            <p:nvPr/>
          </p:nvSpPr>
          <p:spPr>
            <a:xfrm>
              <a:off x="5006254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BB2340F2-0FC1-48A5-A967-992E7597F20D}"/>
                </a:ext>
              </a:extLst>
            </p:cNvPr>
            <p:cNvSpPr/>
            <p:nvPr/>
          </p:nvSpPr>
          <p:spPr>
            <a:xfrm>
              <a:off x="5146462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29C71161-E64C-4EB4-A651-F8BB4CC1A253}"/>
                </a:ext>
              </a:extLst>
            </p:cNvPr>
            <p:cNvSpPr/>
            <p:nvPr/>
          </p:nvSpPr>
          <p:spPr>
            <a:xfrm>
              <a:off x="5286670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C71EB223-9F5F-4A3F-A236-E991EBF0EDAB}"/>
                </a:ext>
              </a:extLst>
            </p:cNvPr>
            <p:cNvSpPr/>
            <p:nvPr/>
          </p:nvSpPr>
          <p:spPr>
            <a:xfrm>
              <a:off x="5426878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07493BD2-2477-4DBD-B8A6-DEE58B23AD6A}"/>
                </a:ext>
              </a:extLst>
            </p:cNvPr>
            <p:cNvSpPr/>
            <p:nvPr/>
          </p:nvSpPr>
          <p:spPr>
            <a:xfrm>
              <a:off x="5567086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B9E6C1AD-5266-46C4-B093-A24C4FA2D528}"/>
                </a:ext>
              </a:extLst>
            </p:cNvPr>
            <p:cNvSpPr/>
            <p:nvPr/>
          </p:nvSpPr>
          <p:spPr>
            <a:xfrm>
              <a:off x="5707294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54A9C219-4455-4E05-81E4-953675332E0F}"/>
                </a:ext>
              </a:extLst>
            </p:cNvPr>
            <p:cNvSpPr/>
            <p:nvPr/>
          </p:nvSpPr>
          <p:spPr>
            <a:xfrm>
              <a:off x="5847502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49D79FD5-5480-4487-9C50-F10B6C8EBE56}"/>
                </a:ext>
              </a:extLst>
            </p:cNvPr>
            <p:cNvSpPr/>
            <p:nvPr/>
          </p:nvSpPr>
          <p:spPr>
            <a:xfrm>
              <a:off x="5987710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9D723FE1-4EB4-45A8-8FEA-26CC60EFFD84}"/>
                </a:ext>
              </a:extLst>
            </p:cNvPr>
            <p:cNvSpPr/>
            <p:nvPr/>
          </p:nvSpPr>
          <p:spPr>
            <a:xfrm>
              <a:off x="6127918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5A0E44BC-0894-47CA-AFAF-659E96CFF0E4}"/>
                </a:ext>
              </a:extLst>
            </p:cNvPr>
            <p:cNvSpPr/>
            <p:nvPr/>
          </p:nvSpPr>
          <p:spPr>
            <a:xfrm>
              <a:off x="4725838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B300F11B-4D39-42AF-8259-69D0203B0DCD}"/>
                </a:ext>
              </a:extLst>
            </p:cNvPr>
            <p:cNvSpPr/>
            <p:nvPr/>
          </p:nvSpPr>
          <p:spPr>
            <a:xfrm>
              <a:off x="4866046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DBFA0881-C800-45F1-B4F6-DA5E7EF8AE16}"/>
                </a:ext>
              </a:extLst>
            </p:cNvPr>
            <p:cNvSpPr/>
            <p:nvPr/>
          </p:nvSpPr>
          <p:spPr>
            <a:xfrm>
              <a:off x="5006254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639EE996-3E4B-47EC-BCFB-9EC5F28FB5A4}"/>
                </a:ext>
              </a:extLst>
            </p:cNvPr>
            <p:cNvSpPr/>
            <p:nvPr/>
          </p:nvSpPr>
          <p:spPr>
            <a:xfrm>
              <a:off x="5146462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B1ABFF37-1FE5-4240-AA9D-0A040DCA2F22}"/>
                </a:ext>
              </a:extLst>
            </p:cNvPr>
            <p:cNvSpPr/>
            <p:nvPr/>
          </p:nvSpPr>
          <p:spPr>
            <a:xfrm>
              <a:off x="5286670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7B66B1A3-BE5F-446A-99AF-61B1767D4DE4}"/>
                </a:ext>
              </a:extLst>
            </p:cNvPr>
            <p:cNvSpPr/>
            <p:nvPr/>
          </p:nvSpPr>
          <p:spPr>
            <a:xfrm>
              <a:off x="5426878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3E8DF0F4-799E-4ECE-9325-2FE6EE2B7C7D}"/>
                </a:ext>
              </a:extLst>
            </p:cNvPr>
            <p:cNvSpPr/>
            <p:nvPr/>
          </p:nvSpPr>
          <p:spPr>
            <a:xfrm>
              <a:off x="5567086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D240C75A-4EAD-4D18-81B6-AAEC2C815D1A}"/>
                </a:ext>
              </a:extLst>
            </p:cNvPr>
            <p:cNvSpPr/>
            <p:nvPr/>
          </p:nvSpPr>
          <p:spPr>
            <a:xfrm>
              <a:off x="5707294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F8280BAA-CC5D-4C89-AC08-BB467E3C524B}"/>
                </a:ext>
              </a:extLst>
            </p:cNvPr>
            <p:cNvSpPr/>
            <p:nvPr/>
          </p:nvSpPr>
          <p:spPr>
            <a:xfrm>
              <a:off x="5847502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FF8A4096-C199-4A2F-82A2-1012243AFBB8}"/>
                </a:ext>
              </a:extLst>
            </p:cNvPr>
            <p:cNvSpPr/>
            <p:nvPr/>
          </p:nvSpPr>
          <p:spPr>
            <a:xfrm>
              <a:off x="5987710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12854877-BB15-46BD-BE6C-553CB8FB3134}"/>
                </a:ext>
              </a:extLst>
            </p:cNvPr>
            <p:cNvSpPr/>
            <p:nvPr/>
          </p:nvSpPr>
          <p:spPr>
            <a:xfrm>
              <a:off x="6127918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A5076E5B-2EE7-4A2A-90C7-6F9498E93472}"/>
                </a:ext>
              </a:extLst>
            </p:cNvPr>
            <p:cNvSpPr/>
            <p:nvPr/>
          </p:nvSpPr>
          <p:spPr>
            <a:xfrm>
              <a:off x="4725838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643D1F72-9526-4EC3-B272-99C2A84F0BEE}"/>
                </a:ext>
              </a:extLst>
            </p:cNvPr>
            <p:cNvSpPr/>
            <p:nvPr/>
          </p:nvSpPr>
          <p:spPr>
            <a:xfrm>
              <a:off x="4866046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0D7330F5-30A8-418B-ADC0-58630FD5316C}"/>
                </a:ext>
              </a:extLst>
            </p:cNvPr>
            <p:cNvSpPr/>
            <p:nvPr/>
          </p:nvSpPr>
          <p:spPr>
            <a:xfrm>
              <a:off x="5006254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C2EDAD20-09B8-4122-8B1E-FE7E5FF44D38}"/>
                </a:ext>
              </a:extLst>
            </p:cNvPr>
            <p:cNvSpPr/>
            <p:nvPr/>
          </p:nvSpPr>
          <p:spPr>
            <a:xfrm>
              <a:off x="5146462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58C9FD58-7D22-436E-A2E9-2D0F2E34C8E7}"/>
                </a:ext>
              </a:extLst>
            </p:cNvPr>
            <p:cNvSpPr/>
            <p:nvPr/>
          </p:nvSpPr>
          <p:spPr>
            <a:xfrm>
              <a:off x="5286670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54004959-FE42-403F-AC9F-C85E86F4E34E}"/>
                </a:ext>
              </a:extLst>
            </p:cNvPr>
            <p:cNvSpPr/>
            <p:nvPr/>
          </p:nvSpPr>
          <p:spPr>
            <a:xfrm>
              <a:off x="5426878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A892038D-CE6D-4F5E-8BC4-EF83A565A770}"/>
                </a:ext>
              </a:extLst>
            </p:cNvPr>
            <p:cNvSpPr/>
            <p:nvPr/>
          </p:nvSpPr>
          <p:spPr>
            <a:xfrm>
              <a:off x="5567086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7E8A5082-1551-4BD2-B0A3-D9F5616F7618}"/>
                </a:ext>
              </a:extLst>
            </p:cNvPr>
            <p:cNvSpPr/>
            <p:nvPr/>
          </p:nvSpPr>
          <p:spPr>
            <a:xfrm>
              <a:off x="5707294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849AF0DC-E293-4271-AC3D-28F2D5B84BDE}"/>
                </a:ext>
              </a:extLst>
            </p:cNvPr>
            <p:cNvSpPr/>
            <p:nvPr/>
          </p:nvSpPr>
          <p:spPr>
            <a:xfrm>
              <a:off x="5847502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33590FFE-EA9F-4796-A9BB-B0A21F9B3683}"/>
                </a:ext>
              </a:extLst>
            </p:cNvPr>
            <p:cNvSpPr/>
            <p:nvPr/>
          </p:nvSpPr>
          <p:spPr>
            <a:xfrm>
              <a:off x="5987710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BDB77665-689A-4E6A-8535-57E9F146CEC9}"/>
                </a:ext>
              </a:extLst>
            </p:cNvPr>
            <p:cNvSpPr/>
            <p:nvPr/>
          </p:nvSpPr>
          <p:spPr>
            <a:xfrm>
              <a:off x="6127918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820CFE4E-18DB-4CF8-9C33-5A3270D98BAB}"/>
                </a:ext>
              </a:extLst>
            </p:cNvPr>
            <p:cNvSpPr/>
            <p:nvPr/>
          </p:nvSpPr>
          <p:spPr>
            <a:xfrm>
              <a:off x="4725838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376A24E3-434A-4E2E-8893-72F7936E70B1}"/>
                </a:ext>
              </a:extLst>
            </p:cNvPr>
            <p:cNvSpPr/>
            <p:nvPr/>
          </p:nvSpPr>
          <p:spPr>
            <a:xfrm>
              <a:off x="4866046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B173843D-F645-4D6D-A886-596310CA3CE8}"/>
                </a:ext>
              </a:extLst>
            </p:cNvPr>
            <p:cNvSpPr/>
            <p:nvPr/>
          </p:nvSpPr>
          <p:spPr>
            <a:xfrm>
              <a:off x="5006254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4BA82B62-F08F-4708-97AA-3855CAFD8D2A}"/>
                </a:ext>
              </a:extLst>
            </p:cNvPr>
            <p:cNvSpPr/>
            <p:nvPr/>
          </p:nvSpPr>
          <p:spPr>
            <a:xfrm>
              <a:off x="5146462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CE3384B2-1756-4726-B56A-B3028C1601B0}"/>
                </a:ext>
              </a:extLst>
            </p:cNvPr>
            <p:cNvSpPr/>
            <p:nvPr/>
          </p:nvSpPr>
          <p:spPr>
            <a:xfrm>
              <a:off x="5286670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CE9C9B0C-BB74-4EEB-A38C-36D55C8AD1B7}"/>
                </a:ext>
              </a:extLst>
            </p:cNvPr>
            <p:cNvSpPr/>
            <p:nvPr/>
          </p:nvSpPr>
          <p:spPr>
            <a:xfrm>
              <a:off x="5426878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525F4450-280E-4F17-8AF1-EEDAE7910804}"/>
                </a:ext>
              </a:extLst>
            </p:cNvPr>
            <p:cNvSpPr/>
            <p:nvPr/>
          </p:nvSpPr>
          <p:spPr>
            <a:xfrm>
              <a:off x="5567086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3361BADA-F30B-4D5B-B0E6-EC326F30E836}"/>
                </a:ext>
              </a:extLst>
            </p:cNvPr>
            <p:cNvSpPr/>
            <p:nvPr/>
          </p:nvSpPr>
          <p:spPr>
            <a:xfrm>
              <a:off x="5707294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4C8AE97A-16F8-4E5C-B83F-0482E21591F4}"/>
                </a:ext>
              </a:extLst>
            </p:cNvPr>
            <p:cNvSpPr/>
            <p:nvPr/>
          </p:nvSpPr>
          <p:spPr>
            <a:xfrm>
              <a:off x="5847502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54E5F783-E7F6-47A1-BA35-0B06FBFCC22E}"/>
                </a:ext>
              </a:extLst>
            </p:cNvPr>
            <p:cNvSpPr/>
            <p:nvPr/>
          </p:nvSpPr>
          <p:spPr>
            <a:xfrm>
              <a:off x="5987710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066900F3-96C7-4E31-885A-BE823DF9FBF4}"/>
                </a:ext>
              </a:extLst>
            </p:cNvPr>
            <p:cNvSpPr/>
            <p:nvPr/>
          </p:nvSpPr>
          <p:spPr>
            <a:xfrm>
              <a:off x="6127918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E5C18D67-113D-4DF3-83CD-42F57F37B755}"/>
                </a:ext>
              </a:extLst>
            </p:cNvPr>
            <p:cNvSpPr/>
            <p:nvPr/>
          </p:nvSpPr>
          <p:spPr>
            <a:xfrm>
              <a:off x="4725838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4B1F915B-4A00-4B93-ACB3-7FA7067F3A24}"/>
                </a:ext>
              </a:extLst>
            </p:cNvPr>
            <p:cNvSpPr/>
            <p:nvPr/>
          </p:nvSpPr>
          <p:spPr>
            <a:xfrm>
              <a:off x="4866046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2C70ED43-CC0C-4142-A3AC-D5A2233177FE}"/>
                </a:ext>
              </a:extLst>
            </p:cNvPr>
            <p:cNvSpPr/>
            <p:nvPr/>
          </p:nvSpPr>
          <p:spPr>
            <a:xfrm>
              <a:off x="5006254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68902836-94F9-4E03-89AB-94A53E7902BB}"/>
                </a:ext>
              </a:extLst>
            </p:cNvPr>
            <p:cNvSpPr/>
            <p:nvPr/>
          </p:nvSpPr>
          <p:spPr>
            <a:xfrm>
              <a:off x="5146462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4940D687-24BD-4FD8-B8A2-F005DF6BFDF3}"/>
                </a:ext>
              </a:extLst>
            </p:cNvPr>
            <p:cNvSpPr/>
            <p:nvPr/>
          </p:nvSpPr>
          <p:spPr>
            <a:xfrm>
              <a:off x="5286670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C62635A9-EFEF-454A-8514-9A67E7292704}"/>
                </a:ext>
              </a:extLst>
            </p:cNvPr>
            <p:cNvSpPr/>
            <p:nvPr/>
          </p:nvSpPr>
          <p:spPr>
            <a:xfrm>
              <a:off x="5426878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0BA2F0C9-5C3F-4886-BC2B-376BCB5F249C}"/>
                </a:ext>
              </a:extLst>
            </p:cNvPr>
            <p:cNvSpPr/>
            <p:nvPr/>
          </p:nvSpPr>
          <p:spPr>
            <a:xfrm>
              <a:off x="5567086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3A51C23C-BD0F-4D32-AD03-EADF4F36696B}"/>
                </a:ext>
              </a:extLst>
            </p:cNvPr>
            <p:cNvSpPr/>
            <p:nvPr/>
          </p:nvSpPr>
          <p:spPr>
            <a:xfrm>
              <a:off x="5707294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787BAFF6-0779-45E4-95FD-BEB21B5DBE15}"/>
                </a:ext>
              </a:extLst>
            </p:cNvPr>
            <p:cNvSpPr/>
            <p:nvPr/>
          </p:nvSpPr>
          <p:spPr>
            <a:xfrm>
              <a:off x="5847502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48E63491-D5E9-4610-9DE4-CBE736A523C0}"/>
                </a:ext>
              </a:extLst>
            </p:cNvPr>
            <p:cNvSpPr/>
            <p:nvPr/>
          </p:nvSpPr>
          <p:spPr>
            <a:xfrm>
              <a:off x="5987710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62C41E25-83FE-4C7F-8996-899D39330198}"/>
                </a:ext>
              </a:extLst>
            </p:cNvPr>
            <p:cNvSpPr/>
            <p:nvPr/>
          </p:nvSpPr>
          <p:spPr>
            <a:xfrm>
              <a:off x="6127918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6E4A3379-751A-4AB1-AF39-F780F2E525F8}"/>
                </a:ext>
              </a:extLst>
            </p:cNvPr>
            <p:cNvSpPr/>
            <p:nvPr/>
          </p:nvSpPr>
          <p:spPr>
            <a:xfrm>
              <a:off x="4725838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D279715-8C6A-4F71-B033-7CE2969A4ADD}"/>
                </a:ext>
              </a:extLst>
            </p:cNvPr>
            <p:cNvSpPr/>
            <p:nvPr/>
          </p:nvSpPr>
          <p:spPr>
            <a:xfrm>
              <a:off x="4866046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A6ABFB7E-BA8C-4992-AF74-B8CBDEC2596E}"/>
                </a:ext>
              </a:extLst>
            </p:cNvPr>
            <p:cNvSpPr/>
            <p:nvPr/>
          </p:nvSpPr>
          <p:spPr>
            <a:xfrm>
              <a:off x="5006254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21395C40-C283-4061-B5FB-7A64946E1AEB}"/>
                </a:ext>
              </a:extLst>
            </p:cNvPr>
            <p:cNvSpPr/>
            <p:nvPr/>
          </p:nvSpPr>
          <p:spPr>
            <a:xfrm>
              <a:off x="5146462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2AB7CC19-8668-4E60-B157-BE687DCBEC4C}"/>
                </a:ext>
              </a:extLst>
            </p:cNvPr>
            <p:cNvSpPr/>
            <p:nvPr/>
          </p:nvSpPr>
          <p:spPr>
            <a:xfrm>
              <a:off x="5286670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598D0E07-FB50-44FE-89CE-B2DA63100B82}"/>
                </a:ext>
              </a:extLst>
            </p:cNvPr>
            <p:cNvSpPr/>
            <p:nvPr/>
          </p:nvSpPr>
          <p:spPr>
            <a:xfrm>
              <a:off x="5426878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1F640AD5-B9A9-46E5-AA32-EAC2B0FEF871}"/>
                </a:ext>
              </a:extLst>
            </p:cNvPr>
            <p:cNvSpPr/>
            <p:nvPr/>
          </p:nvSpPr>
          <p:spPr>
            <a:xfrm>
              <a:off x="5567086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88BE7913-0950-427A-B68E-E57CBD9F52D4}"/>
                </a:ext>
              </a:extLst>
            </p:cNvPr>
            <p:cNvSpPr/>
            <p:nvPr/>
          </p:nvSpPr>
          <p:spPr>
            <a:xfrm>
              <a:off x="5707294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C82F25BC-FC10-4B6A-93AC-60617F08734A}"/>
                </a:ext>
              </a:extLst>
            </p:cNvPr>
            <p:cNvSpPr/>
            <p:nvPr/>
          </p:nvSpPr>
          <p:spPr>
            <a:xfrm>
              <a:off x="5847502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888AC2B6-2422-4528-A734-1B162551D697}"/>
                </a:ext>
              </a:extLst>
            </p:cNvPr>
            <p:cNvSpPr/>
            <p:nvPr/>
          </p:nvSpPr>
          <p:spPr>
            <a:xfrm>
              <a:off x="5987710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308614A7-8406-4ADB-B3A9-C3A9687BD065}"/>
                </a:ext>
              </a:extLst>
            </p:cNvPr>
            <p:cNvSpPr/>
            <p:nvPr/>
          </p:nvSpPr>
          <p:spPr>
            <a:xfrm>
              <a:off x="6127918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B85AE941-912D-408B-9CB5-6D735930DDDC}"/>
              </a:ext>
            </a:extLst>
          </p:cNvPr>
          <p:cNvCxnSpPr>
            <a:cxnSpLocks/>
            <a:stCxn id="7" idx="3"/>
            <a:endCxn id="26" idx="1"/>
          </p:cNvCxnSpPr>
          <p:nvPr/>
        </p:nvCxnSpPr>
        <p:spPr>
          <a:xfrm flipV="1">
            <a:off x="3258922" y="1086581"/>
            <a:ext cx="587805" cy="4832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06" name="그룹 7205">
            <a:extLst>
              <a:ext uri="{FF2B5EF4-FFF2-40B4-BE49-F238E27FC236}">
                <a16:creationId xmlns:a16="http://schemas.microsoft.com/office/drawing/2014/main" id="{2A559A7A-BC75-410B-8A6C-80755D98FBA7}"/>
              </a:ext>
            </a:extLst>
          </p:cNvPr>
          <p:cNvGrpSpPr/>
          <p:nvPr/>
        </p:nvGrpSpPr>
        <p:grpSpPr>
          <a:xfrm>
            <a:off x="3846727" y="1750666"/>
            <a:ext cx="1135226" cy="103202"/>
            <a:chOff x="4725838" y="1905000"/>
            <a:chExt cx="1542288" cy="140208"/>
          </a:xfrm>
        </p:grpSpPr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B05D114B-C545-4C81-96EF-96C15B0FF098}"/>
                </a:ext>
              </a:extLst>
            </p:cNvPr>
            <p:cNvSpPr/>
            <p:nvPr/>
          </p:nvSpPr>
          <p:spPr>
            <a:xfrm>
              <a:off x="472583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C55CE7D4-5E31-49EF-A345-CFF52FEA3FC1}"/>
                </a:ext>
              </a:extLst>
            </p:cNvPr>
            <p:cNvSpPr/>
            <p:nvPr/>
          </p:nvSpPr>
          <p:spPr>
            <a:xfrm>
              <a:off x="4866046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C2789D24-0626-4A97-A5C3-62465C833F46}"/>
                </a:ext>
              </a:extLst>
            </p:cNvPr>
            <p:cNvSpPr/>
            <p:nvPr/>
          </p:nvSpPr>
          <p:spPr>
            <a:xfrm>
              <a:off x="5006254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2C222173-D41E-4F8F-864A-2EE06D5D6FA3}"/>
                </a:ext>
              </a:extLst>
            </p:cNvPr>
            <p:cNvSpPr/>
            <p:nvPr/>
          </p:nvSpPr>
          <p:spPr>
            <a:xfrm>
              <a:off x="5146462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96AD8987-D179-4F09-85CF-E9333AF7DB8E}"/>
                </a:ext>
              </a:extLst>
            </p:cNvPr>
            <p:cNvSpPr/>
            <p:nvPr/>
          </p:nvSpPr>
          <p:spPr>
            <a:xfrm>
              <a:off x="5286670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B807920B-69CE-4B99-BD84-A9BD10758722}"/>
                </a:ext>
              </a:extLst>
            </p:cNvPr>
            <p:cNvSpPr/>
            <p:nvPr/>
          </p:nvSpPr>
          <p:spPr>
            <a:xfrm>
              <a:off x="542687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45B35C26-6C5E-4F96-AFC0-1A53FA0E7F4C}"/>
                </a:ext>
              </a:extLst>
            </p:cNvPr>
            <p:cNvSpPr/>
            <p:nvPr/>
          </p:nvSpPr>
          <p:spPr>
            <a:xfrm>
              <a:off x="5567086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F8E566B6-21AA-415C-A000-9E6F3FB7E9DE}"/>
                </a:ext>
              </a:extLst>
            </p:cNvPr>
            <p:cNvSpPr/>
            <p:nvPr/>
          </p:nvSpPr>
          <p:spPr>
            <a:xfrm>
              <a:off x="5707294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0B07C104-B486-4697-B398-5D3D79DA4ACC}"/>
                </a:ext>
              </a:extLst>
            </p:cNvPr>
            <p:cNvSpPr/>
            <p:nvPr/>
          </p:nvSpPr>
          <p:spPr>
            <a:xfrm>
              <a:off x="5847502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B6C73ED6-C9F1-4046-9C7A-E858460AEE1B}"/>
                </a:ext>
              </a:extLst>
            </p:cNvPr>
            <p:cNvSpPr/>
            <p:nvPr/>
          </p:nvSpPr>
          <p:spPr>
            <a:xfrm>
              <a:off x="5987710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85E8104E-308A-4837-B156-9345CB2D00F8}"/>
                </a:ext>
              </a:extLst>
            </p:cNvPr>
            <p:cNvSpPr/>
            <p:nvPr/>
          </p:nvSpPr>
          <p:spPr>
            <a:xfrm>
              <a:off x="612791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6C33799B-0DA5-4857-8DCF-1F4B5B943B69}"/>
              </a:ext>
            </a:extLst>
          </p:cNvPr>
          <p:cNvCxnSpPr>
            <a:cxnSpLocks/>
            <a:stCxn id="21" idx="3"/>
            <a:endCxn id="98" idx="1"/>
          </p:cNvCxnSpPr>
          <p:nvPr/>
        </p:nvCxnSpPr>
        <p:spPr>
          <a:xfrm>
            <a:off x="3258922" y="1798665"/>
            <a:ext cx="587805" cy="36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26" name="그룹 7225">
            <a:extLst>
              <a:ext uri="{FF2B5EF4-FFF2-40B4-BE49-F238E27FC236}">
                <a16:creationId xmlns:a16="http://schemas.microsoft.com/office/drawing/2014/main" id="{A2FC51D7-14EF-404B-829F-A4001289BC47}"/>
              </a:ext>
            </a:extLst>
          </p:cNvPr>
          <p:cNvGrpSpPr/>
          <p:nvPr/>
        </p:nvGrpSpPr>
        <p:grpSpPr>
          <a:xfrm>
            <a:off x="3846727" y="2033350"/>
            <a:ext cx="619214" cy="516012"/>
            <a:chOff x="3559357" y="1905334"/>
            <a:chExt cx="619214" cy="516012"/>
          </a:xfrm>
        </p:grpSpPr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8440835C-E6A1-4F3B-A7FA-3D2CD6EF91DB}"/>
                </a:ext>
              </a:extLst>
            </p:cNvPr>
            <p:cNvSpPr/>
            <p:nvPr/>
          </p:nvSpPr>
          <p:spPr>
            <a:xfrm>
              <a:off x="3559357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82BE6E8D-9D6B-46D9-9562-47E408960F7C}"/>
                </a:ext>
              </a:extLst>
            </p:cNvPr>
            <p:cNvSpPr/>
            <p:nvPr/>
          </p:nvSpPr>
          <p:spPr>
            <a:xfrm>
              <a:off x="3662559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3F710A9D-24A2-47B7-A899-DDD24610607B}"/>
                </a:ext>
              </a:extLst>
            </p:cNvPr>
            <p:cNvSpPr/>
            <p:nvPr/>
          </p:nvSpPr>
          <p:spPr>
            <a:xfrm>
              <a:off x="3765762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229B6CCE-25BB-406F-9DC4-DE45DEA660B4}"/>
                </a:ext>
              </a:extLst>
            </p:cNvPr>
            <p:cNvSpPr/>
            <p:nvPr/>
          </p:nvSpPr>
          <p:spPr>
            <a:xfrm>
              <a:off x="3868964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2A2963DD-DB50-4136-A432-8D2441405985}"/>
                </a:ext>
              </a:extLst>
            </p:cNvPr>
            <p:cNvSpPr/>
            <p:nvPr/>
          </p:nvSpPr>
          <p:spPr>
            <a:xfrm>
              <a:off x="3972167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6919F808-DE5F-4793-82D0-47A961DDD258}"/>
                </a:ext>
              </a:extLst>
            </p:cNvPr>
            <p:cNvSpPr/>
            <p:nvPr/>
          </p:nvSpPr>
          <p:spPr>
            <a:xfrm>
              <a:off x="4075369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B6F4D398-322C-4A24-B741-18B4C6272A38}"/>
                </a:ext>
              </a:extLst>
            </p:cNvPr>
            <p:cNvSpPr/>
            <p:nvPr/>
          </p:nvSpPr>
          <p:spPr>
            <a:xfrm>
              <a:off x="3559357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4D713616-EC39-445D-872E-FD93C0EB7DD4}"/>
                </a:ext>
              </a:extLst>
            </p:cNvPr>
            <p:cNvSpPr/>
            <p:nvPr/>
          </p:nvSpPr>
          <p:spPr>
            <a:xfrm>
              <a:off x="3662559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B82EE97F-8506-468F-B6E3-EB21646E5386}"/>
                </a:ext>
              </a:extLst>
            </p:cNvPr>
            <p:cNvSpPr/>
            <p:nvPr/>
          </p:nvSpPr>
          <p:spPr>
            <a:xfrm>
              <a:off x="3765762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6159A6DA-1CDF-493A-8B1C-D8616124453B}"/>
                </a:ext>
              </a:extLst>
            </p:cNvPr>
            <p:cNvSpPr/>
            <p:nvPr/>
          </p:nvSpPr>
          <p:spPr>
            <a:xfrm>
              <a:off x="3868964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5F25CD3E-4984-4E15-87C8-32CF84578C5C}"/>
                </a:ext>
              </a:extLst>
            </p:cNvPr>
            <p:cNvSpPr/>
            <p:nvPr/>
          </p:nvSpPr>
          <p:spPr>
            <a:xfrm>
              <a:off x="3972167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046DBDE4-8F3C-4C01-8C60-A25B2261DAAD}"/>
                </a:ext>
              </a:extLst>
            </p:cNvPr>
            <p:cNvSpPr/>
            <p:nvPr/>
          </p:nvSpPr>
          <p:spPr>
            <a:xfrm>
              <a:off x="4075369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C4964BCF-3ADB-4F8E-ACD2-FD0C86C1935F}"/>
                </a:ext>
              </a:extLst>
            </p:cNvPr>
            <p:cNvSpPr/>
            <p:nvPr/>
          </p:nvSpPr>
          <p:spPr>
            <a:xfrm>
              <a:off x="3559357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6D4FF72E-0937-475E-B10F-3F78839487D1}"/>
                </a:ext>
              </a:extLst>
            </p:cNvPr>
            <p:cNvSpPr/>
            <p:nvPr/>
          </p:nvSpPr>
          <p:spPr>
            <a:xfrm>
              <a:off x="3662559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2BB6AE22-305D-4985-ABC4-F277744A6A87}"/>
                </a:ext>
              </a:extLst>
            </p:cNvPr>
            <p:cNvSpPr/>
            <p:nvPr/>
          </p:nvSpPr>
          <p:spPr>
            <a:xfrm>
              <a:off x="3765762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07D60524-9E26-45C9-BEBA-AF2B16636262}"/>
                </a:ext>
              </a:extLst>
            </p:cNvPr>
            <p:cNvSpPr/>
            <p:nvPr/>
          </p:nvSpPr>
          <p:spPr>
            <a:xfrm>
              <a:off x="3868964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DEEB5A8A-C6B5-4F9A-99F1-49A55E1800F0}"/>
                </a:ext>
              </a:extLst>
            </p:cNvPr>
            <p:cNvSpPr/>
            <p:nvPr/>
          </p:nvSpPr>
          <p:spPr>
            <a:xfrm>
              <a:off x="3972167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FB4FB369-8B83-45C7-820D-877286730F15}"/>
                </a:ext>
              </a:extLst>
            </p:cNvPr>
            <p:cNvSpPr/>
            <p:nvPr/>
          </p:nvSpPr>
          <p:spPr>
            <a:xfrm>
              <a:off x="4075369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50F96D5C-5F82-4885-B5EB-326FDE00C85C}"/>
                </a:ext>
              </a:extLst>
            </p:cNvPr>
            <p:cNvSpPr/>
            <p:nvPr/>
          </p:nvSpPr>
          <p:spPr>
            <a:xfrm>
              <a:off x="3559357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3966E9B4-48B7-4875-8D5C-54D208BAFD93}"/>
                </a:ext>
              </a:extLst>
            </p:cNvPr>
            <p:cNvSpPr/>
            <p:nvPr/>
          </p:nvSpPr>
          <p:spPr>
            <a:xfrm>
              <a:off x="3662559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0EF52760-61E1-4EC4-AAB1-7FF19B85C89E}"/>
                </a:ext>
              </a:extLst>
            </p:cNvPr>
            <p:cNvSpPr/>
            <p:nvPr/>
          </p:nvSpPr>
          <p:spPr>
            <a:xfrm>
              <a:off x="3765762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036EA7D8-DEAA-4B35-BEE5-74102BF919ED}"/>
                </a:ext>
              </a:extLst>
            </p:cNvPr>
            <p:cNvSpPr/>
            <p:nvPr/>
          </p:nvSpPr>
          <p:spPr>
            <a:xfrm>
              <a:off x="3868964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D6AABC70-6141-426C-BF4A-B4D2161F0376}"/>
                </a:ext>
              </a:extLst>
            </p:cNvPr>
            <p:cNvSpPr/>
            <p:nvPr/>
          </p:nvSpPr>
          <p:spPr>
            <a:xfrm>
              <a:off x="3972167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80CC4982-ACF3-4196-BF9C-E787D2979DCB}"/>
                </a:ext>
              </a:extLst>
            </p:cNvPr>
            <p:cNvSpPr/>
            <p:nvPr/>
          </p:nvSpPr>
          <p:spPr>
            <a:xfrm>
              <a:off x="4075369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40C334E2-1293-4A80-A5A3-268804A4C47D}"/>
                </a:ext>
              </a:extLst>
            </p:cNvPr>
            <p:cNvSpPr/>
            <p:nvPr/>
          </p:nvSpPr>
          <p:spPr>
            <a:xfrm>
              <a:off x="3559357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B5DB49C4-B209-4A99-8835-9C17E3BA7911}"/>
                </a:ext>
              </a:extLst>
            </p:cNvPr>
            <p:cNvSpPr/>
            <p:nvPr/>
          </p:nvSpPr>
          <p:spPr>
            <a:xfrm>
              <a:off x="3662559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2C410123-4B90-46B8-848F-0B6E7B07E557}"/>
                </a:ext>
              </a:extLst>
            </p:cNvPr>
            <p:cNvSpPr/>
            <p:nvPr/>
          </p:nvSpPr>
          <p:spPr>
            <a:xfrm>
              <a:off x="3765762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47975E53-F2E7-472C-B172-B2B183B6C79C}"/>
                </a:ext>
              </a:extLst>
            </p:cNvPr>
            <p:cNvSpPr/>
            <p:nvPr/>
          </p:nvSpPr>
          <p:spPr>
            <a:xfrm>
              <a:off x="3868964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ED63C69C-C0A0-4CF8-8662-E9D5706E3026}"/>
                </a:ext>
              </a:extLst>
            </p:cNvPr>
            <p:cNvSpPr/>
            <p:nvPr/>
          </p:nvSpPr>
          <p:spPr>
            <a:xfrm>
              <a:off x="3972167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CCFE741D-E8F5-481F-B2AB-68C42353DE96}"/>
                </a:ext>
              </a:extLst>
            </p:cNvPr>
            <p:cNvSpPr/>
            <p:nvPr/>
          </p:nvSpPr>
          <p:spPr>
            <a:xfrm>
              <a:off x="4075369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99D9D378-E16D-46F2-8303-435D6B5976ED}"/>
              </a:ext>
            </a:extLst>
          </p:cNvPr>
          <p:cNvCxnSpPr>
            <a:cxnSpLocks/>
            <a:stCxn id="22" idx="3"/>
            <a:endCxn id="113" idx="1"/>
          </p:cNvCxnSpPr>
          <p:nvPr/>
        </p:nvCxnSpPr>
        <p:spPr>
          <a:xfrm>
            <a:off x="3258922" y="2027505"/>
            <a:ext cx="587805" cy="574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27" name="그룹 7226">
            <a:extLst>
              <a:ext uri="{FF2B5EF4-FFF2-40B4-BE49-F238E27FC236}">
                <a16:creationId xmlns:a16="http://schemas.microsoft.com/office/drawing/2014/main" id="{40222EB4-CA78-4BE3-BBF2-2330D5255C9B}"/>
              </a:ext>
            </a:extLst>
          </p:cNvPr>
          <p:cNvGrpSpPr/>
          <p:nvPr/>
        </p:nvGrpSpPr>
        <p:grpSpPr>
          <a:xfrm>
            <a:off x="3844484" y="2711782"/>
            <a:ext cx="619213" cy="103202"/>
            <a:chOff x="3557114" y="2583766"/>
            <a:chExt cx="619213" cy="103202"/>
          </a:xfrm>
        </p:grpSpPr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A8A6069F-9BCB-440D-8D2B-D185632405C4}"/>
                </a:ext>
              </a:extLst>
            </p:cNvPr>
            <p:cNvSpPr/>
            <p:nvPr/>
          </p:nvSpPr>
          <p:spPr>
            <a:xfrm>
              <a:off x="3557114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535D6D62-40FE-498C-81BD-7EA393C7A2D7}"/>
                </a:ext>
              </a:extLst>
            </p:cNvPr>
            <p:cNvSpPr/>
            <p:nvPr/>
          </p:nvSpPr>
          <p:spPr>
            <a:xfrm>
              <a:off x="3660316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8368D34B-AF7D-4A11-9141-F6AEF2C10194}"/>
                </a:ext>
              </a:extLst>
            </p:cNvPr>
            <p:cNvSpPr/>
            <p:nvPr/>
          </p:nvSpPr>
          <p:spPr>
            <a:xfrm>
              <a:off x="3763518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7485607B-3191-4498-8A99-FD025A747057}"/>
                </a:ext>
              </a:extLst>
            </p:cNvPr>
            <p:cNvSpPr/>
            <p:nvPr/>
          </p:nvSpPr>
          <p:spPr>
            <a:xfrm>
              <a:off x="3866721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5E38070D-84EA-47AA-9989-7B6280A84AFF}"/>
                </a:ext>
              </a:extLst>
            </p:cNvPr>
            <p:cNvSpPr/>
            <p:nvPr/>
          </p:nvSpPr>
          <p:spPr>
            <a:xfrm>
              <a:off x="3969923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B563A93D-75C0-4483-AB28-019397843C66}"/>
                </a:ext>
              </a:extLst>
            </p:cNvPr>
            <p:cNvSpPr/>
            <p:nvPr/>
          </p:nvSpPr>
          <p:spPr>
            <a:xfrm>
              <a:off x="4073125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52" name="직선 화살표 연결선 151">
            <a:extLst>
              <a:ext uri="{FF2B5EF4-FFF2-40B4-BE49-F238E27FC236}">
                <a16:creationId xmlns:a16="http://schemas.microsoft.com/office/drawing/2014/main" id="{E9378DA6-92DA-42D1-9F7C-273BD4B8E333}"/>
              </a:ext>
            </a:extLst>
          </p:cNvPr>
          <p:cNvCxnSpPr>
            <a:cxnSpLocks/>
            <a:stCxn id="23" idx="3"/>
            <a:endCxn id="146" idx="1"/>
          </p:cNvCxnSpPr>
          <p:nvPr/>
        </p:nvCxnSpPr>
        <p:spPr>
          <a:xfrm>
            <a:off x="3258922" y="2256345"/>
            <a:ext cx="585561" cy="5070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266418FA-AF34-4568-A1A6-BC559719DE8E}"/>
              </a:ext>
            </a:extLst>
          </p:cNvPr>
          <p:cNvSpPr/>
          <p:nvPr/>
        </p:nvSpPr>
        <p:spPr>
          <a:xfrm>
            <a:off x="2492495" y="3368731"/>
            <a:ext cx="865821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'Affine1'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A20E414B-EF09-46C3-8F7F-ACE0EEA46161}"/>
              </a:ext>
            </a:extLst>
          </p:cNvPr>
          <p:cNvSpPr/>
          <p:nvPr/>
        </p:nvSpPr>
        <p:spPr>
          <a:xfrm>
            <a:off x="2492495" y="3597571"/>
            <a:ext cx="865821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'Relu1'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8D1BF777-C5CD-4B62-9E86-D43C3854DC06}"/>
              </a:ext>
            </a:extLst>
          </p:cNvPr>
          <p:cNvSpPr/>
          <p:nvPr/>
        </p:nvSpPr>
        <p:spPr>
          <a:xfrm>
            <a:off x="2492495" y="3826411"/>
            <a:ext cx="865821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'Affine2'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62" name="직선 화살표 연결선 161">
            <a:extLst>
              <a:ext uri="{FF2B5EF4-FFF2-40B4-BE49-F238E27FC236}">
                <a16:creationId xmlns:a16="http://schemas.microsoft.com/office/drawing/2014/main" id="{54398DCA-30D6-4763-9957-77A4D4A96E46}"/>
              </a:ext>
            </a:extLst>
          </p:cNvPr>
          <p:cNvCxnSpPr>
            <a:cxnSpLocks/>
            <a:stCxn id="18" idx="3"/>
            <a:endCxn id="159" idx="1"/>
          </p:cNvCxnSpPr>
          <p:nvPr/>
        </p:nvCxnSpPr>
        <p:spPr>
          <a:xfrm>
            <a:off x="1953866" y="2439929"/>
            <a:ext cx="538629" cy="10454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1BF8358D-8300-4FA9-8C9E-D04746DDDB5D}"/>
              </a:ext>
            </a:extLst>
          </p:cNvPr>
          <p:cNvSpPr/>
          <p:nvPr/>
        </p:nvSpPr>
        <p:spPr>
          <a:xfrm>
            <a:off x="5176290" y="2448558"/>
            <a:ext cx="963383" cy="2272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FCDFE6AF-018F-411D-8186-C1C3B966D1BD}"/>
              </a:ext>
            </a:extLst>
          </p:cNvPr>
          <p:cNvSpPr/>
          <p:nvPr/>
        </p:nvSpPr>
        <p:spPr>
          <a:xfrm>
            <a:off x="5176290" y="2680665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764B7A0D-EED5-4E41-9AD4-A8AF602B65C1}"/>
              </a:ext>
            </a:extLst>
          </p:cNvPr>
          <p:cNvSpPr/>
          <p:nvPr/>
        </p:nvSpPr>
        <p:spPr>
          <a:xfrm>
            <a:off x="5176290" y="2912773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87" name="직선 화살표 연결선 186">
            <a:extLst>
              <a:ext uri="{FF2B5EF4-FFF2-40B4-BE49-F238E27FC236}">
                <a16:creationId xmlns:a16="http://schemas.microsoft.com/office/drawing/2014/main" id="{46352292-401D-4EE4-8416-6FC206B550A3}"/>
              </a:ext>
            </a:extLst>
          </p:cNvPr>
          <p:cNvCxnSpPr>
            <a:cxnSpLocks/>
            <a:stCxn id="159" idx="3"/>
            <a:endCxn id="184" idx="1"/>
          </p:cNvCxnSpPr>
          <p:nvPr/>
        </p:nvCxnSpPr>
        <p:spPr>
          <a:xfrm flipV="1">
            <a:off x="3358316" y="2562195"/>
            <a:ext cx="1817974" cy="923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FE6B5AFB-0FA2-4226-B5B5-60D2B406CD41}"/>
              </a:ext>
            </a:extLst>
          </p:cNvPr>
          <p:cNvCxnSpPr>
            <a:cxnSpLocks/>
            <a:stCxn id="185" idx="3"/>
            <a:endCxn id="38" idx="3"/>
          </p:cNvCxnSpPr>
          <p:nvPr/>
        </p:nvCxnSpPr>
        <p:spPr>
          <a:xfrm flipH="1" flipV="1">
            <a:off x="4981953" y="1086581"/>
            <a:ext cx="1157719" cy="17077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직선 화살표 연결선 192">
            <a:extLst>
              <a:ext uri="{FF2B5EF4-FFF2-40B4-BE49-F238E27FC236}">
                <a16:creationId xmlns:a16="http://schemas.microsoft.com/office/drawing/2014/main" id="{D061B84D-BB7E-4291-BF4C-CC91D3980ADD}"/>
              </a:ext>
            </a:extLst>
          </p:cNvPr>
          <p:cNvCxnSpPr>
            <a:cxnSpLocks/>
            <a:stCxn id="186" idx="3"/>
            <a:endCxn id="108" idx="3"/>
          </p:cNvCxnSpPr>
          <p:nvPr/>
        </p:nvCxnSpPr>
        <p:spPr>
          <a:xfrm flipH="1" flipV="1">
            <a:off x="4981953" y="1802267"/>
            <a:ext cx="1157719" cy="12241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C8861F15-86D6-4243-BA49-C1B12277CE78}"/>
              </a:ext>
            </a:extLst>
          </p:cNvPr>
          <p:cNvSpPr/>
          <p:nvPr/>
        </p:nvSpPr>
        <p:spPr>
          <a:xfrm>
            <a:off x="5176290" y="3141655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self.X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DC9CC4F8-C1D1-4991-B4B9-178A97925AC9}"/>
              </a:ext>
            </a:extLst>
          </p:cNvPr>
          <p:cNvSpPr/>
          <p:nvPr/>
        </p:nvSpPr>
        <p:spPr>
          <a:xfrm>
            <a:off x="5176290" y="3373763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self.dw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BE8978AF-811A-435D-9117-5151186349BC}"/>
              </a:ext>
            </a:extLst>
          </p:cNvPr>
          <p:cNvSpPr/>
          <p:nvPr/>
        </p:nvSpPr>
        <p:spPr>
          <a:xfrm>
            <a:off x="5176290" y="3601037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self.db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9" name="직사각형 408">
            <a:extLst>
              <a:ext uri="{FF2B5EF4-FFF2-40B4-BE49-F238E27FC236}">
                <a16:creationId xmlns:a16="http://schemas.microsoft.com/office/drawing/2014/main" id="{DFD6F541-5BD8-4D6A-9A65-3FDDC20B2505}"/>
              </a:ext>
            </a:extLst>
          </p:cNvPr>
          <p:cNvSpPr/>
          <p:nvPr/>
        </p:nvSpPr>
        <p:spPr>
          <a:xfrm>
            <a:off x="5176290" y="3963620"/>
            <a:ext cx="963383" cy="2272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0" name="직사각형 409">
            <a:extLst>
              <a:ext uri="{FF2B5EF4-FFF2-40B4-BE49-F238E27FC236}">
                <a16:creationId xmlns:a16="http://schemas.microsoft.com/office/drawing/2014/main" id="{42D09426-0FF7-40F0-A1EA-710A7FBD9DB7}"/>
              </a:ext>
            </a:extLst>
          </p:cNvPr>
          <p:cNvSpPr/>
          <p:nvPr/>
        </p:nvSpPr>
        <p:spPr>
          <a:xfrm>
            <a:off x="5176290" y="4195728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self.mask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13" name="직선 화살표 연결선 412">
            <a:extLst>
              <a:ext uri="{FF2B5EF4-FFF2-40B4-BE49-F238E27FC236}">
                <a16:creationId xmlns:a16="http://schemas.microsoft.com/office/drawing/2014/main" id="{F8816330-37A0-4667-8E74-8C4756F60A61}"/>
              </a:ext>
            </a:extLst>
          </p:cNvPr>
          <p:cNvCxnSpPr>
            <a:cxnSpLocks/>
            <a:stCxn id="160" idx="3"/>
            <a:endCxn id="409" idx="1"/>
          </p:cNvCxnSpPr>
          <p:nvPr/>
        </p:nvCxnSpPr>
        <p:spPr>
          <a:xfrm>
            <a:off x="3358316" y="3714235"/>
            <a:ext cx="1817974" cy="3630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7" name="직사각형 466">
            <a:extLst>
              <a:ext uri="{FF2B5EF4-FFF2-40B4-BE49-F238E27FC236}">
                <a16:creationId xmlns:a16="http://schemas.microsoft.com/office/drawing/2014/main" id="{53DE9817-19EA-4CE6-8576-B5A668E70FA4}"/>
              </a:ext>
            </a:extLst>
          </p:cNvPr>
          <p:cNvSpPr/>
          <p:nvPr/>
        </p:nvSpPr>
        <p:spPr>
          <a:xfrm>
            <a:off x="5176290" y="4645076"/>
            <a:ext cx="963383" cy="2272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8" name="직사각형 467">
            <a:extLst>
              <a:ext uri="{FF2B5EF4-FFF2-40B4-BE49-F238E27FC236}">
                <a16:creationId xmlns:a16="http://schemas.microsoft.com/office/drawing/2014/main" id="{A9D18950-E655-42FA-8568-C8ED3ED4A5D0}"/>
              </a:ext>
            </a:extLst>
          </p:cNvPr>
          <p:cNvSpPr/>
          <p:nvPr/>
        </p:nvSpPr>
        <p:spPr>
          <a:xfrm>
            <a:off x="5176290" y="4877183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9" name="직사각형 468">
            <a:extLst>
              <a:ext uri="{FF2B5EF4-FFF2-40B4-BE49-F238E27FC236}">
                <a16:creationId xmlns:a16="http://schemas.microsoft.com/office/drawing/2014/main" id="{5E599875-9F3F-4CF8-A2A9-9AB4FF964E64}"/>
              </a:ext>
            </a:extLst>
          </p:cNvPr>
          <p:cNvSpPr/>
          <p:nvPr/>
        </p:nvSpPr>
        <p:spPr>
          <a:xfrm>
            <a:off x="5176290" y="5109291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0" name="직사각형 469">
            <a:extLst>
              <a:ext uri="{FF2B5EF4-FFF2-40B4-BE49-F238E27FC236}">
                <a16:creationId xmlns:a16="http://schemas.microsoft.com/office/drawing/2014/main" id="{0AAE083C-6738-4997-8A84-2E37C71A3F10}"/>
              </a:ext>
            </a:extLst>
          </p:cNvPr>
          <p:cNvSpPr/>
          <p:nvPr/>
        </p:nvSpPr>
        <p:spPr>
          <a:xfrm>
            <a:off x="5176290" y="5338173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self.X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1" name="직사각형 470">
            <a:extLst>
              <a:ext uri="{FF2B5EF4-FFF2-40B4-BE49-F238E27FC236}">
                <a16:creationId xmlns:a16="http://schemas.microsoft.com/office/drawing/2014/main" id="{CE3418D2-EFD2-414E-B0F5-517079F6577F}"/>
              </a:ext>
            </a:extLst>
          </p:cNvPr>
          <p:cNvSpPr/>
          <p:nvPr/>
        </p:nvSpPr>
        <p:spPr>
          <a:xfrm>
            <a:off x="5176290" y="5570281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self.dw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2" name="직사각형 471">
            <a:extLst>
              <a:ext uri="{FF2B5EF4-FFF2-40B4-BE49-F238E27FC236}">
                <a16:creationId xmlns:a16="http://schemas.microsoft.com/office/drawing/2014/main" id="{3C699263-45DA-4CD1-B97C-28671FF01959}"/>
              </a:ext>
            </a:extLst>
          </p:cNvPr>
          <p:cNvSpPr/>
          <p:nvPr/>
        </p:nvSpPr>
        <p:spPr>
          <a:xfrm>
            <a:off x="5176290" y="5797555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self.db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73" name="직선 화살표 연결선 472">
            <a:extLst>
              <a:ext uri="{FF2B5EF4-FFF2-40B4-BE49-F238E27FC236}">
                <a16:creationId xmlns:a16="http://schemas.microsoft.com/office/drawing/2014/main" id="{B54752AA-3C6C-44EC-A7AB-4FA76C6807EF}"/>
              </a:ext>
            </a:extLst>
          </p:cNvPr>
          <p:cNvCxnSpPr>
            <a:cxnSpLocks/>
            <a:stCxn id="161" idx="3"/>
            <a:endCxn id="467" idx="1"/>
          </p:cNvCxnSpPr>
          <p:nvPr/>
        </p:nvCxnSpPr>
        <p:spPr>
          <a:xfrm>
            <a:off x="3358316" y="3943075"/>
            <a:ext cx="1817974" cy="8156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6" name="직선 화살표 연결선 475">
            <a:extLst>
              <a:ext uri="{FF2B5EF4-FFF2-40B4-BE49-F238E27FC236}">
                <a16:creationId xmlns:a16="http://schemas.microsoft.com/office/drawing/2014/main" id="{C18864A4-8ED3-46AE-9504-57AE11386EF6}"/>
              </a:ext>
            </a:extLst>
          </p:cNvPr>
          <p:cNvCxnSpPr>
            <a:cxnSpLocks/>
            <a:stCxn id="468" idx="3"/>
            <a:endCxn id="118" idx="3"/>
          </p:cNvCxnSpPr>
          <p:nvPr/>
        </p:nvCxnSpPr>
        <p:spPr>
          <a:xfrm flipH="1" flipV="1">
            <a:off x="4465941" y="2084951"/>
            <a:ext cx="1673732" cy="29058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9" name="직선 화살표 연결선 478">
            <a:extLst>
              <a:ext uri="{FF2B5EF4-FFF2-40B4-BE49-F238E27FC236}">
                <a16:creationId xmlns:a16="http://schemas.microsoft.com/office/drawing/2014/main" id="{7E0D9AFC-20C1-4BEE-AA75-116F0391D4CD}"/>
              </a:ext>
            </a:extLst>
          </p:cNvPr>
          <p:cNvCxnSpPr>
            <a:cxnSpLocks/>
            <a:stCxn id="469" idx="3"/>
            <a:endCxn id="151" idx="3"/>
          </p:cNvCxnSpPr>
          <p:nvPr/>
        </p:nvCxnSpPr>
        <p:spPr>
          <a:xfrm flipH="1" flipV="1">
            <a:off x="4463697" y="2763383"/>
            <a:ext cx="1675976" cy="24595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6" name="직사각형 575">
            <a:extLst>
              <a:ext uri="{FF2B5EF4-FFF2-40B4-BE49-F238E27FC236}">
                <a16:creationId xmlns:a16="http://schemas.microsoft.com/office/drawing/2014/main" id="{D043119D-B176-470E-AFE5-B5D51AC57DF3}"/>
              </a:ext>
            </a:extLst>
          </p:cNvPr>
          <p:cNvSpPr/>
          <p:nvPr/>
        </p:nvSpPr>
        <p:spPr>
          <a:xfrm>
            <a:off x="585313" y="2583591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self.lastLayer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9" name="직사각형 578">
            <a:extLst>
              <a:ext uri="{FF2B5EF4-FFF2-40B4-BE49-F238E27FC236}">
                <a16:creationId xmlns:a16="http://schemas.microsoft.com/office/drawing/2014/main" id="{9CA09469-4683-4A8F-9E08-085719E4DA65}"/>
              </a:ext>
            </a:extLst>
          </p:cNvPr>
          <p:cNvSpPr/>
          <p:nvPr/>
        </p:nvSpPr>
        <p:spPr>
          <a:xfrm>
            <a:off x="1483565" y="4663475"/>
            <a:ext cx="1368553" cy="29563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SoftmaxWithLoss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0" name="직사각형 579">
            <a:extLst>
              <a:ext uri="{FF2B5EF4-FFF2-40B4-BE49-F238E27FC236}">
                <a16:creationId xmlns:a16="http://schemas.microsoft.com/office/drawing/2014/main" id="{1BC0B1D6-989B-48C9-8E92-66A84F6CA5C0}"/>
              </a:ext>
            </a:extLst>
          </p:cNvPr>
          <p:cNvSpPr/>
          <p:nvPr/>
        </p:nvSpPr>
        <p:spPr>
          <a:xfrm>
            <a:off x="1483565" y="4965393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self.loss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1" name="직사각형 580">
            <a:extLst>
              <a:ext uri="{FF2B5EF4-FFF2-40B4-BE49-F238E27FC236}">
                <a16:creationId xmlns:a16="http://schemas.microsoft.com/office/drawing/2014/main" id="{092F9DF6-FCD8-416C-BABC-18825B3044CF}"/>
              </a:ext>
            </a:extLst>
          </p:cNvPr>
          <p:cNvSpPr/>
          <p:nvPr/>
        </p:nvSpPr>
        <p:spPr>
          <a:xfrm>
            <a:off x="1483565" y="5267311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self.y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2" name="직사각형 581">
            <a:extLst>
              <a:ext uri="{FF2B5EF4-FFF2-40B4-BE49-F238E27FC236}">
                <a16:creationId xmlns:a16="http://schemas.microsoft.com/office/drawing/2014/main" id="{0B0188A8-4414-4B4A-A318-A95008C6FF26}"/>
              </a:ext>
            </a:extLst>
          </p:cNvPr>
          <p:cNvSpPr/>
          <p:nvPr/>
        </p:nvSpPr>
        <p:spPr>
          <a:xfrm>
            <a:off x="1483565" y="5558789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self.t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83" name="직선 화살표 연결선 582">
            <a:extLst>
              <a:ext uri="{FF2B5EF4-FFF2-40B4-BE49-F238E27FC236}">
                <a16:creationId xmlns:a16="http://schemas.microsoft.com/office/drawing/2014/main" id="{CBD160EB-F6FC-42C7-9123-698BDAFEED2A}"/>
              </a:ext>
            </a:extLst>
          </p:cNvPr>
          <p:cNvCxnSpPr>
            <a:cxnSpLocks/>
            <a:stCxn id="576" idx="3"/>
            <a:endCxn id="579" idx="1"/>
          </p:cNvCxnSpPr>
          <p:nvPr/>
        </p:nvCxnSpPr>
        <p:spPr>
          <a:xfrm flipH="1">
            <a:off x="1483565" y="2731407"/>
            <a:ext cx="470301" cy="20798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AD30BA28-0754-4F05-9A1C-3EF54B326170}"/>
              </a:ext>
            </a:extLst>
          </p:cNvPr>
          <p:cNvSpPr txBox="1"/>
          <p:nvPr/>
        </p:nvSpPr>
        <p:spPr>
          <a:xfrm>
            <a:off x="6558987" y="968415"/>
            <a:ext cx="426270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__init__(input_size=784,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hidden_size=50,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output_size=10)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554902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5.7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오차역전파법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신경망 학습 전체 그림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5B0D2B-1409-434D-B920-8A7744BE08E6}"/>
              </a:ext>
            </a:extLst>
          </p:cNvPr>
          <p:cNvSpPr txBox="1"/>
          <p:nvPr/>
        </p:nvSpPr>
        <p:spPr>
          <a:xfrm>
            <a:off x="4930352" y="1021571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(784, 50)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A08643-DB62-4EF9-A746-16D15222482B}"/>
              </a:ext>
            </a:extLst>
          </p:cNvPr>
          <p:cNvSpPr txBox="1"/>
          <p:nvPr/>
        </p:nvSpPr>
        <p:spPr>
          <a:xfrm>
            <a:off x="4966248" y="1614696"/>
            <a:ext cx="5533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(50,)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5DA3EA-586A-4778-B30D-EA3EFF7ADD22}"/>
              </a:ext>
            </a:extLst>
          </p:cNvPr>
          <p:cNvSpPr txBox="1"/>
          <p:nvPr/>
        </p:nvSpPr>
        <p:spPr>
          <a:xfrm>
            <a:off x="4477160" y="2100112"/>
            <a:ext cx="7745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(50, 10)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70CFCF4-F9CD-475D-8E47-D8AB8218F719}"/>
              </a:ext>
            </a:extLst>
          </p:cNvPr>
          <p:cNvSpPr txBox="1"/>
          <p:nvPr/>
        </p:nvSpPr>
        <p:spPr>
          <a:xfrm>
            <a:off x="4408587" y="2613796"/>
            <a:ext cx="5533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05DBDA4-9369-4030-9C62-E48505E0D78B}"/>
              </a:ext>
            </a:extLst>
          </p:cNvPr>
          <p:cNvSpPr/>
          <p:nvPr/>
        </p:nvSpPr>
        <p:spPr>
          <a:xfrm>
            <a:off x="585313" y="1688277"/>
            <a:ext cx="1368553" cy="29563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TwoLayerNet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0BC208E-FCEA-40D6-8489-9954CE7210BA}"/>
              </a:ext>
            </a:extLst>
          </p:cNvPr>
          <p:cNvSpPr/>
          <p:nvPr/>
        </p:nvSpPr>
        <p:spPr>
          <a:xfrm>
            <a:off x="585313" y="1990195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self.params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E86DAAC-7E9C-4075-97C1-393F8B812ECE}"/>
              </a:ext>
            </a:extLst>
          </p:cNvPr>
          <p:cNvSpPr/>
          <p:nvPr/>
        </p:nvSpPr>
        <p:spPr>
          <a:xfrm>
            <a:off x="585313" y="2292113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self.layers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C06CCED-ED7D-4BC7-B5C5-57D6E02C898E}"/>
              </a:ext>
            </a:extLst>
          </p:cNvPr>
          <p:cNvSpPr/>
          <p:nvPr/>
        </p:nvSpPr>
        <p:spPr>
          <a:xfrm>
            <a:off x="2626247" y="1453162"/>
            <a:ext cx="632675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'W1'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4575AA0-DF37-453F-9B51-27D1567A7369}"/>
              </a:ext>
            </a:extLst>
          </p:cNvPr>
          <p:cNvSpPr/>
          <p:nvPr/>
        </p:nvSpPr>
        <p:spPr>
          <a:xfrm>
            <a:off x="2626247" y="1682002"/>
            <a:ext cx="632675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'b1'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071744F-ABF1-4721-AB09-BA73085E3ABA}"/>
              </a:ext>
            </a:extLst>
          </p:cNvPr>
          <p:cNvSpPr/>
          <p:nvPr/>
        </p:nvSpPr>
        <p:spPr>
          <a:xfrm>
            <a:off x="2626247" y="1910842"/>
            <a:ext cx="632675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'W2'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1165293-1C4A-4B4D-8236-33349E282947}"/>
              </a:ext>
            </a:extLst>
          </p:cNvPr>
          <p:cNvSpPr/>
          <p:nvPr/>
        </p:nvSpPr>
        <p:spPr>
          <a:xfrm>
            <a:off x="2626247" y="2139682"/>
            <a:ext cx="632675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'b2'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B14FAC7B-7455-4E08-BBC8-6779F50ABD35}"/>
              </a:ext>
            </a:extLst>
          </p:cNvPr>
          <p:cNvCxnSpPr>
            <a:stCxn id="17" idx="3"/>
            <a:endCxn id="7" idx="1"/>
          </p:cNvCxnSpPr>
          <p:nvPr/>
        </p:nvCxnSpPr>
        <p:spPr>
          <a:xfrm flipV="1">
            <a:off x="1953866" y="1569826"/>
            <a:ext cx="672381" cy="5681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196" name="그룹 7195">
            <a:extLst>
              <a:ext uri="{FF2B5EF4-FFF2-40B4-BE49-F238E27FC236}">
                <a16:creationId xmlns:a16="http://schemas.microsoft.com/office/drawing/2014/main" id="{03F18CBA-EDA6-408A-8EE6-F84630908950}"/>
              </a:ext>
            </a:extLst>
          </p:cNvPr>
          <p:cNvGrpSpPr/>
          <p:nvPr/>
        </p:nvGrpSpPr>
        <p:grpSpPr>
          <a:xfrm>
            <a:off x="3846727" y="1034980"/>
            <a:ext cx="1135226" cy="619214"/>
            <a:chOff x="4725838" y="932688"/>
            <a:chExt cx="1542288" cy="841248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FDDC16E8-5132-4D4F-B66F-253F7B759746}"/>
                </a:ext>
              </a:extLst>
            </p:cNvPr>
            <p:cNvSpPr/>
            <p:nvPr/>
          </p:nvSpPr>
          <p:spPr>
            <a:xfrm>
              <a:off x="4725838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77EFC36-FDC4-4EB8-811A-A10077508B3C}"/>
                </a:ext>
              </a:extLst>
            </p:cNvPr>
            <p:cNvSpPr/>
            <p:nvPr/>
          </p:nvSpPr>
          <p:spPr>
            <a:xfrm>
              <a:off x="4866046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42159534-6C5E-4A11-80A3-3EF630FF9698}"/>
                </a:ext>
              </a:extLst>
            </p:cNvPr>
            <p:cNvSpPr/>
            <p:nvPr/>
          </p:nvSpPr>
          <p:spPr>
            <a:xfrm>
              <a:off x="5006254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BB2340F2-0FC1-48A5-A967-992E7597F20D}"/>
                </a:ext>
              </a:extLst>
            </p:cNvPr>
            <p:cNvSpPr/>
            <p:nvPr/>
          </p:nvSpPr>
          <p:spPr>
            <a:xfrm>
              <a:off x="5146462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29C71161-E64C-4EB4-A651-F8BB4CC1A253}"/>
                </a:ext>
              </a:extLst>
            </p:cNvPr>
            <p:cNvSpPr/>
            <p:nvPr/>
          </p:nvSpPr>
          <p:spPr>
            <a:xfrm>
              <a:off x="5286670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C71EB223-9F5F-4A3F-A236-E991EBF0EDAB}"/>
                </a:ext>
              </a:extLst>
            </p:cNvPr>
            <p:cNvSpPr/>
            <p:nvPr/>
          </p:nvSpPr>
          <p:spPr>
            <a:xfrm>
              <a:off x="5426878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07493BD2-2477-4DBD-B8A6-DEE58B23AD6A}"/>
                </a:ext>
              </a:extLst>
            </p:cNvPr>
            <p:cNvSpPr/>
            <p:nvPr/>
          </p:nvSpPr>
          <p:spPr>
            <a:xfrm>
              <a:off x="5567086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B9E6C1AD-5266-46C4-B093-A24C4FA2D528}"/>
                </a:ext>
              </a:extLst>
            </p:cNvPr>
            <p:cNvSpPr/>
            <p:nvPr/>
          </p:nvSpPr>
          <p:spPr>
            <a:xfrm>
              <a:off x="5707294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54A9C219-4455-4E05-81E4-953675332E0F}"/>
                </a:ext>
              </a:extLst>
            </p:cNvPr>
            <p:cNvSpPr/>
            <p:nvPr/>
          </p:nvSpPr>
          <p:spPr>
            <a:xfrm>
              <a:off x="5847502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49D79FD5-5480-4487-9C50-F10B6C8EBE56}"/>
                </a:ext>
              </a:extLst>
            </p:cNvPr>
            <p:cNvSpPr/>
            <p:nvPr/>
          </p:nvSpPr>
          <p:spPr>
            <a:xfrm>
              <a:off x="5987710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9D723FE1-4EB4-45A8-8FEA-26CC60EFFD84}"/>
                </a:ext>
              </a:extLst>
            </p:cNvPr>
            <p:cNvSpPr/>
            <p:nvPr/>
          </p:nvSpPr>
          <p:spPr>
            <a:xfrm>
              <a:off x="6127918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5A0E44BC-0894-47CA-AFAF-659E96CFF0E4}"/>
                </a:ext>
              </a:extLst>
            </p:cNvPr>
            <p:cNvSpPr/>
            <p:nvPr/>
          </p:nvSpPr>
          <p:spPr>
            <a:xfrm>
              <a:off x="4725838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B300F11B-4D39-42AF-8259-69D0203B0DCD}"/>
                </a:ext>
              </a:extLst>
            </p:cNvPr>
            <p:cNvSpPr/>
            <p:nvPr/>
          </p:nvSpPr>
          <p:spPr>
            <a:xfrm>
              <a:off x="4866046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DBFA0881-C800-45F1-B4F6-DA5E7EF8AE16}"/>
                </a:ext>
              </a:extLst>
            </p:cNvPr>
            <p:cNvSpPr/>
            <p:nvPr/>
          </p:nvSpPr>
          <p:spPr>
            <a:xfrm>
              <a:off x="5006254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639EE996-3E4B-47EC-BCFB-9EC5F28FB5A4}"/>
                </a:ext>
              </a:extLst>
            </p:cNvPr>
            <p:cNvSpPr/>
            <p:nvPr/>
          </p:nvSpPr>
          <p:spPr>
            <a:xfrm>
              <a:off x="5146462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B1ABFF37-1FE5-4240-AA9D-0A040DCA2F22}"/>
                </a:ext>
              </a:extLst>
            </p:cNvPr>
            <p:cNvSpPr/>
            <p:nvPr/>
          </p:nvSpPr>
          <p:spPr>
            <a:xfrm>
              <a:off x="5286670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7B66B1A3-BE5F-446A-99AF-61B1767D4DE4}"/>
                </a:ext>
              </a:extLst>
            </p:cNvPr>
            <p:cNvSpPr/>
            <p:nvPr/>
          </p:nvSpPr>
          <p:spPr>
            <a:xfrm>
              <a:off x="5426878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3E8DF0F4-799E-4ECE-9325-2FE6EE2B7C7D}"/>
                </a:ext>
              </a:extLst>
            </p:cNvPr>
            <p:cNvSpPr/>
            <p:nvPr/>
          </p:nvSpPr>
          <p:spPr>
            <a:xfrm>
              <a:off x="5567086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D240C75A-4EAD-4D18-81B6-AAEC2C815D1A}"/>
                </a:ext>
              </a:extLst>
            </p:cNvPr>
            <p:cNvSpPr/>
            <p:nvPr/>
          </p:nvSpPr>
          <p:spPr>
            <a:xfrm>
              <a:off x="5707294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F8280BAA-CC5D-4C89-AC08-BB467E3C524B}"/>
                </a:ext>
              </a:extLst>
            </p:cNvPr>
            <p:cNvSpPr/>
            <p:nvPr/>
          </p:nvSpPr>
          <p:spPr>
            <a:xfrm>
              <a:off x="5847502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FF8A4096-C199-4A2F-82A2-1012243AFBB8}"/>
                </a:ext>
              </a:extLst>
            </p:cNvPr>
            <p:cNvSpPr/>
            <p:nvPr/>
          </p:nvSpPr>
          <p:spPr>
            <a:xfrm>
              <a:off x="5987710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12854877-BB15-46BD-BE6C-553CB8FB3134}"/>
                </a:ext>
              </a:extLst>
            </p:cNvPr>
            <p:cNvSpPr/>
            <p:nvPr/>
          </p:nvSpPr>
          <p:spPr>
            <a:xfrm>
              <a:off x="6127918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A5076E5B-2EE7-4A2A-90C7-6F9498E93472}"/>
                </a:ext>
              </a:extLst>
            </p:cNvPr>
            <p:cNvSpPr/>
            <p:nvPr/>
          </p:nvSpPr>
          <p:spPr>
            <a:xfrm>
              <a:off x="4725838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643D1F72-9526-4EC3-B272-99C2A84F0BEE}"/>
                </a:ext>
              </a:extLst>
            </p:cNvPr>
            <p:cNvSpPr/>
            <p:nvPr/>
          </p:nvSpPr>
          <p:spPr>
            <a:xfrm>
              <a:off x="4866046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0D7330F5-30A8-418B-ADC0-58630FD5316C}"/>
                </a:ext>
              </a:extLst>
            </p:cNvPr>
            <p:cNvSpPr/>
            <p:nvPr/>
          </p:nvSpPr>
          <p:spPr>
            <a:xfrm>
              <a:off x="5006254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C2EDAD20-09B8-4122-8B1E-FE7E5FF44D38}"/>
                </a:ext>
              </a:extLst>
            </p:cNvPr>
            <p:cNvSpPr/>
            <p:nvPr/>
          </p:nvSpPr>
          <p:spPr>
            <a:xfrm>
              <a:off x="5146462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58C9FD58-7D22-436E-A2E9-2D0F2E34C8E7}"/>
                </a:ext>
              </a:extLst>
            </p:cNvPr>
            <p:cNvSpPr/>
            <p:nvPr/>
          </p:nvSpPr>
          <p:spPr>
            <a:xfrm>
              <a:off x="5286670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54004959-FE42-403F-AC9F-C85E86F4E34E}"/>
                </a:ext>
              </a:extLst>
            </p:cNvPr>
            <p:cNvSpPr/>
            <p:nvPr/>
          </p:nvSpPr>
          <p:spPr>
            <a:xfrm>
              <a:off x="5426878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A892038D-CE6D-4F5E-8BC4-EF83A565A770}"/>
                </a:ext>
              </a:extLst>
            </p:cNvPr>
            <p:cNvSpPr/>
            <p:nvPr/>
          </p:nvSpPr>
          <p:spPr>
            <a:xfrm>
              <a:off x="5567086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7E8A5082-1551-4BD2-B0A3-D9F5616F7618}"/>
                </a:ext>
              </a:extLst>
            </p:cNvPr>
            <p:cNvSpPr/>
            <p:nvPr/>
          </p:nvSpPr>
          <p:spPr>
            <a:xfrm>
              <a:off x="5707294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849AF0DC-E293-4271-AC3D-28F2D5B84BDE}"/>
                </a:ext>
              </a:extLst>
            </p:cNvPr>
            <p:cNvSpPr/>
            <p:nvPr/>
          </p:nvSpPr>
          <p:spPr>
            <a:xfrm>
              <a:off x="5847502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33590FFE-EA9F-4796-A9BB-B0A21F9B3683}"/>
                </a:ext>
              </a:extLst>
            </p:cNvPr>
            <p:cNvSpPr/>
            <p:nvPr/>
          </p:nvSpPr>
          <p:spPr>
            <a:xfrm>
              <a:off x="5987710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BDB77665-689A-4E6A-8535-57E9F146CEC9}"/>
                </a:ext>
              </a:extLst>
            </p:cNvPr>
            <p:cNvSpPr/>
            <p:nvPr/>
          </p:nvSpPr>
          <p:spPr>
            <a:xfrm>
              <a:off x="6127918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820CFE4E-18DB-4CF8-9C33-5A3270D98BAB}"/>
                </a:ext>
              </a:extLst>
            </p:cNvPr>
            <p:cNvSpPr/>
            <p:nvPr/>
          </p:nvSpPr>
          <p:spPr>
            <a:xfrm>
              <a:off x="4725838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376A24E3-434A-4E2E-8893-72F7936E70B1}"/>
                </a:ext>
              </a:extLst>
            </p:cNvPr>
            <p:cNvSpPr/>
            <p:nvPr/>
          </p:nvSpPr>
          <p:spPr>
            <a:xfrm>
              <a:off x="4866046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B173843D-F645-4D6D-A886-596310CA3CE8}"/>
                </a:ext>
              </a:extLst>
            </p:cNvPr>
            <p:cNvSpPr/>
            <p:nvPr/>
          </p:nvSpPr>
          <p:spPr>
            <a:xfrm>
              <a:off x="5006254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4BA82B62-F08F-4708-97AA-3855CAFD8D2A}"/>
                </a:ext>
              </a:extLst>
            </p:cNvPr>
            <p:cNvSpPr/>
            <p:nvPr/>
          </p:nvSpPr>
          <p:spPr>
            <a:xfrm>
              <a:off x="5146462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CE3384B2-1756-4726-B56A-B3028C1601B0}"/>
                </a:ext>
              </a:extLst>
            </p:cNvPr>
            <p:cNvSpPr/>
            <p:nvPr/>
          </p:nvSpPr>
          <p:spPr>
            <a:xfrm>
              <a:off x="5286670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CE9C9B0C-BB74-4EEB-A38C-36D55C8AD1B7}"/>
                </a:ext>
              </a:extLst>
            </p:cNvPr>
            <p:cNvSpPr/>
            <p:nvPr/>
          </p:nvSpPr>
          <p:spPr>
            <a:xfrm>
              <a:off x="5426878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525F4450-280E-4F17-8AF1-EEDAE7910804}"/>
                </a:ext>
              </a:extLst>
            </p:cNvPr>
            <p:cNvSpPr/>
            <p:nvPr/>
          </p:nvSpPr>
          <p:spPr>
            <a:xfrm>
              <a:off x="5567086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3361BADA-F30B-4D5B-B0E6-EC326F30E836}"/>
                </a:ext>
              </a:extLst>
            </p:cNvPr>
            <p:cNvSpPr/>
            <p:nvPr/>
          </p:nvSpPr>
          <p:spPr>
            <a:xfrm>
              <a:off x="5707294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4C8AE97A-16F8-4E5C-B83F-0482E21591F4}"/>
                </a:ext>
              </a:extLst>
            </p:cNvPr>
            <p:cNvSpPr/>
            <p:nvPr/>
          </p:nvSpPr>
          <p:spPr>
            <a:xfrm>
              <a:off x="5847502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54E5F783-E7F6-47A1-BA35-0B06FBFCC22E}"/>
                </a:ext>
              </a:extLst>
            </p:cNvPr>
            <p:cNvSpPr/>
            <p:nvPr/>
          </p:nvSpPr>
          <p:spPr>
            <a:xfrm>
              <a:off x="5987710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066900F3-96C7-4E31-885A-BE823DF9FBF4}"/>
                </a:ext>
              </a:extLst>
            </p:cNvPr>
            <p:cNvSpPr/>
            <p:nvPr/>
          </p:nvSpPr>
          <p:spPr>
            <a:xfrm>
              <a:off x="6127918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E5C18D67-113D-4DF3-83CD-42F57F37B755}"/>
                </a:ext>
              </a:extLst>
            </p:cNvPr>
            <p:cNvSpPr/>
            <p:nvPr/>
          </p:nvSpPr>
          <p:spPr>
            <a:xfrm>
              <a:off x="4725838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4B1F915B-4A00-4B93-ACB3-7FA7067F3A24}"/>
                </a:ext>
              </a:extLst>
            </p:cNvPr>
            <p:cNvSpPr/>
            <p:nvPr/>
          </p:nvSpPr>
          <p:spPr>
            <a:xfrm>
              <a:off x="4866046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2C70ED43-CC0C-4142-A3AC-D5A2233177FE}"/>
                </a:ext>
              </a:extLst>
            </p:cNvPr>
            <p:cNvSpPr/>
            <p:nvPr/>
          </p:nvSpPr>
          <p:spPr>
            <a:xfrm>
              <a:off x="5006254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68902836-94F9-4E03-89AB-94A53E7902BB}"/>
                </a:ext>
              </a:extLst>
            </p:cNvPr>
            <p:cNvSpPr/>
            <p:nvPr/>
          </p:nvSpPr>
          <p:spPr>
            <a:xfrm>
              <a:off x="5146462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4940D687-24BD-4FD8-B8A2-F005DF6BFDF3}"/>
                </a:ext>
              </a:extLst>
            </p:cNvPr>
            <p:cNvSpPr/>
            <p:nvPr/>
          </p:nvSpPr>
          <p:spPr>
            <a:xfrm>
              <a:off x="5286670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C62635A9-EFEF-454A-8514-9A67E7292704}"/>
                </a:ext>
              </a:extLst>
            </p:cNvPr>
            <p:cNvSpPr/>
            <p:nvPr/>
          </p:nvSpPr>
          <p:spPr>
            <a:xfrm>
              <a:off x="5426878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0BA2F0C9-5C3F-4886-BC2B-376BCB5F249C}"/>
                </a:ext>
              </a:extLst>
            </p:cNvPr>
            <p:cNvSpPr/>
            <p:nvPr/>
          </p:nvSpPr>
          <p:spPr>
            <a:xfrm>
              <a:off x="5567086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3A51C23C-BD0F-4D32-AD03-EADF4F36696B}"/>
                </a:ext>
              </a:extLst>
            </p:cNvPr>
            <p:cNvSpPr/>
            <p:nvPr/>
          </p:nvSpPr>
          <p:spPr>
            <a:xfrm>
              <a:off x="5707294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787BAFF6-0779-45E4-95FD-BEB21B5DBE15}"/>
                </a:ext>
              </a:extLst>
            </p:cNvPr>
            <p:cNvSpPr/>
            <p:nvPr/>
          </p:nvSpPr>
          <p:spPr>
            <a:xfrm>
              <a:off x="5847502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48E63491-D5E9-4610-9DE4-CBE736A523C0}"/>
                </a:ext>
              </a:extLst>
            </p:cNvPr>
            <p:cNvSpPr/>
            <p:nvPr/>
          </p:nvSpPr>
          <p:spPr>
            <a:xfrm>
              <a:off x="5987710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62C41E25-83FE-4C7F-8996-899D39330198}"/>
                </a:ext>
              </a:extLst>
            </p:cNvPr>
            <p:cNvSpPr/>
            <p:nvPr/>
          </p:nvSpPr>
          <p:spPr>
            <a:xfrm>
              <a:off x="6127918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6E4A3379-751A-4AB1-AF39-F780F2E525F8}"/>
                </a:ext>
              </a:extLst>
            </p:cNvPr>
            <p:cNvSpPr/>
            <p:nvPr/>
          </p:nvSpPr>
          <p:spPr>
            <a:xfrm>
              <a:off x="4725838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D279715-8C6A-4F71-B033-7CE2969A4ADD}"/>
                </a:ext>
              </a:extLst>
            </p:cNvPr>
            <p:cNvSpPr/>
            <p:nvPr/>
          </p:nvSpPr>
          <p:spPr>
            <a:xfrm>
              <a:off x="4866046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A6ABFB7E-BA8C-4992-AF74-B8CBDEC2596E}"/>
                </a:ext>
              </a:extLst>
            </p:cNvPr>
            <p:cNvSpPr/>
            <p:nvPr/>
          </p:nvSpPr>
          <p:spPr>
            <a:xfrm>
              <a:off x="5006254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21395C40-C283-4061-B5FB-7A64946E1AEB}"/>
                </a:ext>
              </a:extLst>
            </p:cNvPr>
            <p:cNvSpPr/>
            <p:nvPr/>
          </p:nvSpPr>
          <p:spPr>
            <a:xfrm>
              <a:off x="5146462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2AB7CC19-8668-4E60-B157-BE687DCBEC4C}"/>
                </a:ext>
              </a:extLst>
            </p:cNvPr>
            <p:cNvSpPr/>
            <p:nvPr/>
          </p:nvSpPr>
          <p:spPr>
            <a:xfrm>
              <a:off x="5286670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598D0E07-FB50-44FE-89CE-B2DA63100B82}"/>
                </a:ext>
              </a:extLst>
            </p:cNvPr>
            <p:cNvSpPr/>
            <p:nvPr/>
          </p:nvSpPr>
          <p:spPr>
            <a:xfrm>
              <a:off x="5426878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1F640AD5-B9A9-46E5-AA32-EAC2B0FEF871}"/>
                </a:ext>
              </a:extLst>
            </p:cNvPr>
            <p:cNvSpPr/>
            <p:nvPr/>
          </p:nvSpPr>
          <p:spPr>
            <a:xfrm>
              <a:off x="5567086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88BE7913-0950-427A-B68E-E57CBD9F52D4}"/>
                </a:ext>
              </a:extLst>
            </p:cNvPr>
            <p:cNvSpPr/>
            <p:nvPr/>
          </p:nvSpPr>
          <p:spPr>
            <a:xfrm>
              <a:off x="5707294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C82F25BC-FC10-4B6A-93AC-60617F08734A}"/>
                </a:ext>
              </a:extLst>
            </p:cNvPr>
            <p:cNvSpPr/>
            <p:nvPr/>
          </p:nvSpPr>
          <p:spPr>
            <a:xfrm>
              <a:off x="5847502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888AC2B6-2422-4528-A734-1B162551D697}"/>
                </a:ext>
              </a:extLst>
            </p:cNvPr>
            <p:cNvSpPr/>
            <p:nvPr/>
          </p:nvSpPr>
          <p:spPr>
            <a:xfrm>
              <a:off x="5987710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308614A7-8406-4ADB-B3A9-C3A9687BD065}"/>
                </a:ext>
              </a:extLst>
            </p:cNvPr>
            <p:cNvSpPr/>
            <p:nvPr/>
          </p:nvSpPr>
          <p:spPr>
            <a:xfrm>
              <a:off x="6127918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B85AE941-912D-408B-9CB5-6D735930DDDC}"/>
              </a:ext>
            </a:extLst>
          </p:cNvPr>
          <p:cNvCxnSpPr>
            <a:cxnSpLocks/>
            <a:stCxn id="7" idx="3"/>
            <a:endCxn id="26" idx="1"/>
          </p:cNvCxnSpPr>
          <p:nvPr/>
        </p:nvCxnSpPr>
        <p:spPr>
          <a:xfrm flipV="1">
            <a:off x="3258922" y="1086581"/>
            <a:ext cx="587805" cy="4832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06" name="그룹 7205">
            <a:extLst>
              <a:ext uri="{FF2B5EF4-FFF2-40B4-BE49-F238E27FC236}">
                <a16:creationId xmlns:a16="http://schemas.microsoft.com/office/drawing/2014/main" id="{2A559A7A-BC75-410B-8A6C-80755D98FBA7}"/>
              </a:ext>
            </a:extLst>
          </p:cNvPr>
          <p:cNvGrpSpPr/>
          <p:nvPr/>
        </p:nvGrpSpPr>
        <p:grpSpPr>
          <a:xfrm>
            <a:off x="3846727" y="1750666"/>
            <a:ext cx="1135226" cy="103202"/>
            <a:chOff x="4725838" y="1905000"/>
            <a:chExt cx="1542288" cy="140208"/>
          </a:xfrm>
        </p:grpSpPr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B05D114B-C545-4C81-96EF-96C15B0FF098}"/>
                </a:ext>
              </a:extLst>
            </p:cNvPr>
            <p:cNvSpPr/>
            <p:nvPr/>
          </p:nvSpPr>
          <p:spPr>
            <a:xfrm>
              <a:off x="472583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C55CE7D4-5E31-49EF-A345-CFF52FEA3FC1}"/>
                </a:ext>
              </a:extLst>
            </p:cNvPr>
            <p:cNvSpPr/>
            <p:nvPr/>
          </p:nvSpPr>
          <p:spPr>
            <a:xfrm>
              <a:off x="4866046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C2789D24-0626-4A97-A5C3-62465C833F46}"/>
                </a:ext>
              </a:extLst>
            </p:cNvPr>
            <p:cNvSpPr/>
            <p:nvPr/>
          </p:nvSpPr>
          <p:spPr>
            <a:xfrm>
              <a:off x="5006254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2C222173-D41E-4F8F-864A-2EE06D5D6FA3}"/>
                </a:ext>
              </a:extLst>
            </p:cNvPr>
            <p:cNvSpPr/>
            <p:nvPr/>
          </p:nvSpPr>
          <p:spPr>
            <a:xfrm>
              <a:off x="5146462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96AD8987-D179-4F09-85CF-E9333AF7DB8E}"/>
                </a:ext>
              </a:extLst>
            </p:cNvPr>
            <p:cNvSpPr/>
            <p:nvPr/>
          </p:nvSpPr>
          <p:spPr>
            <a:xfrm>
              <a:off x="5286670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B807920B-69CE-4B99-BD84-A9BD10758722}"/>
                </a:ext>
              </a:extLst>
            </p:cNvPr>
            <p:cNvSpPr/>
            <p:nvPr/>
          </p:nvSpPr>
          <p:spPr>
            <a:xfrm>
              <a:off x="542687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45B35C26-6C5E-4F96-AFC0-1A53FA0E7F4C}"/>
                </a:ext>
              </a:extLst>
            </p:cNvPr>
            <p:cNvSpPr/>
            <p:nvPr/>
          </p:nvSpPr>
          <p:spPr>
            <a:xfrm>
              <a:off x="5567086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F8E566B6-21AA-415C-A000-9E6F3FB7E9DE}"/>
                </a:ext>
              </a:extLst>
            </p:cNvPr>
            <p:cNvSpPr/>
            <p:nvPr/>
          </p:nvSpPr>
          <p:spPr>
            <a:xfrm>
              <a:off x="5707294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0B07C104-B486-4697-B398-5D3D79DA4ACC}"/>
                </a:ext>
              </a:extLst>
            </p:cNvPr>
            <p:cNvSpPr/>
            <p:nvPr/>
          </p:nvSpPr>
          <p:spPr>
            <a:xfrm>
              <a:off x="5847502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B6C73ED6-C9F1-4046-9C7A-E858460AEE1B}"/>
                </a:ext>
              </a:extLst>
            </p:cNvPr>
            <p:cNvSpPr/>
            <p:nvPr/>
          </p:nvSpPr>
          <p:spPr>
            <a:xfrm>
              <a:off x="5987710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85E8104E-308A-4837-B156-9345CB2D00F8}"/>
                </a:ext>
              </a:extLst>
            </p:cNvPr>
            <p:cNvSpPr/>
            <p:nvPr/>
          </p:nvSpPr>
          <p:spPr>
            <a:xfrm>
              <a:off x="612791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6C33799B-0DA5-4857-8DCF-1F4B5B943B69}"/>
              </a:ext>
            </a:extLst>
          </p:cNvPr>
          <p:cNvCxnSpPr>
            <a:cxnSpLocks/>
            <a:stCxn id="21" idx="3"/>
            <a:endCxn id="98" idx="1"/>
          </p:cNvCxnSpPr>
          <p:nvPr/>
        </p:nvCxnSpPr>
        <p:spPr>
          <a:xfrm>
            <a:off x="3258922" y="1798665"/>
            <a:ext cx="587805" cy="36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26" name="그룹 7225">
            <a:extLst>
              <a:ext uri="{FF2B5EF4-FFF2-40B4-BE49-F238E27FC236}">
                <a16:creationId xmlns:a16="http://schemas.microsoft.com/office/drawing/2014/main" id="{A2FC51D7-14EF-404B-829F-A4001289BC47}"/>
              </a:ext>
            </a:extLst>
          </p:cNvPr>
          <p:cNvGrpSpPr/>
          <p:nvPr/>
        </p:nvGrpSpPr>
        <p:grpSpPr>
          <a:xfrm>
            <a:off x="3846727" y="2033350"/>
            <a:ext cx="619214" cy="516012"/>
            <a:chOff x="3559357" y="1905334"/>
            <a:chExt cx="619214" cy="516012"/>
          </a:xfrm>
        </p:grpSpPr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8440835C-E6A1-4F3B-A7FA-3D2CD6EF91DB}"/>
                </a:ext>
              </a:extLst>
            </p:cNvPr>
            <p:cNvSpPr/>
            <p:nvPr/>
          </p:nvSpPr>
          <p:spPr>
            <a:xfrm>
              <a:off x="3559357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82BE6E8D-9D6B-46D9-9562-47E408960F7C}"/>
                </a:ext>
              </a:extLst>
            </p:cNvPr>
            <p:cNvSpPr/>
            <p:nvPr/>
          </p:nvSpPr>
          <p:spPr>
            <a:xfrm>
              <a:off x="3662559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3F710A9D-24A2-47B7-A899-DDD24610607B}"/>
                </a:ext>
              </a:extLst>
            </p:cNvPr>
            <p:cNvSpPr/>
            <p:nvPr/>
          </p:nvSpPr>
          <p:spPr>
            <a:xfrm>
              <a:off x="3765762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229B6CCE-25BB-406F-9DC4-DE45DEA660B4}"/>
                </a:ext>
              </a:extLst>
            </p:cNvPr>
            <p:cNvSpPr/>
            <p:nvPr/>
          </p:nvSpPr>
          <p:spPr>
            <a:xfrm>
              <a:off x="3868964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2A2963DD-DB50-4136-A432-8D2441405985}"/>
                </a:ext>
              </a:extLst>
            </p:cNvPr>
            <p:cNvSpPr/>
            <p:nvPr/>
          </p:nvSpPr>
          <p:spPr>
            <a:xfrm>
              <a:off x="3972167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6919F808-DE5F-4793-82D0-47A961DDD258}"/>
                </a:ext>
              </a:extLst>
            </p:cNvPr>
            <p:cNvSpPr/>
            <p:nvPr/>
          </p:nvSpPr>
          <p:spPr>
            <a:xfrm>
              <a:off x="4075369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B6F4D398-322C-4A24-B741-18B4C6272A38}"/>
                </a:ext>
              </a:extLst>
            </p:cNvPr>
            <p:cNvSpPr/>
            <p:nvPr/>
          </p:nvSpPr>
          <p:spPr>
            <a:xfrm>
              <a:off x="3559357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4D713616-EC39-445D-872E-FD93C0EB7DD4}"/>
                </a:ext>
              </a:extLst>
            </p:cNvPr>
            <p:cNvSpPr/>
            <p:nvPr/>
          </p:nvSpPr>
          <p:spPr>
            <a:xfrm>
              <a:off x="3662559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B82EE97F-8506-468F-B6E3-EB21646E5386}"/>
                </a:ext>
              </a:extLst>
            </p:cNvPr>
            <p:cNvSpPr/>
            <p:nvPr/>
          </p:nvSpPr>
          <p:spPr>
            <a:xfrm>
              <a:off x="3765762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6159A6DA-1CDF-493A-8B1C-D8616124453B}"/>
                </a:ext>
              </a:extLst>
            </p:cNvPr>
            <p:cNvSpPr/>
            <p:nvPr/>
          </p:nvSpPr>
          <p:spPr>
            <a:xfrm>
              <a:off x="3868964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5F25CD3E-4984-4E15-87C8-32CF84578C5C}"/>
                </a:ext>
              </a:extLst>
            </p:cNvPr>
            <p:cNvSpPr/>
            <p:nvPr/>
          </p:nvSpPr>
          <p:spPr>
            <a:xfrm>
              <a:off x="3972167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046DBDE4-8F3C-4C01-8C60-A25B2261DAAD}"/>
                </a:ext>
              </a:extLst>
            </p:cNvPr>
            <p:cNvSpPr/>
            <p:nvPr/>
          </p:nvSpPr>
          <p:spPr>
            <a:xfrm>
              <a:off x="4075369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C4964BCF-3ADB-4F8E-ACD2-FD0C86C1935F}"/>
                </a:ext>
              </a:extLst>
            </p:cNvPr>
            <p:cNvSpPr/>
            <p:nvPr/>
          </p:nvSpPr>
          <p:spPr>
            <a:xfrm>
              <a:off x="3559357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6D4FF72E-0937-475E-B10F-3F78839487D1}"/>
                </a:ext>
              </a:extLst>
            </p:cNvPr>
            <p:cNvSpPr/>
            <p:nvPr/>
          </p:nvSpPr>
          <p:spPr>
            <a:xfrm>
              <a:off x="3662559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2BB6AE22-305D-4985-ABC4-F277744A6A87}"/>
                </a:ext>
              </a:extLst>
            </p:cNvPr>
            <p:cNvSpPr/>
            <p:nvPr/>
          </p:nvSpPr>
          <p:spPr>
            <a:xfrm>
              <a:off x="3765762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07D60524-9E26-45C9-BEBA-AF2B16636262}"/>
                </a:ext>
              </a:extLst>
            </p:cNvPr>
            <p:cNvSpPr/>
            <p:nvPr/>
          </p:nvSpPr>
          <p:spPr>
            <a:xfrm>
              <a:off x="3868964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DEEB5A8A-C6B5-4F9A-99F1-49A55E1800F0}"/>
                </a:ext>
              </a:extLst>
            </p:cNvPr>
            <p:cNvSpPr/>
            <p:nvPr/>
          </p:nvSpPr>
          <p:spPr>
            <a:xfrm>
              <a:off x="3972167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FB4FB369-8B83-45C7-820D-877286730F15}"/>
                </a:ext>
              </a:extLst>
            </p:cNvPr>
            <p:cNvSpPr/>
            <p:nvPr/>
          </p:nvSpPr>
          <p:spPr>
            <a:xfrm>
              <a:off x="4075369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50F96D5C-5F82-4885-B5EB-326FDE00C85C}"/>
                </a:ext>
              </a:extLst>
            </p:cNvPr>
            <p:cNvSpPr/>
            <p:nvPr/>
          </p:nvSpPr>
          <p:spPr>
            <a:xfrm>
              <a:off x="3559357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3966E9B4-48B7-4875-8D5C-54D208BAFD93}"/>
                </a:ext>
              </a:extLst>
            </p:cNvPr>
            <p:cNvSpPr/>
            <p:nvPr/>
          </p:nvSpPr>
          <p:spPr>
            <a:xfrm>
              <a:off x="3662559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0EF52760-61E1-4EC4-AAB1-7FF19B85C89E}"/>
                </a:ext>
              </a:extLst>
            </p:cNvPr>
            <p:cNvSpPr/>
            <p:nvPr/>
          </p:nvSpPr>
          <p:spPr>
            <a:xfrm>
              <a:off x="3765762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036EA7D8-DEAA-4B35-BEE5-74102BF919ED}"/>
                </a:ext>
              </a:extLst>
            </p:cNvPr>
            <p:cNvSpPr/>
            <p:nvPr/>
          </p:nvSpPr>
          <p:spPr>
            <a:xfrm>
              <a:off x="3868964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D6AABC70-6141-426C-BF4A-B4D2161F0376}"/>
                </a:ext>
              </a:extLst>
            </p:cNvPr>
            <p:cNvSpPr/>
            <p:nvPr/>
          </p:nvSpPr>
          <p:spPr>
            <a:xfrm>
              <a:off x="3972167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80CC4982-ACF3-4196-BF9C-E787D2979DCB}"/>
                </a:ext>
              </a:extLst>
            </p:cNvPr>
            <p:cNvSpPr/>
            <p:nvPr/>
          </p:nvSpPr>
          <p:spPr>
            <a:xfrm>
              <a:off x="4075369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40C334E2-1293-4A80-A5A3-268804A4C47D}"/>
                </a:ext>
              </a:extLst>
            </p:cNvPr>
            <p:cNvSpPr/>
            <p:nvPr/>
          </p:nvSpPr>
          <p:spPr>
            <a:xfrm>
              <a:off x="3559357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B5DB49C4-B209-4A99-8835-9C17E3BA7911}"/>
                </a:ext>
              </a:extLst>
            </p:cNvPr>
            <p:cNvSpPr/>
            <p:nvPr/>
          </p:nvSpPr>
          <p:spPr>
            <a:xfrm>
              <a:off x="3662559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2C410123-4B90-46B8-848F-0B6E7B07E557}"/>
                </a:ext>
              </a:extLst>
            </p:cNvPr>
            <p:cNvSpPr/>
            <p:nvPr/>
          </p:nvSpPr>
          <p:spPr>
            <a:xfrm>
              <a:off x="3765762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47975E53-F2E7-472C-B172-B2B183B6C79C}"/>
                </a:ext>
              </a:extLst>
            </p:cNvPr>
            <p:cNvSpPr/>
            <p:nvPr/>
          </p:nvSpPr>
          <p:spPr>
            <a:xfrm>
              <a:off x="3868964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ED63C69C-C0A0-4CF8-8662-E9D5706E3026}"/>
                </a:ext>
              </a:extLst>
            </p:cNvPr>
            <p:cNvSpPr/>
            <p:nvPr/>
          </p:nvSpPr>
          <p:spPr>
            <a:xfrm>
              <a:off x="3972167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CCFE741D-E8F5-481F-B2AB-68C42353DE96}"/>
                </a:ext>
              </a:extLst>
            </p:cNvPr>
            <p:cNvSpPr/>
            <p:nvPr/>
          </p:nvSpPr>
          <p:spPr>
            <a:xfrm>
              <a:off x="4075369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99D9D378-E16D-46F2-8303-435D6B5976ED}"/>
              </a:ext>
            </a:extLst>
          </p:cNvPr>
          <p:cNvCxnSpPr>
            <a:cxnSpLocks/>
            <a:stCxn id="22" idx="3"/>
            <a:endCxn id="113" idx="1"/>
          </p:cNvCxnSpPr>
          <p:nvPr/>
        </p:nvCxnSpPr>
        <p:spPr>
          <a:xfrm>
            <a:off x="3258922" y="2027505"/>
            <a:ext cx="587805" cy="574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27" name="그룹 7226">
            <a:extLst>
              <a:ext uri="{FF2B5EF4-FFF2-40B4-BE49-F238E27FC236}">
                <a16:creationId xmlns:a16="http://schemas.microsoft.com/office/drawing/2014/main" id="{40222EB4-CA78-4BE3-BBF2-2330D5255C9B}"/>
              </a:ext>
            </a:extLst>
          </p:cNvPr>
          <p:cNvGrpSpPr/>
          <p:nvPr/>
        </p:nvGrpSpPr>
        <p:grpSpPr>
          <a:xfrm>
            <a:off x="3844484" y="2711782"/>
            <a:ext cx="619213" cy="103202"/>
            <a:chOff x="3557114" y="2583766"/>
            <a:chExt cx="619213" cy="103202"/>
          </a:xfrm>
        </p:grpSpPr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A8A6069F-9BCB-440D-8D2B-D185632405C4}"/>
                </a:ext>
              </a:extLst>
            </p:cNvPr>
            <p:cNvSpPr/>
            <p:nvPr/>
          </p:nvSpPr>
          <p:spPr>
            <a:xfrm>
              <a:off x="3557114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535D6D62-40FE-498C-81BD-7EA393C7A2D7}"/>
                </a:ext>
              </a:extLst>
            </p:cNvPr>
            <p:cNvSpPr/>
            <p:nvPr/>
          </p:nvSpPr>
          <p:spPr>
            <a:xfrm>
              <a:off x="3660316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8368D34B-AF7D-4A11-9141-F6AEF2C10194}"/>
                </a:ext>
              </a:extLst>
            </p:cNvPr>
            <p:cNvSpPr/>
            <p:nvPr/>
          </p:nvSpPr>
          <p:spPr>
            <a:xfrm>
              <a:off x="3763518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7485607B-3191-4498-8A99-FD025A747057}"/>
                </a:ext>
              </a:extLst>
            </p:cNvPr>
            <p:cNvSpPr/>
            <p:nvPr/>
          </p:nvSpPr>
          <p:spPr>
            <a:xfrm>
              <a:off x="3866721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5E38070D-84EA-47AA-9989-7B6280A84AFF}"/>
                </a:ext>
              </a:extLst>
            </p:cNvPr>
            <p:cNvSpPr/>
            <p:nvPr/>
          </p:nvSpPr>
          <p:spPr>
            <a:xfrm>
              <a:off x="3969923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B563A93D-75C0-4483-AB28-019397843C66}"/>
                </a:ext>
              </a:extLst>
            </p:cNvPr>
            <p:cNvSpPr/>
            <p:nvPr/>
          </p:nvSpPr>
          <p:spPr>
            <a:xfrm>
              <a:off x="4073125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52" name="직선 화살표 연결선 151">
            <a:extLst>
              <a:ext uri="{FF2B5EF4-FFF2-40B4-BE49-F238E27FC236}">
                <a16:creationId xmlns:a16="http://schemas.microsoft.com/office/drawing/2014/main" id="{E9378DA6-92DA-42D1-9F7C-273BD4B8E333}"/>
              </a:ext>
            </a:extLst>
          </p:cNvPr>
          <p:cNvCxnSpPr>
            <a:cxnSpLocks/>
            <a:stCxn id="23" idx="3"/>
            <a:endCxn id="146" idx="1"/>
          </p:cNvCxnSpPr>
          <p:nvPr/>
        </p:nvCxnSpPr>
        <p:spPr>
          <a:xfrm>
            <a:off x="3258922" y="2256345"/>
            <a:ext cx="585561" cy="5070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266418FA-AF34-4568-A1A6-BC559719DE8E}"/>
              </a:ext>
            </a:extLst>
          </p:cNvPr>
          <p:cNvSpPr/>
          <p:nvPr/>
        </p:nvSpPr>
        <p:spPr>
          <a:xfrm>
            <a:off x="2492495" y="3368731"/>
            <a:ext cx="865821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'Affine1'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A20E414B-EF09-46C3-8F7F-ACE0EEA46161}"/>
              </a:ext>
            </a:extLst>
          </p:cNvPr>
          <p:cNvSpPr/>
          <p:nvPr/>
        </p:nvSpPr>
        <p:spPr>
          <a:xfrm>
            <a:off x="2492495" y="3597571"/>
            <a:ext cx="865821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'Relu1'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8D1BF777-C5CD-4B62-9E86-D43C3854DC06}"/>
              </a:ext>
            </a:extLst>
          </p:cNvPr>
          <p:cNvSpPr/>
          <p:nvPr/>
        </p:nvSpPr>
        <p:spPr>
          <a:xfrm>
            <a:off x="2492495" y="3826411"/>
            <a:ext cx="865821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'Affine2'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62" name="직선 화살표 연결선 161">
            <a:extLst>
              <a:ext uri="{FF2B5EF4-FFF2-40B4-BE49-F238E27FC236}">
                <a16:creationId xmlns:a16="http://schemas.microsoft.com/office/drawing/2014/main" id="{54398DCA-30D6-4763-9957-77A4D4A96E46}"/>
              </a:ext>
            </a:extLst>
          </p:cNvPr>
          <p:cNvCxnSpPr>
            <a:cxnSpLocks/>
            <a:stCxn id="18" idx="3"/>
            <a:endCxn id="159" idx="1"/>
          </p:cNvCxnSpPr>
          <p:nvPr/>
        </p:nvCxnSpPr>
        <p:spPr>
          <a:xfrm>
            <a:off x="1953866" y="2439929"/>
            <a:ext cx="538629" cy="10454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1BF8358D-8300-4FA9-8C9E-D04746DDDB5D}"/>
              </a:ext>
            </a:extLst>
          </p:cNvPr>
          <p:cNvSpPr/>
          <p:nvPr/>
        </p:nvSpPr>
        <p:spPr>
          <a:xfrm>
            <a:off x="5176290" y="2448558"/>
            <a:ext cx="963383" cy="2272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FCDFE6AF-018F-411D-8186-C1C3B966D1BD}"/>
              </a:ext>
            </a:extLst>
          </p:cNvPr>
          <p:cNvSpPr/>
          <p:nvPr/>
        </p:nvSpPr>
        <p:spPr>
          <a:xfrm>
            <a:off x="5176290" y="2680665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764B7A0D-EED5-4E41-9AD4-A8AF602B65C1}"/>
              </a:ext>
            </a:extLst>
          </p:cNvPr>
          <p:cNvSpPr/>
          <p:nvPr/>
        </p:nvSpPr>
        <p:spPr>
          <a:xfrm>
            <a:off x="5176290" y="2912773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87" name="직선 화살표 연결선 186">
            <a:extLst>
              <a:ext uri="{FF2B5EF4-FFF2-40B4-BE49-F238E27FC236}">
                <a16:creationId xmlns:a16="http://schemas.microsoft.com/office/drawing/2014/main" id="{46352292-401D-4EE4-8416-6FC206B550A3}"/>
              </a:ext>
            </a:extLst>
          </p:cNvPr>
          <p:cNvCxnSpPr>
            <a:cxnSpLocks/>
            <a:stCxn id="159" idx="3"/>
            <a:endCxn id="184" idx="1"/>
          </p:cNvCxnSpPr>
          <p:nvPr/>
        </p:nvCxnSpPr>
        <p:spPr>
          <a:xfrm flipV="1">
            <a:off x="3358316" y="2562195"/>
            <a:ext cx="1817974" cy="923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FE6B5AFB-0FA2-4226-B5B5-60D2B406CD41}"/>
              </a:ext>
            </a:extLst>
          </p:cNvPr>
          <p:cNvCxnSpPr>
            <a:cxnSpLocks/>
            <a:stCxn id="185" idx="3"/>
            <a:endCxn id="38" idx="3"/>
          </p:cNvCxnSpPr>
          <p:nvPr/>
        </p:nvCxnSpPr>
        <p:spPr>
          <a:xfrm flipH="1" flipV="1">
            <a:off x="4981953" y="1086581"/>
            <a:ext cx="1157719" cy="17077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직선 화살표 연결선 192">
            <a:extLst>
              <a:ext uri="{FF2B5EF4-FFF2-40B4-BE49-F238E27FC236}">
                <a16:creationId xmlns:a16="http://schemas.microsoft.com/office/drawing/2014/main" id="{D061B84D-BB7E-4291-BF4C-CC91D3980ADD}"/>
              </a:ext>
            </a:extLst>
          </p:cNvPr>
          <p:cNvCxnSpPr>
            <a:cxnSpLocks/>
            <a:stCxn id="186" idx="3"/>
            <a:endCxn id="108" idx="3"/>
          </p:cNvCxnSpPr>
          <p:nvPr/>
        </p:nvCxnSpPr>
        <p:spPr>
          <a:xfrm flipH="1" flipV="1">
            <a:off x="4981953" y="1802267"/>
            <a:ext cx="1157719" cy="12241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C8861F15-86D6-4243-BA49-C1B12277CE78}"/>
              </a:ext>
            </a:extLst>
          </p:cNvPr>
          <p:cNvSpPr/>
          <p:nvPr/>
        </p:nvSpPr>
        <p:spPr>
          <a:xfrm>
            <a:off x="5176290" y="3141655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self.X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DC9CC4F8-C1D1-4991-B4B9-178A97925AC9}"/>
              </a:ext>
            </a:extLst>
          </p:cNvPr>
          <p:cNvSpPr/>
          <p:nvPr/>
        </p:nvSpPr>
        <p:spPr>
          <a:xfrm>
            <a:off x="5176290" y="3373763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self.dw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BE8978AF-811A-435D-9117-5151186349BC}"/>
              </a:ext>
            </a:extLst>
          </p:cNvPr>
          <p:cNvSpPr/>
          <p:nvPr/>
        </p:nvSpPr>
        <p:spPr>
          <a:xfrm>
            <a:off x="5176290" y="3601037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self.db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61" name="그룹 460">
            <a:extLst>
              <a:ext uri="{FF2B5EF4-FFF2-40B4-BE49-F238E27FC236}">
                <a16:creationId xmlns:a16="http://schemas.microsoft.com/office/drawing/2014/main" id="{B284DB0D-6D7D-4F6D-B2D6-28F8E442E29F}"/>
              </a:ext>
            </a:extLst>
          </p:cNvPr>
          <p:cNvGrpSpPr/>
          <p:nvPr/>
        </p:nvGrpSpPr>
        <p:grpSpPr>
          <a:xfrm>
            <a:off x="6050626" y="979907"/>
            <a:ext cx="1135226" cy="619214"/>
            <a:chOff x="5600464" y="1092652"/>
            <a:chExt cx="1135226" cy="619214"/>
          </a:xfrm>
        </p:grpSpPr>
        <p:sp>
          <p:nvSpPr>
            <p:cNvPr id="202" name="직사각형 201">
              <a:extLst>
                <a:ext uri="{FF2B5EF4-FFF2-40B4-BE49-F238E27FC236}">
                  <a16:creationId xmlns:a16="http://schemas.microsoft.com/office/drawing/2014/main" id="{932E6FFC-4170-40D0-9DD3-52B89F26F358}"/>
                </a:ext>
              </a:extLst>
            </p:cNvPr>
            <p:cNvSpPr/>
            <p:nvPr/>
          </p:nvSpPr>
          <p:spPr>
            <a:xfrm>
              <a:off x="5600464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006BCC0A-0DC6-4CB7-A49B-AABB3CF19C1A}"/>
                </a:ext>
              </a:extLst>
            </p:cNvPr>
            <p:cNvSpPr/>
            <p:nvPr/>
          </p:nvSpPr>
          <p:spPr>
            <a:xfrm>
              <a:off x="5703667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DC09D18B-2637-4D4C-9DED-3D4EB384C47E}"/>
                </a:ext>
              </a:extLst>
            </p:cNvPr>
            <p:cNvSpPr/>
            <p:nvPr/>
          </p:nvSpPr>
          <p:spPr>
            <a:xfrm>
              <a:off x="5806869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5" name="직사각형 204">
              <a:extLst>
                <a:ext uri="{FF2B5EF4-FFF2-40B4-BE49-F238E27FC236}">
                  <a16:creationId xmlns:a16="http://schemas.microsoft.com/office/drawing/2014/main" id="{BBE2AFAB-3BB0-4F9F-8075-D7A44064AB72}"/>
                </a:ext>
              </a:extLst>
            </p:cNvPr>
            <p:cNvSpPr/>
            <p:nvPr/>
          </p:nvSpPr>
          <p:spPr>
            <a:xfrm>
              <a:off x="5910071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6" name="직사각형 205">
              <a:extLst>
                <a:ext uri="{FF2B5EF4-FFF2-40B4-BE49-F238E27FC236}">
                  <a16:creationId xmlns:a16="http://schemas.microsoft.com/office/drawing/2014/main" id="{D4958B08-92A7-4363-AAE6-46902EFA1EEB}"/>
                </a:ext>
              </a:extLst>
            </p:cNvPr>
            <p:cNvSpPr/>
            <p:nvPr/>
          </p:nvSpPr>
          <p:spPr>
            <a:xfrm>
              <a:off x="6013274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7" name="직사각형 206">
              <a:extLst>
                <a:ext uri="{FF2B5EF4-FFF2-40B4-BE49-F238E27FC236}">
                  <a16:creationId xmlns:a16="http://schemas.microsoft.com/office/drawing/2014/main" id="{0D221A4C-EA81-4FD5-AC05-92A444F1A5FB}"/>
                </a:ext>
              </a:extLst>
            </p:cNvPr>
            <p:cNvSpPr/>
            <p:nvPr/>
          </p:nvSpPr>
          <p:spPr>
            <a:xfrm>
              <a:off x="6116476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8" name="직사각형 207">
              <a:extLst>
                <a:ext uri="{FF2B5EF4-FFF2-40B4-BE49-F238E27FC236}">
                  <a16:creationId xmlns:a16="http://schemas.microsoft.com/office/drawing/2014/main" id="{467A7008-ABF0-46AF-A4D6-E982262089E6}"/>
                </a:ext>
              </a:extLst>
            </p:cNvPr>
            <p:cNvSpPr/>
            <p:nvPr/>
          </p:nvSpPr>
          <p:spPr>
            <a:xfrm>
              <a:off x="6219678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9" name="직사각형 208">
              <a:extLst>
                <a:ext uri="{FF2B5EF4-FFF2-40B4-BE49-F238E27FC236}">
                  <a16:creationId xmlns:a16="http://schemas.microsoft.com/office/drawing/2014/main" id="{44B56677-9184-4E7F-B281-6A9856B0FFE7}"/>
                </a:ext>
              </a:extLst>
            </p:cNvPr>
            <p:cNvSpPr/>
            <p:nvPr/>
          </p:nvSpPr>
          <p:spPr>
            <a:xfrm>
              <a:off x="6322881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0" name="직사각형 209">
              <a:extLst>
                <a:ext uri="{FF2B5EF4-FFF2-40B4-BE49-F238E27FC236}">
                  <a16:creationId xmlns:a16="http://schemas.microsoft.com/office/drawing/2014/main" id="{3C9911A0-D575-42D3-8BDD-E20496C9C03C}"/>
                </a:ext>
              </a:extLst>
            </p:cNvPr>
            <p:cNvSpPr/>
            <p:nvPr/>
          </p:nvSpPr>
          <p:spPr>
            <a:xfrm>
              <a:off x="6426083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1" name="직사각형 210">
              <a:extLst>
                <a:ext uri="{FF2B5EF4-FFF2-40B4-BE49-F238E27FC236}">
                  <a16:creationId xmlns:a16="http://schemas.microsoft.com/office/drawing/2014/main" id="{FE3D7C9A-DD84-46E4-8517-9F320E575F30}"/>
                </a:ext>
              </a:extLst>
            </p:cNvPr>
            <p:cNvSpPr/>
            <p:nvPr/>
          </p:nvSpPr>
          <p:spPr>
            <a:xfrm>
              <a:off x="6529286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2" name="직사각형 211">
              <a:extLst>
                <a:ext uri="{FF2B5EF4-FFF2-40B4-BE49-F238E27FC236}">
                  <a16:creationId xmlns:a16="http://schemas.microsoft.com/office/drawing/2014/main" id="{00770EBB-7D92-4A81-837C-68B6E96000BE}"/>
                </a:ext>
              </a:extLst>
            </p:cNvPr>
            <p:cNvSpPr/>
            <p:nvPr/>
          </p:nvSpPr>
          <p:spPr>
            <a:xfrm>
              <a:off x="6632488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3" name="직사각형 212">
              <a:extLst>
                <a:ext uri="{FF2B5EF4-FFF2-40B4-BE49-F238E27FC236}">
                  <a16:creationId xmlns:a16="http://schemas.microsoft.com/office/drawing/2014/main" id="{28A3EF71-15A9-4BEC-96DE-DC64A26693A2}"/>
                </a:ext>
              </a:extLst>
            </p:cNvPr>
            <p:cNvSpPr/>
            <p:nvPr/>
          </p:nvSpPr>
          <p:spPr>
            <a:xfrm>
              <a:off x="5600464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4" name="직사각형 213">
              <a:extLst>
                <a:ext uri="{FF2B5EF4-FFF2-40B4-BE49-F238E27FC236}">
                  <a16:creationId xmlns:a16="http://schemas.microsoft.com/office/drawing/2014/main" id="{635C9881-A039-4187-B7BC-D0E5CC9B7C41}"/>
                </a:ext>
              </a:extLst>
            </p:cNvPr>
            <p:cNvSpPr/>
            <p:nvPr/>
          </p:nvSpPr>
          <p:spPr>
            <a:xfrm>
              <a:off x="5703667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5" name="직사각형 214">
              <a:extLst>
                <a:ext uri="{FF2B5EF4-FFF2-40B4-BE49-F238E27FC236}">
                  <a16:creationId xmlns:a16="http://schemas.microsoft.com/office/drawing/2014/main" id="{E97742A4-CBDE-493F-9166-E48FBA1F3D5D}"/>
                </a:ext>
              </a:extLst>
            </p:cNvPr>
            <p:cNvSpPr/>
            <p:nvPr/>
          </p:nvSpPr>
          <p:spPr>
            <a:xfrm>
              <a:off x="5806869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6" name="직사각형 215">
              <a:extLst>
                <a:ext uri="{FF2B5EF4-FFF2-40B4-BE49-F238E27FC236}">
                  <a16:creationId xmlns:a16="http://schemas.microsoft.com/office/drawing/2014/main" id="{2692619E-8DF3-4B75-ADC0-08AA8A8BE000}"/>
                </a:ext>
              </a:extLst>
            </p:cNvPr>
            <p:cNvSpPr/>
            <p:nvPr/>
          </p:nvSpPr>
          <p:spPr>
            <a:xfrm>
              <a:off x="5910071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7" name="직사각형 216">
              <a:extLst>
                <a:ext uri="{FF2B5EF4-FFF2-40B4-BE49-F238E27FC236}">
                  <a16:creationId xmlns:a16="http://schemas.microsoft.com/office/drawing/2014/main" id="{F81DCDB3-D089-447F-B01F-BEA721FC29CB}"/>
                </a:ext>
              </a:extLst>
            </p:cNvPr>
            <p:cNvSpPr/>
            <p:nvPr/>
          </p:nvSpPr>
          <p:spPr>
            <a:xfrm>
              <a:off x="6013274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8" name="직사각형 217">
              <a:extLst>
                <a:ext uri="{FF2B5EF4-FFF2-40B4-BE49-F238E27FC236}">
                  <a16:creationId xmlns:a16="http://schemas.microsoft.com/office/drawing/2014/main" id="{C8AB5AF0-7D8F-4ADE-8746-277211739BCC}"/>
                </a:ext>
              </a:extLst>
            </p:cNvPr>
            <p:cNvSpPr/>
            <p:nvPr/>
          </p:nvSpPr>
          <p:spPr>
            <a:xfrm>
              <a:off x="6116476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9" name="직사각형 218">
              <a:extLst>
                <a:ext uri="{FF2B5EF4-FFF2-40B4-BE49-F238E27FC236}">
                  <a16:creationId xmlns:a16="http://schemas.microsoft.com/office/drawing/2014/main" id="{0F725BED-89C6-4B5A-911E-CD7A69715BD5}"/>
                </a:ext>
              </a:extLst>
            </p:cNvPr>
            <p:cNvSpPr/>
            <p:nvPr/>
          </p:nvSpPr>
          <p:spPr>
            <a:xfrm>
              <a:off x="6219678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0" name="직사각형 219">
              <a:extLst>
                <a:ext uri="{FF2B5EF4-FFF2-40B4-BE49-F238E27FC236}">
                  <a16:creationId xmlns:a16="http://schemas.microsoft.com/office/drawing/2014/main" id="{61D04E56-430C-4F3B-8B66-60A7A13A0F0E}"/>
                </a:ext>
              </a:extLst>
            </p:cNvPr>
            <p:cNvSpPr/>
            <p:nvPr/>
          </p:nvSpPr>
          <p:spPr>
            <a:xfrm>
              <a:off x="6322881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1" name="직사각형 220">
              <a:extLst>
                <a:ext uri="{FF2B5EF4-FFF2-40B4-BE49-F238E27FC236}">
                  <a16:creationId xmlns:a16="http://schemas.microsoft.com/office/drawing/2014/main" id="{3FBF926F-08E2-440D-95B5-AB65289B53AC}"/>
                </a:ext>
              </a:extLst>
            </p:cNvPr>
            <p:cNvSpPr/>
            <p:nvPr/>
          </p:nvSpPr>
          <p:spPr>
            <a:xfrm>
              <a:off x="6426083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2" name="직사각형 221">
              <a:extLst>
                <a:ext uri="{FF2B5EF4-FFF2-40B4-BE49-F238E27FC236}">
                  <a16:creationId xmlns:a16="http://schemas.microsoft.com/office/drawing/2014/main" id="{FD68FB2D-CDC5-4BE3-B417-E973C3CD0DB8}"/>
                </a:ext>
              </a:extLst>
            </p:cNvPr>
            <p:cNvSpPr/>
            <p:nvPr/>
          </p:nvSpPr>
          <p:spPr>
            <a:xfrm>
              <a:off x="6529286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3" name="직사각형 222">
              <a:extLst>
                <a:ext uri="{FF2B5EF4-FFF2-40B4-BE49-F238E27FC236}">
                  <a16:creationId xmlns:a16="http://schemas.microsoft.com/office/drawing/2014/main" id="{D92721FE-4C93-4562-B358-ABE20E0A5A10}"/>
                </a:ext>
              </a:extLst>
            </p:cNvPr>
            <p:cNvSpPr/>
            <p:nvPr/>
          </p:nvSpPr>
          <p:spPr>
            <a:xfrm>
              <a:off x="6632488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4" name="직사각형 223">
              <a:extLst>
                <a:ext uri="{FF2B5EF4-FFF2-40B4-BE49-F238E27FC236}">
                  <a16:creationId xmlns:a16="http://schemas.microsoft.com/office/drawing/2014/main" id="{C9ADBE1F-5965-4747-94A2-2BF6030CB9D1}"/>
                </a:ext>
              </a:extLst>
            </p:cNvPr>
            <p:cNvSpPr/>
            <p:nvPr/>
          </p:nvSpPr>
          <p:spPr>
            <a:xfrm>
              <a:off x="5600464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5" name="직사각형 224">
              <a:extLst>
                <a:ext uri="{FF2B5EF4-FFF2-40B4-BE49-F238E27FC236}">
                  <a16:creationId xmlns:a16="http://schemas.microsoft.com/office/drawing/2014/main" id="{A8AE3652-94A2-4A99-B78B-05DF05AE789E}"/>
                </a:ext>
              </a:extLst>
            </p:cNvPr>
            <p:cNvSpPr/>
            <p:nvPr/>
          </p:nvSpPr>
          <p:spPr>
            <a:xfrm>
              <a:off x="5703667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6" name="직사각형 225">
              <a:extLst>
                <a:ext uri="{FF2B5EF4-FFF2-40B4-BE49-F238E27FC236}">
                  <a16:creationId xmlns:a16="http://schemas.microsoft.com/office/drawing/2014/main" id="{C62FB058-D2D1-4B6D-A8D2-D900E90E2FCB}"/>
                </a:ext>
              </a:extLst>
            </p:cNvPr>
            <p:cNvSpPr/>
            <p:nvPr/>
          </p:nvSpPr>
          <p:spPr>
            <a:xfrm>
              <a:off x="5806869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7" name="직사각형 226">
              <a:extLst>
                <a:ext uri="{FF2B5EF4-FFF2-40B4-BE49-F238E27FC236}">
                  <a16:creationId xmlns:a16="http://schemas.microsoft.com/office/drawing/2014/main" id="{9C3D6976-456B-4483-A45D-214F7696D951}"/>
                </a:ext>
              </a:extLst>
            </p:cNvPr>
            <p:cNvSpPr/>
            <p:nvPr/>
          </p:nvSpPr>
          <p:spPr>
            <a:xfrm>
              <a:off x="5910071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8" name="직사각형 227">
              <a:extLst>
                <a:ext uri="{FF2B5EF4-FFF2-40B4-BE49-F238E27FC236}">
                  <a16:creationId xmlns:a16="http://schemas.microsoft.com/office/drawing/2014/main" id="{02DB9159-D4EE-4C55-A4C0-6DED3B114194}"/>
                </a:ext>
              </a:extLst>
            </p:cNvPr>
            <p:cNvSpPr/>
            <p:nvPr/>
          </p:nvSpPr>
          <p:spPr>
            <a:xfrm>
              <a:off x="6013274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9" name="직사각형 228">
              <a:extLst>
                <a:ext uri="{FF2B5EF4-FFF2-40B4-BE49-F238E27FC236}">
                  <a16:creationId xmlns:a16="http://schemas.microsoft.com/office/drawing/2014/main" id="{DECE87A4-AFAB-45FB-9671-9005B25A8951}"/>
                </a:ext>
              </a:extLst>
            </p:cNvPr>
            <p:cNvSpPr/>
            <p:nvPr/>
          </p:nvSpPr>
          <p:spPr>
            <a:xfrm>
              <a:off x="6116476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0" name="직사각형 229">
              <a:extLst>
                <a:ext uri="{FF2B5EF4-FFF2-40B4-BE49-F238E27FC236}">
                  <a16:creationId xmlns:a16="http://schemas.microsoft.com/office/drawing/2014/main" id="{C8AE25C1-CD51-4AC4-B6F1-929C26E2984E}"/>
                </a:ext>
              </a:extLst>
            </p:cNvPr>
            <p:cNvSpPr/>
            <p:nvPr/>
          </p:nvSpPr>
          <p:spPr>
            <a:xfrm>
              <a:off x="6219678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1" name="직사각형 230">
              <a:extLst>
                <a:ext uri="{FF2B5EF4-FFF2-40B4-BE49-F238E27FC236}">
                  <a16:creationId xmlns:a16="http://schemas.microsoft.com/office/drawing/2014/main" id="{37921A77-BD9D-4F5D-9ADC-CAECD337566B}"/>
                </a:ext>
              </a:extLst>
            </p:cNvPr>
            <p:cNvSpPr/>
            <p:nvPr/>
          </p:nvSpPr>
          <p:spPr>
            <a:xfrm>
              <a:off x="6322881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2" name="직사각형 231">
              <a:extLst>
                <a:ext uri="{FF2B5EF4-FFF2-40B4-BE49-F238E27FC236}">
                  <a16:creationId xmlns:a16="http://schemas.microsoft.com/office/drawing/2014/main" id="{2C18D1EA-8E91-459D-8E60-2854C6BDB1F5}"/>
                </a:ext>
              </a:extLst>
            </p:cNvPr>
            <p:cNvSpPr/>
            <p:nvPr/>
          </p:nvSpPr>
          <p:spPr>
            <a:xfrm>
              <a:off x="6426083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3" name="직사각형 232">
              <a:extLst>
                <a:ext uri="{FF2B5EF4-FFF2-40B4-BE49-F238E27FC236}">
                  <a16:creationId xmlns:a16="http://schemas.microsoft.com/office/drawing/2014/main" id="{8BFD62BF-599B-452C-AFBD-EC964248AD24}"/>
                </a:ext>
              </a:extLst>
            </p:cNvPr>
            <p:cNvSpPr/>
            <p:nvPr/>
          </p:nvSpPr>
          <p:spPr>
            <a:xfrm>
              <a:off x="6529286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4" name="직사각형 233">
              <a:extLst>
                <a:ext uri="{FF2B5EF4-FFF2-40B4-BE49-F238E27FC236}">
                  <a16:creationId xmlns:a16="http://schemas.microsoft.com/office/drawing/2014/main" id="{E876BE68-0593-4C54-A23D-BDE68DF62757}"/>
                </a:ext>
              </a:extLst>
            </p:cNvPr>
            <p:cNvSpPr/>
            <p:nvPr/>
          </p:nvSpPr>
          <p:spPr>
            <a:xfrm>
              <a:off x="6632488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5" name="직사각형 234">
              <a:extLst>
                <a:ext uri="{FF2B5EF4-FFF2-40B4-BE49-F238E27FC236}">
                  <a16:creationId xmlns:a16="http://schemas.microsoft.com/office/drawing/2014/main" id="{EEC1DADB-F52A-4D87-82DE-2F2B84792DF8}"/>
                </a:ext>
              </a:extLst>
            </p:cNvPr>
            <p:cNvSpPr/>
            <p:nvPr/>
          </p:nvSpPr>
          <p:spPr>
            <a:xfrm>
              <a:off x="5600464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6" name="직사각형 235">
              <a:extLst>
                <a:ext uri="{FF2B5EF4-FFF2-40B4-BE49-F238E27FC236}">
                  <a16:creationId xmlns:a16="http://schemas.microsoft.com/office/drawing/2014/main" id="{2FE6326C-6896-49D3-BAD2-B799E14D3622}"/>
                </a:ext>
              </a:extLst>
            </p:cNvPr>
            <p:cNvSpPr/>
            <p:nvPr/>
          </p:nvSpPr>
          <p:spPr>
            <a:xfrm>
              <a:off x="5703667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7" name="직사각형 236">
              <a:extLst>
                <a:ext uri="{FF2B5EF4-FFF2-40B4-BE49-F238E27FC236}">
                  <a16:creationId xmlns:a16="http://schemas.microsoft.com/office/drawing/2014/main" id="{0F8EF872-FB50-49CF-ADE1-E3824405DF34}"/>
                </a:ext>
              </a:extLst>
            </p:cNvPr>
            <p:cNvSpPr/>
            <p:nvPr/>
          </p:nvSpPr>
          <p:spPr>
            <a:xfrm>
              <a:off x="5806869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8" name="직사각형 237">
              <a:extLst>
                <a:ext uri="{FF2B5EF4-FFF2-40B4-BE49-F238E27FC236}">
                  <a16:creationId xmlns:a16="http://schemas.microsoft.com/office/drawing/2014/main" id="{7DCE21E2-40E5-425A-9F69-3B399D1A0DAE}"/>
                </a:ext>
              </a:extLst>
            </p:cNvPr>
            <p:cNvSpPr/>
            <p:nvPr/>
          </p:nvSpPr>
          <p:spPr>
            <a:xfrm>
              <a:off x="5910071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9" name="직사각형 238">
              <a:extLst>
                <a:ext uri="{FF2B5EF4-FFF2-40B4-BE49-F238E27FC236}">
                  <a16:creationId xmlns:a16="http://schemas.microsoft.com/office/drawing/2014/main" id="{886CA0B8-3370-4B40-A32F-17E6CB6BE763}"/>
                </a:ext>
              </a:extLst>
            </p:cNvPr>
            <p:cNvSpPr/>
            <p:nvPr/>
          </p:nvSpPr>
          <p:spPr>
            <a:xfrm>
              <a:off x="6013274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0" name="직사각형 239">
              <a:extLst>
                <a:ext uri="{FF2B5EF4-FFF2-40B4-BE49-F238E27FC236}">
                  <a16:creationId xmlns:a16="http://schemas.microsoft.com/office/drawing/2014/main" id="{F1B5D701-607F-40E7-9701-E6638245C914}"/>
                </a:ext>
              </a:extLst>
            </p:cNvPr>
            <p:cNvSpPr/>
            <p:nvPr/>
          </p:nvSpPr>
          <p:spPr>
            <a:xfrm>
              <a:off x="6116476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1" name="직사각형 240">
              <a:extLst>
                <a:ext uri="{FF2B5EF4-FFF2-40B4-BE49-F238E27FC236}">
                  <a16:creationId xmlns:a16="http://schemas.microsoft.com/office/drawing/2014/main" id="{968D2EF4-7C7C-48CF-BBD6-9D69C3152F0E}"/>
                </a:ext>
              </a:extLst>
            </p:cNvPr>
            <p:cNvSpPr/>
            <p:nvPr/>
          </p:nvSpPr>
          <p:spPr>
            <a:xfrm>
              <a:off x="6219678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2" name="직사각형 241">
              <a:extLst>
                <a:ext uri="{FF2B5EF4-FFF2-40B4-BE49-F238E27FC236}">
                  <a16:creationId xmlns:a16="http://schemas.microsoft.com/office/drawing/2014/main" id="{A87F7D66-6A4F-4EBD-B5C2-351DAB748F95}"/>
                </a:ext>
              </a:extLst>
            </p:cNvPr>
            <p:cNvSpPr/>
            <p:nvPr/>
          </p:nvSpPr>
          <p:spPr>
            <a:xfrm>
              <a:off x="6322881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3" name="직사각형 242">
              <a:extLst>
                <a:ext uri="{FF2B5EF4-FFF2-40B4-BE49-F238E27FC236}">
                  <a16:creationId xmlns:a16="http://schemas.microsoft.com/office/drawing/2014/main" id="{EA8D1CFF-5914-41B3-B159-9230C6068518}"/>
                </a:ext>
              </a:extLst>
            </p:cNvPr>
            <p:cNvSpPr/>
            <p:nvPr/>
          </p:nvSpPr>
          <p:spPr>
            <a:xfrm>
              <a:off x="6426083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4" name="직사각형 243">
              <a:extLst>
                <a:ext uri="{FF2B5EF4-FFF2-40B4-BE49-F238E27FC236}">
                  <a16:creationId xmlns:a16="http://schemas.microsoft.com/office/drawing/2014/main" id="{44E73672-5E3E-4521-A3C1-C67B5880D38D}"/>
                </a:ext>
              </a:extLst>
            </p:cNvPr>
            <p:cNvSpPr/>
            <p:nvPr/>
          </p:nvSpPr>
          <p:spPr>
            <a:xfrm>
              <a:off x="6529286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5" name="직사각형 244">
              <a:extLst>
                <a:ext uri="{FF2B5EF4-FFF2-40B4-BE49-F238E27FC236}">
                  <a16:creationId xmlns:a16="http://schemas.microsoft.com/office/drawing/2014/main" id="{FB89A2BB-8BC9-43D6-9E2F-804E4C0882A1}"/>
                </a:ext>
              </a:extLst>
            </p:cNvPr>
            <p:cNvSpPr/>
            <p:nvPr/>
          </p:nvSpPr>
          <p:spPr>
            <a:xfrm>
              <a:off x="6632488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6" name="직사각형 245">
              <a:extLst>
                <a:ext uri="{FF2B5EF4-FFF2-40B4-BE49-F238E27FC236}">
                  <a16:creationId xmlns:a16="http://schemas.microsoft.com/office/drawing/2014/main" id="{5965FB97-38CB-4434-BC15-EAC225C3DA8C}"/>
                </a:ext>
              </a:extLst>
            </p:cNvPr>
            <p:cNvSpPr/>
            <p:nvPr/>
          </p:nvSpPr>
          <p:spPr>
            <a:xfrm>
              <a:off x="5600464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7" name="직사각형 246">
              <a:extLst>
                <a:ext uri="{FF2B5EF4-FFF2-40B4-BE49-F238E27FC236}">
                  <a16:creationId xmlns:a16="http://schemas.microsoft.com/office/drawing/2014/main" id="{9E9F144C-A30D-4974-89A1-74E06DB1F29D}"/>
                </a:ext>
              </a:extLst>
            </p:cNvPr>
            <p:cNvSpPr/>
            <p:nvPr/>
          </p:nvSpPr>
          <p:spPr>
            <a:xfrm>
              <a:off x="5703667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8" name="직사각형 247">
              <a:extLst>
                <a:ext uri="{FF2B5EF4-FFF2-40B4-BE49-F238E27FC236}">
                  <a16:creationId xmlns:a16="http://schemas.microsoft.com/office/drawing/2014/main" id="{1222C282-924E-437E-82C3-6AC13A20EF37}"/>
                </a:ext>
              </a:extLst>
            </p:cNvPr>
            <p:cNvSpPr/>
            <p:nvPr/>
          </p:nvSpPr>
          <p:spPr>
            <a:xfrm>
              <a:off x="5806869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9" name="직사각형 248">
              <a:extLst>
                <a:ext uri="{FF2B5EF4-FFF2-40B4-BE49-F238E27FC236}">
                  <a16:creationId xmlns:a16="http://schemas.microsoft.com/office/drawing/2014/main" id="{BF4C197D-6BDB-4D67-BB86-0D25E2DC10EC}"/>
                </a:ext>
              </a:extLst>
            </p:cNvPr>
            <p:cNvSpPr/>
            <p:nvPr/>
          </p:nvSpPr>
          <p:spPr>
            <a:xfrm>
              <a:off x="5910071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0" name="직사각형 249">
              <a:extLst>
                <a:ext uri="{FF2B5EF4-FFF2-40B4-BE49-F238E27FC236}">
                  <a16:creationId xmlns:a16="http://schemas.microsoft.com/office/drawing/2014/main" id="{49D9BD64-BC98-4DF7-B0F4-524500979574}"/>
                </a:ext>
              </a:extLst>
            </p:cNvPr>
            <p:cNvSpPr/>
            <p:nvPr/>
          </p:nvSpPr>
          <p:spPr>
            <a:xfrm>
              <a:off x="6013274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1" name="직사각형 250">
              <a:extLst>
                <a:ext uri="{FF2B5EF4-FFF2-40B4-BE49-F238E27FC236}">
                  <a16:creationId xmlns:a16="http://schemas.microsoft.com/office/drawing/2014/main" id="{29670D73-278B-420C-A9BA-1DD76D8C0163}"/>
                </a:ext>
              </a:extLst>
            </p:cNvPr>
            <p:cNvSpPr/>
            <p:nvPr/>
          </p:nvSpPr>
          <p:spPr>
            <a:xfrm>
              <a:off x="6116476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2" name="직사각형 251">
              <a:extLst>
                <a:ext uri="{FF2B5EF4-FFF2-40B4-BE49-F238E27FC236}">
                  <a16:creationId xmlns:a16="http://schemas.microsoft.com/office/drawing/2014/main" id="{5B599EDD-8808-4BE8-B191-474F94174D20}"/>
                </a:ext>
              </a:extLst>
            </p:cNvPr>
            <p:cNvSpPr/>
            <p:nvPr/>
          </p:nvSpPr>
          <p:spPr>
            <a:xfrm>
              <a:off x="6219678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3" name="직사각형 252">
              <a:extLst>
                <a:ext uri="{FF2B5EF4-FFF2-40B4-BE49-F238E27FC236}">
                  <a16:creationId xmlns:a16="http://schemas.microsoft.com/office/drawing/2014/main" id="{7A32FEA8-E5C7-463B-9019-CD45A264005F}"/>
                </a:ext>
              </a:extLst>
            </p:cNvPr>
            <p:cNvSpPr/>
            <p:nvPr/>
          </p:nvSpPr>
          <p:spPr>
            <a:xfrm>
              <a:off x="6322881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4" name="직사각형 253">
              <a:extLst>
                <a:ext uri="{FF2B5EF4-FFF2-40B4-BE49-F238E27FC236}">
                  <a16:creationId xmlns:a16="http://schemas.microsoft.com/office/drawing/2014/main" id="{019F79EB-BB38-4CCD-AB9B-5484D37AA4B2}"/>
                </a:ext>
              </a:extLst>
            </p:cNvPr>
            <p:cNvSpPr/>
            <p:nvPr/>
          </p:nvSpPr>
          <p:spPr>
            <a:xfrm>
              <a:off x="6426083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5" name="직사각형 254">
              <a:extLst>
                <a:ext uri="{FF2B5EF4-FFF2-40B4-BE49-F238E27FC236}">
                  <a16:creationId xmlns:a16="http://schemas.microsoft.com/office/drawing/2014/main" id="{1F10B83B-5AC3-43A9-A879-7CCCF765021A}"/>
                </a:ext>
              </a:extLst>
            </p:cNvPr>
            <p:cNvSpPr/>
            <p:nvPr/>
          </p:nvSpPr>
          <p:spPr>
            <a:xfrm>
              <a:off x="6529286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6" name="직사각형 255">
              <a:extLst>
                <a:ext uri="{FF2B5EF4-FFF2-40B4-BE49-F238E27FC236}">
                  <a16:creationId xmlns:a16="http://schemas.microsoft.com/office/drawing/2014/main" id="{F5690D6C-52A7-4996-B059-C5C7332C44E7}"/>
                </a:ext>
              </a:extLst>
            </p:cNvPr>
            <p:cNvSpPr/>
            <p:nvPr/>
          </p:nvSpPr>
          <p:spPr>
            <a:xfrm>
              <a:off x="6632488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7" name="직사각형 256">
              <a:extLst>
                <a:ext uri="{FF2B5EF4-FFF2-40B4-BE49-F238E27FC236}">
                  <a16:creationId xmlns:a16="http://schemas.microsoft.com/office/drawing/2014/main" id="{AAE5B360-7089-4439-8E22-4EA0C9FB0054}"/>
                </a:ext>
              </a:extLst>
            </p:cNvPr>
            <p:cNvSpPr/>
            <p:nvPr/>
          </p:nvSpPr>
          <p:spPr>
            <a:xfrm>
              <a:off x="5600464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8" name="직사각형 257">
              <a:extLst>
                <a:ext uri="{FF2B5EF4-FFF2-40B4-BE49-F238E27FC236}">
                  <a16:creationId xmlns:a16="http://schemas.microsoft.com/office/drawing/2014/main" id="{708F95B5-8836-4E2A-91C2-4CBB82509B40}"/>
                </a:ext>
              </a:extLst>
            </p:cNvPr>
            <p:cNvSpPr/>
            <p:nvPr/>
          </p:nvSpPr>
          <p:spPr>
            <a:xfrm>
              <a:off x="5703667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9" name="직사각형 258">
              <a:extLst>
                <a:ext uri="{FF2B5EF4-FFF2-40B4-BE49-F238E27FC236}">
                  <a16:creationId xmlns:a16="http://schemas.microsoft.com/office/drawing/2014/main" id="{FA2F9622-7FEF-485F-802F-0F68BC27442A}"/>
                </a:ext>
              </a:extLst>
            </p:cNvPr>
            <p:cNvSpPr/>
            <p:nvPr/>
          </p:nvSpPr>
          <p:spPr>
            <a:xfrm>
              <a:off x="5806869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0" name="직사각형 259">
              <a:extLst>
                <a:ext uri="{FF2B5EF4-FFF2-40B4-BE49-F238E27FC236}">
                  <a16:creationId xmlns:a16="http://schemas.microsoft.com/office/drawing/2014/main" id="{5B8B3E8A-4BA9-4DBE-BB87-0D9E04C425E0}"/>
                </a:ext>
              </a:extLst>
            </p:cNvPr>
            <p:cNvSpPr/>
            <p:nvPr/>
          </p:nvSpPr>
          <p:spPr>
            <a:xfrm>
              <a:off x="5910071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1" name="직사각형 260">
              <a:extLst>
                <a:ext uri="{FF2B5EF4-FFF2-40B4-BE49-F238E27FC236}">
                  <a16:creationId xmlns:a16="http://schemas.microsoft.com/office/drawing/2014/main" id="{2303515C-5A82-4B3A-88A3-B8CA7D2898B6}"/>
                </a:ext>
              </a:extLst>
            </p:cNvPr>
            <p:cNvSpPr/>
            <p:nvPr/>
          </p:nvSpPr>
          <p:spPr>
            <a:xfrm>
              <a:off x="6013274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2" name="직사각형 261">
              <a:extLst>
                <a:ext uri="{FF2B5EF4-FFF2-40B4-BE49-F238E27FC236}">
                  <a16:creationId xmlns:a16="http://schemas.microsoft.com/office/drawing/2014/main" id="{D19CB861-F863-4FDF-81FA-577B7A3245D3}"/>
                </a:ext>
              </a:extLst>
            </p:cNvPr>
            <p:cNvSpPr/>
            <p:nvPr/>
          </p:nvSpPr>
          <p:spPr>
            <a:xfrm>
              <a:off x="6116476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3" name="직사각형 262">
              <a:extLst>
                <a:ext uri="{FF2B5EF4-FFF2-40B4-BE49-F238E27FC236}">
                  <a16:creationId xmlns:a16="http://schemas.microsoft.com/office/drawing/2014/main" id="{F9170D7C-F90B-4C04-BB3B-3C5F70536F4D}"/>
                </a:ext>
              </a:extLst>
            </p:cNvPr>
            <p:cNvSpPr/>
            <p:nvPr/>
          </p:nvSpPr>
          <p:spPr>
            <a:xfrm>
              <a:off x="6219678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4" name="직사각형 263">
              <a:extLst>
                <a:ext uri="{FF2B5EF4-FFF2-40B4-BE49-F238E27FC236}">
                  <a16:creationId xmlns:a16="http://schemas.microsoft.com/office/drawing/2014/main" id="{007CB321-5A0E-4F0A-B311-CDBC37E1CF7A}"/>
                </a:ext>
              </a:extLst>
            </p:cNvPr>
            <p:cNvSpPr/>
            <p:nvPr/>
          </p:nvSpPr>
          <p:spPr>
            <a:xfrm>
              <a:off x="6322881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5" name="직사각형 264">
              <a:extLst>
                <a:ext uri="{FF2B5EF4-FFF2-40B4-BE49-F238E27FC236}">
                  <a16:creationId xmlns:a16="http://schemas.microsoft.com/office/drawing/2014/main" id="{830F7BB2-714D-4DCF-9224-4AD255789985}"/>
                </a:ext>
              </a:extLst>
            </p:cNvPr>
            <p:cNvSpPr/>
            <p:nvPr/>
          </p:nvSpPr>
          <p:spPr>
            <a:xfrm>
              <a:off x="6426083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6" name="직사각형 265">
              <a:extLst>
                <a:ext uri="{FF2B5EF4-FFF2-40B4-BE49-F238E27FC236}">
                  <a16:creationId xmlns:a16="http://schemas.microsoft.com/office/drawing/2014/main" id="{904FCD6E-B7D5-4376-90E2-92F698699BC3}"/>
                </a:ext>
              </a:extLst>
            </p:cNvPr>
            <p:cNvSpPr/>
            <p:nvPr/>
          </p:nvSpPr>
          <p:spPr>
            <a:xfrm>
              <a:off x="6529286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7" name="직사각형 266">
              <a:extLst>
                <a:ext uri="{FF2B5EF4-FFF2-40B4-BE49-F238E27FC236}">
                  <a16:creationId xmlns:a16="http://schemas.microsoft.com/office/drawing/2014/main" id="{FDF9B0EB-C3DB-4A55-829A-C2BA4F68367E}"/>
                </a:ext>
              </a:extLst>
            </p:cNvPr>
            <p:cNvSpPr/>
            <p:nvPr/>
          </p:nvSpPr>
          <p:spPr>
            <a:xfrm>
              <a:off x="6632488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7197" name="그룹 7196">
            <a:extLst>
              <a:ext uri="{FF2B5EF4-FFF2-40B4-BE49-F238E27FC236}">
                <a16:creationId xmlns:a16="http://schemas.microsoft.com/office/drawing/2014/main" id="{1BD8D11B-1C7F-4A4B-AEF9-D4F09A3F691A}"/>
              </a:ext>
            </a:extLst>
          </p:cNvPr>
          <p:cNvGrpSpPr/>
          <p:nvPr/>
        </p:nvGrpSpPr>
        <p:grpSpPr>
          <a:xfrm>
            <a:off x="7185852" y="979907"/>
            <a:ext cx="619214" cy="619214"/>
            <a:chOff x="8352272" y="1337359"/>
            <a:chExt cx="841248" cy="841248"/>
          </a:xfrm>
        </p:grpSpPr>
        <p:sp>
          <p:nvSpPr>
            <p:cNvPr id="268" name="직사각형 267">
              <a:extLst>
                <a:ext uri="{FF2B5EF4-FFF2-40B4-BE49-F238E27FC236}">
                  <a16:creationId xmlns:a16="http://schemas.microsoft.com/office/drawing/2014/main" id="{21F75F4E-D74E-47B0-AC88-2EC2A6234BD8}"/>
                </a:ext>
              </a:extLst>
            </p:cNvPr>
            <p:cNvSpPr/>
            <p:nvPr/>
          </p:nvSpPr>
          <p:spPr>
            <a:xfrm>
              <a:off x="8352272" y="133735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9" name="직사각형 268">
              <a:extLst>
                <a:ext uri="{FF2B5EF4-FFF2-40B4-BE49-F238E27FC236}">
                  <a16:creationId xmlns:a16="http://schemas.microsoft.com/office/drawing/2014/main" id="{4139130B-7B15-4C5D-9215-AF46FACF217C}"/>
                </a:ext>
              </a:extLst>
            </p:cNvPr>
            <p:cNvSpPr/>
            <p:nvPr/>
          </p:nvSpPr>
          <p:spPr>
            <a:xfrm>
              <a:off x="8492480" y="133735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0" name="직사각형 269">
              <a:extLst>
                <a:ext uri="{FF2B5EF4-FFF2-40B4-BE49-F238E27FC236}">
                  <a16:creationId xmlns:a16="http://schemas.microsoft.com/office/drawing/2014/main" id="{1E999529-ADB5-421D-9044-63B4DBAE1E33}"/>
                </a:ext>
              </a:extLst>
            </p:cNvPr>
            <p:cNvSpPr/>
            <p:nvPr/>
          </p:nvSpPr>
          <p:spPr>
            <a:xfrm>
              <a:off x="8632688" y="133735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1" name="직사각형 270">
              <a:extLst>
                <a:ext uri="{FF2B5EF4-FFF2-40B4-BE49-F238E27FC236}">
                  <a16:creationId xmlns:a16="http://schemas.microsoft.com/office/drawing/2014/main" id="{D7930795-A5E1-4F58-9CBB-2BBF7A406143}"/>
                </a:ext>
              </a:extLst>
            </p:cNvPr>
            <p:cNvSpPr/>
            <p:nvPr/>
          </p:nvSpPr>
          <p:spPr>
            <a:xfrm>
              <a:off x="8772896" y="133735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2" name="직사각형 271">
              <a:extLst>
                <a:ext uri="{FF2B5EF4-FFF2-40B4-BE49-F238E27FC236}">
                  <a16:creationId xmlns:a16="http://schemas.microsoft.com/office/drawing/2014/main" id="{28E5B803-ED8C-444F-80F9-1C7D3DF6052F}"/>
                </a:ext>
              </a:extLst>
            </p:cNvPr>
            <p:cNvSpPr/>
            <p:nvPr/>
          </p:nvSpPr>
          <p:spPr>
            <a:xfrm>
              <a:off x="8913104" y="133735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3" name="직사각형 272">
              <a:extLst>
                <a:ext uri="{FF2B5EF4-FFF2-40B4-BE49-F238E27FC236}">
                  <a16:creationId xmlns:a16="http://schemas.microsoft.com/office/drawing/2014/main" id="{2D5B6A76-2ABF-42D0-837E-8897BB54A84E}"/>
                </a:ext>
              </a:extLst>
            </p:cNvPr>
            <p:cNvSpPr/>
            <p:nvPr/>
          </p:nvSpPr>
          <p:spPr>
            <a:xfrm>
              <a:off x="9053312" y="133735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4" name="직사각형 273">
              <a:extLst>
                <a:ext uri="{FF2B5EF4-FFF2-40B4-BE49-F238E27FC236}">
                  <a16:creationId xmlns:a16="http://schemas.microsoft.com/office/drawing/2014/main" id="{C0FBEE9A-D971-45A0-84B2-A9BC788EA171}"/>
                </a:ext>
              </a:extLst>
            </p:cNvPr>
            <p:cNvSpPr/>
            <p:nvPr/>
          </p:nvSpPr>
          <p:spPr>
            <a:xfrm>
              <a:off x="8352272" y="1477567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5" name="직사각형 274">
              <a:extLst>
                <a:ext uri="{FF2B5EF4-FFF2-40B4-BE49-F238E27FC236}">
                  <a16:creationId xmlns:a16="http://schemas.microsoft.com/office/drawing/2014/main" id="{7598FFA1-D3C4-4000-B649-35D6986D7163}"/>
                </a:ext>
              </a:extLst>
            </p:cNvPr>
            <p:cNvSpPr/>
            <p:nvPr/>
          </p:nvSpPr>
          <p:spPr>
            <a:xfrm>
              <a:off x="8492480" y="1477567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6" name="직사각형 275">
              <a:extLst>
                <a:ext uri="{FF2B5EF4-FFF2-40B4-BE49-F238E27FC236}">
                  <a16:creationId xmlns:a16="http://schemas.microsoft.com/office/drawing/2014/main" id="{AE1CE3A3-1413-481A-986E-D28015709391}"/>
                </a:ext>
              </a:extLst>
            </p:cNvPr>
            <p:cNvSpPr/>
            <p:nvPr/>
          </p:nvSpPr>
          <p:spPr>
            <a:xfrm>
              <a:off x="8632688" y="1477567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7" name="직사각형 276">
              <a:extLst>
                <a:ext uri="{FF2B5EF4-FFF2-40B4-BE49-F238E27FC236}">
                  <a16:creationId xmlns:a16="http://schemas.microsoft.com/office/drawing/2014/main" id="{EEB444D1-C878-4AC2-93BC-A988BECDF194}"/>
                </a:ext>
              </a:extLst>
            </p:cNvPr>
            <p:cNvSpPr/>
            <p:nvPr/>
          </p:nvSpPr>
          <p:spPr>
            <a:xfrm>
              <a:off x="8772896" y="1477567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8" name="직사각형 277">
              <a:extLst>
                <a:ext uri="{FF2B5EF4-FFF2-40B4-BE49-F238E27FC236}">
                  <a16:creationId xmlns:a16="http://schemas.microsoft.com/office/drawing/2014/main" id="{B9B9800D-9898-4246-9D22-7412752A8CDD}"/>
                </a:ext>
              </a:extLst>
            </p:cNvPr>
            <p:cNvSpPr/>
            <p:nvPr/>
          </p:nvSpPr>
          <p:spPr>
            <a:xfrm>
              <a:off x="8913104" y="1477567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9" name="직사각형 278">
              <a:extLst>
                <a:ext uri="{FF2B5EF4-FFF2-40B4-BE49-F238E27FC236}">
                  <a16:creationId xmlns:a16="http://schemas.microsoft.com/office/drawing/2014/main" id="{0E46CA5A-172B-4C52-95C4-3BBE4A87D38F}"/>
                </a:ext>
              </a:extLst>
            </p:cNvPr>
            <p:cNvSpPr/>
            <p:nvPr/>
          </p:nvSpPr>
          <p:spPr>
            <a:xfrm>
              <a:off x="9053312" y="1477567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0" name="직사각형 279">
              <a:extLst>
                <a:ext uri="{FF2B5EF4-FFF2-40B4-BE49-F238E27FC236}">
                  <a16:creationId xmlns:a16="http://schemas.microsoft.com/office/drawing/2014/main" id="{727E9ACB-7210-49F8-A674-16348F47754B}"/>
                </a:ext>
              </a:extLst>
            </p:cNvPr>
            <p:cNvSpPr/>
            <p:nvPr/>
          </p:nvSpPr>
          <p:spPr>
            <a:xfrm>
              <a:off x="8352272" y="161777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1" name="직사각형 280">
              <a:extLst>
                <a:ext uri="{FF2B5EF4-FFF2-40B4-BE49-F238E27FC236}">
                  <a16:creationId xmlns:a16="http://schemas.microsoft.com/office/drawing/2014/main" id="{F6A00BDB-C471-456F-9426-857B4F429650}"/>
                </a:ext>
              </a:extLst>
            </p:cNvPr>
            <p:cNvSpPr/>
            <p:nvPr/>
          </p:nvSpPr>
          <p:spPr>
            <a:xfrm>
              <a:off x="8492480" y="161777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2" name="직사각형 281">
              <a:extLst>
                <a:ext uri="{FF2B5EF4-FFF2-40B4-BE49-F238E27FC236}">
                  <a16:creationId xmlns:a16="http://schemas.microsoft.com/office/drawing/2014/main" id="{B8EE67EA-8C1F-493D-A540-49A672F1842B}"/>
                </a:ext>
              </a:extLst>
            </p:cNvPr>
            <p:cNvSpPr/>
            <p:nvPr/>
          </p:nvSpPr>
          <p:spPr>
            <a:xfrm>
              <a:off x="8632688" y="161777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3" name="직사각형 282">
              <a:extLst>
                <a:ext uri="{FF2B5EF4-FFF2-40B4-BE49-F238E27FC236}">
                  <a16:creationId xmlns:a16="http://schemas.microsoft.com/office/drawing/2014/main" id="{B186716F-A752-449E-BFE2-E03068BB2F24}"/>
                </a:ext>
              </a:extLst>
            </p:cNvPr>
            <p:cNvSpPr/>
            <p:nvPr/>
          </p:nvSpPr>
          <p:spPr>
            <a:xfrm>
              <a:off x="8772896" y="161777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4" name="직사각형 283">
              <a:extLst>
                <a:ext uri="{FF2B5EF4-FFF2-40B4-BE49-F238E27FC236}">
                  <a16:creationId xmlns:a16="http://schemas.microsoft.com/office/drawing/2014/main" id="{623C1CA0-BD95-4BB5-9598-36C88D13BF66}"/>
                </a:ext>
              </a:extLst>
            </p:cNvPr>
            <p:cNvSpPr/>
            <p:nvPr/>
          </p:nvSpPr>
          <p:spPr>
            <a:xfrm>
              <a:off x="8913104" y="161777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5" name="직사각형 284">
              <a:extLst>
                <a:ext uri="{FF2B5EF4-FFF2-40B4-BE49-F238E27FC236}">
                  <a16:creationId xmlns:a16="http://schemas.microsoft.com/office/drawing/2014/main" id="{9DE987A2-E8A0-4440-AF3D-BE0B97694D16}"/>
                </a:ext>
              </a:extLst>
            </p:cNvPr>
            <p:cNvSpPr/>
            <p:nvPr/>
          </p:nvSpPr>
          <p:spPr>
            <a:xfrm>
              <a:off x="9053312" y="161777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6" name="직사각형 285">
              <a:extLst>
                <a:ext uri="{FF2B5EF4-FFF2-40B4-BE49-F238E27FC236}">
                  <a16:creationId xmlns:a16="http://schemas.microsoft.com/office/drawing/2014/main" id="{112DB4B4-C262-4A23-B8B9-C949F7281D79}"/>
                </a:ext>
              </a:extLst>
            </p:cNvPr>
            <p:cNvSpPr/>
            <p:nvPr/>
          </p:nvSpPr>
          <p:spPr>
            <a:xfrm>
              <a:off x="8352272" y="175798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7" name="직사각형 286">
              <a:extLst>
                <a:ext uri="{FF2B5EF4-FFF2-40B4-BE49-F238E27FC236}">
                  <a16:creationId xmlns:a16="http://schemas.microsoft.com/office/drawing/2014/main" id="{49EF44F7-1BCE-4F1A-B5EF-483787B1531B}"/>
                </a:ext>
              </a:extLst>
            </p:cNvPr>
            <p:cNvSpPr/>
            <p:nvPr/>
          </p:nvSpPr>
          <p:spPr>
            <a:xfrm>
              <a:off x="8492480" y="175798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8" name="직사각형 287">
              <a:extLst>
                <a:ext uri="{FF2B5EF4-FFF2-40B4-BE49-F238E27FC236}">
                  <a16:creationId xmlns:a16="http://schemas.microsoft.com/office/drawing/2014/main" id="{73A45CB1-1E6A-4076-9A93-7EED729B535A}"/>
                </a:ext>
              </a:extLst>
            </p:cNvPr>
            <p:cNvSpPr/>
            <p:nvPr/>
          </p:nvSpPr>
          <p:spPr>
            <a:xfrm>
              <a:off x="8632688" y="175798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9" name="직사각형 288">
              <a:extLst>
                <a:ext uri="{FF2B5EF4-FFF2-40B4-BE49-F238E27FC236}">
                  <a16:creationId xmlns:a16="http://schemas.microsoft.com/office/drawing/2014/main" id="{184D9AD4-7BEA-4FFC-AF19-76677B7684DB}"/>
                </a:ext>
              </a:extLst>
            </p:cNvPr>
            <p:cNvSpPr/>
            <p:nvPr/>
          </p:nvSpPr>
          <p:spPr>
            <a:xfrm>
              <a:off x="8772896" y="175798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0" name="직사각형 289">
              <a:extLst>
                <a:ext uri="{FF2B5EF4-FFF2-40B4-BE49-F238E27FC236}">
                  <a16:creationId xmlns:a16="http://schemas.microsoft.com/office/drawing/2014/main" id="{75D4FFA9-86AD-4356-B130-00CB7A74D810}"/>
                </a:ext>
              </a:extLst>
            </p:cNvPr>
            <p:cNvSpPr/>
            <p:nvPr/>
          </p:nvSpPr>
          <p:spPr>
            <a:xfrm>
              <a:off x="8913104" y="175798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1" name="직사각형 290">
              <a:extLst>
                <a:ext uri="{FF2B5EF4-FFF2-40B4-BE49-F238E27FC236}">
                  <a16:creationId xmlns:a16="http://schemas.microsoft.com/office/drawing/2014/main" id="{E5837AD9-B504-4E57-8446-3DD7E7F46887}"/>
                </a:ext>
              </a:extLst>
            </p:cNvPr>
            <p:cNvSpPr/>
            <p:nvPr/>
          </p:nvSpPr>
          <p:spPr>
            <a:xfrm>
              <a:off x="9053312" y="175798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2" name="직사각형 291">
              <a:extLst>
                <a:ext uri="{FF2B5EF4-FFF2-40B4-BE49-F238E27FC236}">
                  <a16:creationId xmlns:a16="http://schemas.microsoft.com/office/drawing/2014/main" id="{22786347-CEB0-4A57-ACF2-1D171327F5B4}"/>
                </a:ext>
              </a:extLst>
            </p:cNvPr>
            <p:cNvSpPr/>
            <p:nvPr/>
          </p:nvSpPr>
          <p:spPr>
            <a:xfrm>
              <a:off x="8352272" y="189819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3" name="직사각형 292">
              <a:extLst>
                <a:ext uri="{FF2B5EF4-FFF2-40B4-BE49-F238E27FC236}">
                  <a16:creationId xmlns:a16="http://schemas.microsoft.com/office/drawing/2014/main" id="{0E6D5CA7-BA0B-496E-AA42-A42B421C3345}"/>
                </a:ext>
              </a:extLst>
            </p:cNvPr>
            <p:cNvSpPr/>
            <p:nvPr/>
          </p:nvSpPr>
          <p:spPr>
            <a:xfrm>
              <a:off x="8492480" y="189819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4" name="직사각형 293">
              <a:extLst>
                <a:ext uri="{FF2B5EF4-FFF2-40B4-BE49-F238E27FC236}">
                  <a16:creationId xmlns:a16="http://schemas.microsoft.com/office/drawing/2014/main" id="{71BE2127-1F0A-47D4-ACED-0D45948D2C12}"/>
                </a:ext>
              </a:extLst>
            </p:cNvPr>
            <p:cNvSpPr/>
            <p:nvPr/>
          </p:nvSpPr>
          <p:spPr>
            <a:xfrm>
              <a:off x="8632688" y="189819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5" name="직사각형 294">
              <a:extLst>
                <a:ext uri="{FF2B5EF4-FFF2-40B4-BE49-F238E27FC236}">
                  <a16:creationId xmlns:a16="http://schemas.microsoft.com/office/drawing/2014/main" id="{9E44AA55-4B5A-4C02-8C65-ABD99CE33A41}"/>
                </a:ext>
              </a:extLst>
            </p:cNvPr>
            <p:cNvSpPr/>
            <p:nvPr/>
          </p:nvSpPr>
          <p:spPr>
            <a:xfrm>
              <a:off x="8772896" y="189819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6" name="직사각형 295">
              <a:extLst>
                <a:ext uri="{FF2B5EF4-FFF2-40B4-BE49-F238E27FC236}">
                  <a16:creationId xmlns:a16="http://schemas.microsoft.com/office/drawing/2014/main" id="{4DB38253-5A54-42FF-B7C5-025DC3D5A776}"/>
                </a:ext>
              </a:extLst>
            </p:cNvPr>
            <p:cNvSpPr/>
            <p:nvPr/>
          </p:nvSpPr>
          <p:spPr>
            <a:xfrm>
              <a:off x="8913104" y="189819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7" name="직사각형 296">
              <a:extLst>
                <a:ext uri="{FF2B5EF4-FFF2-40B4-BE49-F238E27FC236}">
                  <a16:creationId xmlns:a16="http://schemas.microsoft.com/office/drawing/2014/main" id="{56155A54-65AE-4BBC-AC8E-CE8849C4A083}"/>
                </a:ext>
              </a:extLst>
            </p:cNvPr>
            <p:cNvSpPr/>
            <p:nvPr/>
          </p:nvSpPr>
          <p:spPr>
            <a:xfrm>
              <a:off x="9053312" y="189819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8" name="직사각형 297">
              <a:extLst>
                <a:ext uri="{FF2B5EF4-FFF2-40B4-BE49-F238E27FC236}">
                  <a16:creationId xmlns:a16="http://schemas.microsoft.com/office/drawing/2014/main" id="{C98FEC99-D93B-46C1-9692-EDE75830184A}"/>
                </a:ext>
              </a:extLst>
            </p:cNvPr>
            <p:cNvSpPr/>
            <p:nvPr/>
          </p:nvSpPr>
          <p:spPr>
            <a:xfrm>
              <a:off x="8352272" y="203839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9" name="직사각형 298">
              <a:extLst>
                <a:ext uri="{FF2B5EF4-FFF2-40B4-BE49-F238E27FC236}">
                  <a16:creationId xmlns:a16="http://schemas.microsoft.com/office/drawing/2014/main" id="{CD37DE64-563D-4BBD-9C2E-12070CFB7164}"/>
                </a:ext>
              </a:extLst>
            </p:cNvPr>
            <p:cNvSpPr/>
            <p:nvPr/>
          </p:nvSpPr>
          <p:spPr>
            <a:xfrm>
              <a:off x="8492480" y="203839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0" name="직사각형 299">
              <a:extLst>
                <a:ext uri="{FF2B5EF4-FFF2-40B4-BE49-F238E27FC236}">
                  <a16:creationId xmlns:a16="http://schemas.microsoft.com/office/drawing/2014/main" id="{C93A70AA-505A-4F2A-B610-0147FEC55D7D}"/>
                </a:ext>
              </a:extLst>
            </p:cNvPr>
            <p:cNvSpPr/>
            <p:nvPr/>
          </p:nvSpPr>
          <p:spPr>
            <a:xfrm>
              <a:off x="8632688" y="203839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1" name="직사각형 300">
              <a:extLst>
                <a:ext uri="{FF2B5EF4-FFF2-40B4-BE49-F238E27FC236}">
                  <a16:creationId xmlns:a16="http://schemas.microsoft.com/office/drawing/2014/main" id="{E3963748-4584-43A6-BF2C-0012F104BD25}"/>
                </a:ext>
              </a:extLst>
            </p:cNvPr>
            <p:cNvSpPr/>
            <p:nvPr/>
          </p:nvSpPr>
          <p:spPr>
            <a:xfrm>
              <a:off x="8772896" y="203839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2" name="직사각형 301">
              <a:extLst>
                <a:ext uri="{FF2B5EF4-FFF2-40B4-BE49-F238E27FC236}">
                  <a16:creationId xmlns:a16="http://schemas.microsoft.com/office/drawing/2014/main" id="{70ADDE02-0251-4DFC-BF13-B41AF32C8B26}"/>
                </a:ext>
              </a:extLst>
            </p:cNvPr>
            <p:cNvSpPr/>
            <p:nvPr/>
          </p:nvSpPr>
          <p:spPr>
            <a:xfrm>
              <a:off x="8913104" y="203839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3" name="직사각형 302">
              <a:extLst>
                <a:ext uri="{FF2B5EF4-FFF2-40B4-BE49-F238E27FC236}">
                  <a16:creationId xmlns:a16="http://schemas.microsoft.com/office/drawing/2014/main" id="{89420B11-6794-4C51-B6D9-1C5EB96B33DE}"/>
                </a:ext>
              </a:extLst>
            </p:cNvPr>
            <p:cNvSpPr/>
            <p:nvPr/>
          </p:nvSpPr>
          <p:spPr>
            <a:xfrm>
              <a:off x="9053312" y="203839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05" name="TextBox 304">
            <a:extLst>
              <a:ext uri="{FF2B5EF4-FFF2-40B4-BE49-F238E27FC236}">
                <a16:creationId xmlns:a16="http://schemas.microsoft.com/office/drawing/2014/main" id="{F691A598-BDB6-4FCE-BF88-1B0FC5943F2B}"/>
              </a:ext>
            </a:extLst>
          </p:cNvPr>
          <p:cNvSpPr txBox="1"/>
          <p:nvPr/>
        </p:nvSpPr>
        <p:spPr>
          <a:xfrm>
            <a:off x="6032442" y="726268"/>
            <a:ext cx="106952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X (100, 784)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06" name="직선 화살표 연결선 305">
            <a:extLst>
              <a:ext uri="{FF2B5EF4-FFF2-40B4-BE49-F238E27FC236}">
                <a16:creationId xmlns:a16="http://schemas.microsoft.com/office/drawing/2014/main" id="{49EF376C-702C-4B2B-B6B7-B56DE8B4B345}"/>
              </a:ext>
            </a:extLst>
          </p:cNvPr>
          <p:cNvCxnSpPr>
            <a:cxnSpLocks/>
            <a:stCxn id="197" idx="3"/>
            <a:endCxn id="265" idx="2"/>
          </p:cNvCxnSpPr>
          <p:nvPr/>
        </p:nvCxnSpPr>
        <p:spPr>
          <a:xfrm flipV="1">
            <a:off x="6139673" y="1599121"/>
            <a:ext cx="788173" cy="16561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9" name="직사각형 408">
            <a:extLst>
              <a:ext uri="{FF2B5EF4-FFF2-40B4-BE49-F238E27FC236}">
                <a16:creationId xmlns:a16="http://schemas.microsoft.com/office/drawing/2014/main" id="{DFD6F541-5BD8-4D6A-9A65-3FDDC20B2505}"/>
              </a:ext>
            </a:extLst>
          </p:cNvPr>
          <p:cNvSpPr/>
          <p:nvPr/>
        </p:nvSpPr>
        <p:spPr>
          <a:xfrm>
            <a:off x="5176290" y="3963620"/>
            <a:ext cx="963383" cy="2272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0" name="직사각형 409">
            <a:extLst>
              <a:ext uri="{FF2B5EF4-FFF2-40B4-BE49-F238E27FC236}">
                <a16:creationId xmlns:a16="http://schemas.microsoft.com/office/drawing/2014/main" id="{42D09426-0FF7-40F0-A1EA-710A7FBD9DB7}"/>
              </a:ext>
            </a:extLst>
          </p:cNvPr>
          <p:cNvSpPr/>
          <p:nvPr/>
        </p:nvSpPr>
        <p:spPr>
          <a:xfrm>
            <a:off x="5176290" y="4195728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self.mask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13" name="직선 화살표 연결선 412">
            <a:extLst>
              <a:ext uri="{FF2B5EF4-FFF2-40B4-BE49-F238E27FC236}">
                <a16:creationId xmlns:a16="http://schemas.microsoft.com/office/drawing/2014/main" id="{F8816330-37A0-4667-8E74-8C4756F60A61}"/>
              </a:ext>
            </a:extLst>
          </p:cNvPr>
          <p:cNvCxnSpPr>
            <a:cxnSpLocks/>
            <a:stCxn id="160" idx="3"/>
            <a:endCxn id="409" idx="1"/>
          </p:cNvCxnSpPr>
          <p:nvPr/>
        </p:nvCxnSpPr>
        <p:spPr>
          <a:xfrm>
            <a:off x="3358316" y="3714235"/>
            <a:ext cx="1817974" cy="3630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6" name="TextBox 415">
            <a:extLst>
              <a:ext uri="{FF2B5EF4-FFF2-40B4-BE49-F238E27FC236}">
                <a16:creationId xmlns:a16="http://schemas.microsoft.com/office/drawing/2014/main" id="{B68822C3-ED36-48E7-9FDF-B7CBAFEC88D8}"/>
              </a:ext>
            </a:extLst>
          </p:cNvPr>
          <p:cNvSpPr txBox="1"/>
          <p:nvPr/>
        </p:nvSpPr>
        <p:spPr>
          <a:xfrm>
            <a:off x="6731724" y="3830555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223" name="그룹 7222">
            <a:extLst>
              <a:ext uri="{FF2B5EF4-FFF2-40B4-BE49-F238E27FC236}">
                <a16:creationId xmlns:a16="http://schemas.microsoft.com/office/drawing/2014/main" id="{1C5FCCC4-D2D4-4AE7-96B5-45A8E4FD31E1}"/>
              </a:ext>
            </a:extLst>
          </p:cNvPr>
          <p:cNvGrpSpPr/>
          <p:nvPr/>
        </p:nvGrpSpPr>
        <p:grpSpPr>
          <a:xfrm>
            <a:off x="6625840" y="4059738"/>
            <a:ext cx="1135226" cy="309607"/>
            <a:chOff x="6338470" y="3931722"/>
            <a:chExt cx="1135226" cy="309607"/>
          </a:xfrm>
        </p:grpSpPr>
        <p:sp>
          <p:nvSpPr>
            <p:cNvPr id="419" name="직사각형 418">
              <a:extLst>
                <a:ext uri="{FF2B5EF4-FFF2-40B4-BE49-F238E27FC236}">
                  <a16:creationId xmlns:a16="http://schemas.microsoft.com/office/drawing/2014/main" id="{E085BCB6-46C1-4455-A088-97420243575D}"/>
                </a:ext>
              </a:extLst>
            </p:cNvPr>
            <p:cNvSpPr/>
            <p:nvPr/>
          </p:nvSpPr>
          <p:spPr>
            <a:xfrm>
              <a:off x="6338470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0" name="직사각형 419">
              <a:extLst>
                <a:ext uri="{FF2B5EF4-FFF2-40B4-BE49-F238E27FC236}">
                  <a16:creationId xmlns:a16="http://schemas.microsoft.com/office/drawing/2014/main" id="{B5C64541-4794-4DFE-A0B7-8963D36B0E06}"/>
                </a:ext>
              </a:extLst>
            </p:cNvPr>
            <p:cNvSpPr/>
            <p:nvPr/>
          </p:nvSpPr>
          <p:spPr>
            <a:xfrm>
              <a:off x="644167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1" name="직사각형 420">
              <a:extLst>
                <a:ext uri="{FF2B5EF4-FFF2-40B4-BE49-F238E27FC236}">
                  <a16:creationId xmlns:a16="http://schemas.microsoft.com/office/drawing/2014/main" id="{1E7355FF-81B7-439C-8B2A-2D8F29424431}"/>
                </a:ext>
              </a:extLst>
            </p:cNvPr>
            <p:cNvSpPr/>
            <p:nvPr/>
          </p:nvSpPr>
          <p:spPr>
            <a:xfrm>
              <a:off x="6544875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2" name="직사각형 421">
              <a:extLst>
                <a:ext uri="{FF2B5EF4-FFF2-40B4-BE49-F238E27FC236}">
                  <a16:creationId xmlns:a16="http://schemas.microsoft.com/office/drawing/2014/main" id="{93BF1B68-7FE7-483A-A29F-1689FB8CAD66}"/>
                </a:ext>
              </a:extLst>
            </p:cNvPr>
            <p:cNvSpPr/>
            <p:nvPr/>
          </p:nvSpPr>
          <p:spPr>
            <a:xfrm>
              <a:off x="664807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3" name="직사각형 422">
              <a:extLst>
                <a:ext uri="{FF2B5EF4-FFF2-40B4-BE49-F238E27FC236}">
                  <a16:creationId xmlns:a16="http://schemas.microsoft.com/office/drawing/2014/main" id="{C2DDC3B0-E553-44F8-B685-A131A1CF5753}"/>
                </a:ext>
              </a:extLst>
            </p:cNvPr>
            <p:cNvSpPr/>
            <p:nvPr/>
          </p:nvSpPr>
          <p:spPr>
            <a:xfrm>
              <a:off x="675127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4" name="직사각형 423">
              <a:extLst>
                <a:ext uri="{FF2B5EF4-FFF2-40B4-BE49-F238E27FC236}">
                  <a16:creationId xmlns:a16="http://schemas.microsoft.com/office/drawing/2014/main" id="{5EFE138E-57E8-4BD3-9DB1-AF88E7E36703}"/>
                </a:ext>
              </a:extLst>
            </p:cNvPr>
            <p:cNvSpPr/>
            <p:nvPr/>
          </p:nvSpPr>
          <p:spPr>
            <a:xfrm>
              <a:off x="685448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5" name="직사각형 424">
              <a:extLst>
                <a:ext uri="{FF2B5EF4-FFF2-40B4-BE49-F238E27FC236}">
                  <a16:creationId xmlns:a16="http://schemas.microsoft.com/office/drawing/2014/main" id="{D35A7D81-342C-4087-B4DC-684C55530F0F}"/>
                </a:ext>
              </a:extLst>
            </p:cNvPr>
            <p:cNvSpPr/>
            <p:nvPr/>
          </p:nvSpPr>
          <p:spPr>
            <a:xfrm>
              <a:off x="695768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6" name="직사각형 425">
              <a:extLst>
                <a:ext uri="{FF2B5EF4-FFF2-40B4-BE49-F238E27FC236}">
                  <a16:creationId xmlns:a16="http://schemas.microsoft.com/office/drawing/2014/main" id="{FA41BF9D-5647-4C9A-9D42-81854FD01766}"/>
                </a:ext>
              </a:extLst>
            </p:cNvPr>
            <p:cNvSpPr/>
            <p:nvPr/>
          </p:nvSpPr>
          <p:spPr>
            <a:xfrm>
              <a:off x="706088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7" name="직사각형 426">
              <a:extLst>
                <a:ext uri="{FF2B5EF4-FFF2-40B4-BE49-F238E27FC236}">
                  <a16:creationId xmlns:a16="http://schemas.microsoft.com/office/drawing/2014/main" id="{D628E931-8546-4594-B680-5CAB504A50D0}"/>
                </a:ext>
              </a:extLst>
            </p:cNvPr>
            <p:cNvSpPr/>
            <p:nvPr/>
          </p:nvSpPr>
          <p:spPr>
            <a:xfrm>
              <a:off x="716408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8" name="직사각형 427">
              <a:extLst>
                <a:ext uri="{FF2B5EF4-FFF2-40B4-BE49-F238E27FC236}">
                  <a16:creationId xmlns:a16="http://schemas.microsoft.com/office/drawing/2014/main" id="{CDEB50EC-CA4E-4E03-9101-2A38BF418A77}"/>
                </a:ext>
              </a:extLst>
            </p:cNvPr>
            <p:cNvSpPr/>
            <p:nvPr/>
          </p:nvSpPr>
          <p:spPr>
            <a:xfrm>
              <a:off x="7267291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9" name="직사각형 428">
              <a:extLst>
                <a:ext uri="{FF2B5EF4-FFF2-40B4-BE49-F238E27FC236}">
                  <a16:creationId xmlns:a16="http://schemas.microsoft.com/office/drawing/2014/main" id="{E65CB812-96A0-4511-BE6C-394FE695FDE7}"/>
                </a:ext>
              </a:extLst>
            </p:cNvPr>
            <p:cNvSpPr/>
            <p:nvPr/>
          </p:nvSpPr>
          <p:spPr>
            <a:xfrm>
              <a:off x="737049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0" name="직사각형 429">
              <a:extLst>
                <a:ext uri="{FF2B5EF4-FFF2-40B4-BE49-F238E27FC236}">
                  <a16:creationId xmlns:a16="http://schemas.microsoft.com/office/drawing/2014/main" id="{E130C1E6-3D16-45D2-8390-89E16670F51B}"/>
                </a:ext>
              </a:extLst>
            </p:cNvPr>
            <p:cNvSpPr/>
            <p:nvPr/>
          </p:nvSpPr>
          <p:spPr>
            <a:xfrm>
              <a:off x="6338470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1" name="직사각형 430">
              <a:extLst>
                <a:ext uri="{FF2B5EF4-FFF2-40B4-BE49-F238E27FC236}">
                  <a16:creationId xmlns:a16="http://schemas.microsoft.com/office/drawing/2014/main" id="{C2526ED7-FEC7-4979-955D-604B38AB24E6}"/>
                </a:ext>
              </a:extLst>
            </p:cNvPr>
            <p:cNvSpPr/>
            <p:nvPr/>
          </p:nvSpPr>
          <p:spPr>
            <a:xfrm>
              <a:off x="644167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2" name="직사각형 431">
              <a:extLst>
                <a:ext uri="{FF2B5EF4-FFF2-40B4-BE49-F238E27FC236}">
                  <a16:creationId xmlns:a16="http://schemas.microsoft.com/office/drawing/2014/main" id="{A4AF1120-8B33-4A6C-8CBD-DC41ED55A751}"/>
                </a:ext>
              </a:extLst>
            </p:cNvPr>
            <p:cNvSpPr/>
            <p:nvPr/>
          </p:nvSpPr>
          <p:spPr>
            <a:xfrm>
              <a:off x="6544875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3" name="직사각형 432">
              <a:extLst>
                <a:ext uri="{FF2B5EF4-FFF2-40B4-BE49-F238E27FC236}">
                  <a16:creationId xmlns:a16="http://schemas.microsoft.com/office/drawing/2014/main" id="{FCC88AE5-B469-4914-9615-F96DCED6ADBA}"/>
                </a:ext>
              </a:extLst>
            </p:cNvPr>
            <p:cNvSpPr/>
            <p:nvPr/>
          </p:nvSpPr>
          <p:spPr>
            <a:xfrm>
              <a:off x="664807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4" name="직사각형 433">
              <a:extLst>
                <a:ext uri="{FF2B5EF4-FFF2-40B4-BE49-F238E27FC236}">
                  <a16:creationId xmlns:a16="http://schemas.microsoft.com/office/drawing/2014/main" id="{2C0BE973-2390-4F01-A054-F6EE2E7D94AF}"/>
                </a:ext>
              </a:extLst>
            </p:cNvPr>
            <p:cNvSpPr/>
            <p:nvPr/>
          </p:nvSpPr>
          <p:spPr>
            <a:xfrm>
              <a:off x="675127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5" name="직사각형 434">
              <a:extLst>
                <a:ext uri="{FF2B5EF4-FFF2-40B4-BE49-F238E27FC236}">
                  <a16:creationId xmlns:a16="http://schemas.microsoft.com/office/drawing/2014/main" id="{072AA610-ED70-456B-8B6B-2B248D65716A}"/>
                </a:ext>
              </a:extLst>
            </p:cNvPr>
            <p:cNvSpPr/>
            <p:nvPr/>
          </p:nvSpPr>
          <p:spPr>
            <a:xfrm>
              <a:off x="685448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6" name="직사각형 435">
              <a:extLst>
                <a:ext uri="{FF2B5EF4-FFF2-40B4-BE49-F238E27FC236}">
                  <a16:creationId xmlns:a16="http://schemas.microsoft.com/office/drawing/2014/main" id="{EE319DE7-9EF9-4104-9938-F502E19DE775}"/>
                </a:ext>
              </a:extLst>
            </p:cNvPr>
            <p:cNvSpPr/>
            <p:nvPr/>
          </p:nvSpPr>
          <p:spPr>
            <a:xfrm>
              <a:off x="695768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7" name="직사각형 436">
              <a:extLst>
                <a:ext uri="{FF2B5EF4-FFF2-40B4-BE49-F238E27FC236}">
                  <a16:creationId xmlns:a16="http://schemas.microsoft.com/office/drawing/2014/main" id="{0AB539D6-91C0-4F59-AD10-91ACDB159D0A}"/>
                </a:ext>
              </a:extLst>
            </p:cNvPr>
            <p:cNvSpPr/>
            <p:nvPr/>
          </p:nvSpPr>
          <p:spPr>
            <a:xfrm>
              <a:off x="706088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8" name="직사각형 437">
              <a:extLst>
                <a:ext uri="{FF2B5EF4-FFF2-40B4-BE49-F238E27FC236}">
                  <a16:creationId xmlns:a16="http://schemas.microsoft.com/office/drawing/2014/main" id="{7A0443F0-2E14-49E0-A07B-FC134A81EB04}"/>
                </a:ext>
              </a:extLst>
            </p:cNvPr>
            <p:cNvSpPr/>
            <p:nvPr/>
          </p:nvSpPr>
          <p:spPr>
            <a:xfrm>
              <a:off x="716408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9" name="직사각형 438">
              <a:extLst>
                <a:ext uri="{FF2B5EF4-FFF2-40B4-BE49-F238E27FC236}">
                  <a16:creationId xmlns:a16="http://schemas.microsoft.com/office/drawing/2014/main" id="{997D2B7B-3A69-4D9B-97E3-DBF62AE0B156}"/>
                </a:ext>
              </a:extLst>
            </p:cNvPr>
            <p:cNvSpPr/>
            <p:nvPr/>
          </p:nvSpPr>
          <p:spPr>
            <a:xfrm>
              <a:off x="7267291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0" name="직사각형 439">
              <a:extLst>
                <a:ext uri="{FF2B5EF4-FFF2-40B4-BE49-F238E27FC236}">
                  <a16:creationId xmlns:a16="http://schemas.microsoft.com/office/drawing/2014/main" id="{DCC3DFA9-E2CF-4723-A5BD-B23E5548E947}"/>
                </a:ext>
              </a:extLst>
            </p:cNvPr>
            <p:cNvSpPr/>
            <p:nvPr/>
          </p:nvSpPr>
          <p:spPr>
            <a:xfrm>
              <a:off x="737049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1" name="직사각형 440">
              <a:extLst>
                <a:ext uri="{FF2B5EF4-FFF2-40B4-BE49-F238E27FC236}">
                  <a16:creationId xmlns:a16="http://schemas.microsoft.com/office/drawing/2014/main" id="{66382BE8-96E5-45E5-93BC-FDFE83878B21}"/>
                </a:ext>
              </a:extLst>
            </p:cNvPr>
            <p:cNvSpPr/>
            <p:nvPr/>
          </p:nvSpPr>
          <p:spPr>
            <a:xfrm>
              <a:off x="6338470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2" name="직사각형 441">
              <a:extLst>
                <a:ext uri="{FF2B5EF4-FFF2-40B4-BE49-F238E27FC236}">
                  <a16:creationId xmlns:a16="http://schemas.microsoft.com/office/drawing/2014/main" id="{2D9A63EB-A56A-4B06-BE20-28D00DE31072}"/>
                </a:ext>
              </a:extLst>
            </p:cNvPr>
            <p:cNvSpPr/>
            <p:nvPr/>
          </p:nvSpPr>
          <p:spPr>
            <a:xfrm>
              <a:off x="644167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3" name="직사각형 442">
              <a:extLst>
                <a:ext uri="{FF2B5EF4-FFF2-40B4-BE49-F238E27FC236}">
                  <a16:creationId xmlns:a16="http://schemas.microsoft.com/office/drawing/2014/main" id="{BAC0FD89-4DDF-41C8-B890-EF4F71B56F77}"/>
                </a:ext>
              </a:extLst>
            </p:cNvPr>
            <p:cNvSpPr/>
            <p:nvPr/>
          </p:nvSpPr>
          <p:spPr>
            <a:xfrm>
              <a:off x="6544875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4" name="직사각형 443">
              <a:extLst>
                <a:ext uri="{FF2B5EF4-FFF2-40B4-BE49-F238E27FC236}">
                  <a16:creationId xmlns:a16="http://schemas.microsoft.com/office/drawing/2014/main" id="{D1B88E34-D2CB-404D-B87F-6865306B3E05}"/>
                </a:ext>
              </a:extLst>
            </p:cNvPr>
            <p:cNvSpPr/>
            <p:nvPr/>
          </p:nvSpPr>
          <p:spPr>
            <a:xfrm>
              <a:off x="664807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5" name="직사각형 444">
              <a:extLst>
                <a:ext uri="{FF2B5EF4-FFF2-40B4-BE49-F238E27FC236}">
                  <a16:creationId xmlns:a16="http://schemas.microsoft.com/office/drawing/2014/main" id="{C1A1D4B7-B3E4-4751-8F35-2AA6710AA393}"/>
                </a:ext>
              </a:extLst>
            </p:cNvPr>
            <p:cNvSpPr/>
            <p:nvPr/>
          </p:nvSpPr>
          <p:spPr>
            <a:xfrm>
              <a:off x="675127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6" name="직사각형 445">
              <a:extLst>
                <a:ext uri="{FF2B5EF4-FFF2-40B4-BE49-F238E27FC236}">
                  <a16:creationId xmlns:a16="http://schemas.microsoft.com/office/drawing/2014/main" id="{62598CDD-F298-4CA4-A9A9-103F11E94F94}"/>
                </a:ext>
              </a:extLst>
            </p:cNvPr>
            <p:cNvSpPr/>
            <p:nvPr/>
          </p:nvSpPr>
          <p:spPr>
            <a:xfrm>
              <a:off x="685448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7" name="직사각형 446">
              <a:extLst>
                <a:ext uri="{FF2B5EF4-FFF2-40B4-BE49-F238E27FC236}">
                  <a16:creationId xmlns:a16="http://schemas.microsoft.com/office/drawing/2014/main" id="{AB402E37-F849-4E48-A7F0-C5EEB5EEA535}"/>
                </a:ext>
              </a:extLst>
            </p:cNvPr>
            <p:cNvSpPr/>
            <p:nvPr/>
          </p:nvSpPr>
          <p:spPr>
            <a:xfrm>
              <a:off x="695768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8" name="직사각형 447">
              <a:extLst>
                <a:ext uri="{FF2B5EF4-FFF2-40B4-BE49-F238E27FC236}">
                  <a16:creationId xmlns:a16="http://schemas.microsoft.com/office/drawing/2014/main" id="{48D56D26-CC81-49C7-B69B-3C6717D35401}"/>
                </a:ext>
              </a:extLst>
            </p:cNvPr>
            <p:cNvSpPr/>
            <p:nvPr/>
          </p:nvSpPr>
          <p:spPr>
            <a:xfrm>
              <a:off x="706088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9" name="직사각형 448">
              <a:extLst>
                <a:ext uri="{FF2B5EF4-FFF2-40B4-BE49-F238E27FC236}">
                  <a16:creationId xmlns:a16="http://schemas.microsoft.com/office/drawing/2014/main" id="{BC15D748-99F4-48C8-B3BC-07F64F40DDCC}"/>
                </a:ext>
              </a:extLst>
            </p:cNvPr>
            <p:cNvSpPr/>
            <p:nvPr/>
          </p:nvSpPr>
          <p:spPr>
            <a:xfrm>
              <a:off x="716408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0" name="직사각형 449">
              <a:extLst>
                <a:ext uri="{FF2B5EF4-FFF2-40B4-BE49-F238E27FC236}">
                  <a16:creationId xmlns:a16="http://schemas.microsoft.com/office/drawing/2014/main" id="{8B4BBF33-D2A3-4186-B25B-BB8D501BF984}"/>
                </a:ext>
              </a:extLst>
            </p:cNvPr>
            <p:cNvSpPr/>
            <p:nvPr/>
          </p:nvSpPr>
          <p:spPr>
            <a:xfrm>
              <a:off x="7267291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1" name="직사각형 450">
              <a:extLst>
                <a:ext uri="{FF2B5EF4-FFF2-40B4-BE49-F238E27FC236}">
                  <a16:creationId xmlns:a16="http://schemas.microsoft.com/office/drawing/2014/main" id="{1BC4DC0D-F1F3-44B6-8D24-7703D81F09B9}"/>
                </a:ext>
              </a:extLst>
            </p:cNvPr>
            <p:cNvSpPr/>
            <p:nvPr/>
          </p:nvSpPr>
          <p:spPr>
            <a:xfrm>
              <a:off x="737049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452" name="직선 화살표 연결선 451">
            <a:extLst>
              <a:ext uri="{FF2B5EF4-FFF2-40B4-BE49-F238E27FC236}">
                <a16:creationId xmlns:a16="http://schemas.microsoft.com/office/drawing/2014/main" id="{893BB61F-8E4A-414C-9089-EA3A9307F937}"/>
              </a:ext>
            </a:extLst>
          </p:cNvPr>
          <p:cNvCxnSpPr>
            <a:cxnSpLocks/>
            <a:stCxn id="410" idx="3"/>
            <a:endCxn id="419" idx="1"/>
          </p:cNvCxnSpPr>
          <p:nvPr/>
        </p:nvCxnSpPr>
        <p:spPr>
          <a:xfrm flipV="1">
            <a:off x="6139673" y="4111339"/>
            <a:ext cx="486167" cy="1980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7" name="직사각형 466">
            <a:extLst>
              <a:ext uri="{FF2B5EF4-FFF2-40B4-BE49-F238E27FC236}">
                <a16:creationId xmlns:a16="http://schemas.microsoft.com/office/drawing/2014/main" id="{53DE9817-19EA-4CE6-8576-B5A668E70FA4}"/>
              </a:ext>
            </a:extLst>
          </p:cNvPr>
          <p:cNvSpPr/>
          <p:nvPr/>
        </p:nvSpPr>
        <p:spPr>
          <a:xfrm>
            <a:off x="5176290" y="4645076"/>
            <a:ext cx="963383" cy="2272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8" name="직사각형 467">
            <a:extLst>
              <a:ext uri="{FF2B5EF4-FFF2-40B4-BE49-F238E27FC236}">
                <a16:creationId xmlns:a16="http://schemas.microsoft.com/office/drawing/2014/main" id="{A9D18950-E655-42FA-8568-C8ED3ED4A5D0}"/>
              </a:ext>
            </a:extLst>
          </p:cNvPr>
          <p:cNvSpPr/>
          <p:nvPr/>
        </p:nvSpPr>
        <p:spPr>
          <a:xfrm>
            <a:off x="5176290" y="4877183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9" name="직사각형 468">
            <a:extLst>
              <a:ext uri="{FF2B5EF4-FFF2-40B4-BE49-F238E27FC236}">
                <a16:creationId xmlns:a16="http://schemas.microsoft.com/office/drawing/2014/main" id="{5E599875-9F3F-4CF8-A2A9-9AB4FF964E64}"/>
              </a:ext>
            </a:extLst>
          </p:cNvPr>
          <p:cNvSpPr/>
          <p:nvPr/>
        </p:nvSpPr>
        <p:spPr>
          <a:xfrm>
            <a:off x="5176290" y="5109291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0" name="직사각형 469">
            <a:extLst>
              <a:ext uri="{FF2B5EF4-FFF2-40B4-BE49-F238E27FC236}">
                <a16:creationId xmlns:a16="http://schemas.microsoft.com/office/drawing/2014/main" id="{0AAE083C-6738-4997-8A84-2E37C71A3F10}"/>
              </a:ext>
            </a:extLst>
          </p:cNvPr>
          <p:cNvSpPr/>
          <p:nvPr/>
        </p:nvSpPr>
        <p:spPr>
          <a:xfrm>
            <a:off x="5176290" y="5338173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self.X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1" name="직사각형 470">
            <a:extLst>
              <a:ext uri="{FF2B5EF4-FFF2-40B4-BE49-F238E27FC236}">
                <a16:creationId xmlns:a16="http://schemas.microsoft.com/office/drawing/2014/main" id="{CE3418D2-EFD2-414E-B0F5-517079F6577F}"/>
              </a:ext>
            </a:extLst>
          </p:cNvPr>
          <p:cNvSpPr/>
          <p:nvPr/>
        </p:nvSpPr>
        <p:spPr>
          <a:xfrm>
            <a:off x="5176290" y="5570281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self.dw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2" name="직사각형 471">
            <a:extLst>
              <a:ext uri="{FF2B5EF4-FFF2-40B4-BE49-F238E27FC236}">
                <a16:creationId xmlns:a16="http://schemas.microsoft.com/office/drawing/2014/main" id="{3C699263-45DA-4CD1-B97C-28671FF01959}"/>
              </a:ext>
            </a:extLst>
          </p:cNvPr>
          <p:cNvSpPr/>
          <p:nvPr/>
        </p:nvSpPr>
        <p:spPr>
          <a:xfrm>
            <a:off x="5176290" y="5797555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self.db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73" name="직선 화살표 연결선 472">
            <a:extLst>
              <a:ext uri="{FF2B5EF4-FFF2-40B4-BE49-F238E27FC236}">
                <a16:creationId xmlns:a16="http://schemas.microsoft.com/office/drawing/2014/main" id="{B54752AA-3C6C-44EC-A7AB-4FA76C6807EF}"/>
              </a:ext>
            </a:extLst>
          </p:cNvPr>
          <p:cNvCxnSpPr>
            <a:cxnSpLocks/>
            <a:stCxn id="161" idx="3"/>
            <a:endCxn id="467" idx="1"/>
          </p:cNvCxnSpPr>
          <p:nvPr/>
        </p:nvCxnSpPr>
        <p:spPr>
          <a:xfrm>
            <a:off x="3358316" y="3943075"/>
            <a:ext cx="1817974" cy="8156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6" name="직선 화살표 연결선 475">
            <a:extLst>
              <a:ext uri="{FF2B5EF4-FFF2-40B4-BE49-F238E27FC236}">
                <a16:creationId xmlns:a16="http://schemas.microsoft.com/office/drawing/2014/main" id="{C18864A4-8ED3-46AE-9504-57AE11386EF6}"/>
              </a:ext>
            </a:extLst>
          </p:cNvPr>
          <p:cNvCxnSpPr>
            <a:cxnSpLocks/>
            <a:stCxn id="468" idx="3"/>
            <a:endCxn id="118" idx="3"/>
          </p:cNvCxnSpPr>
          <p:nvPr/>
        </p:nvCxnSpPr>
        <p:spPr>
          <a:xfrm flipH="1" flipV="1">
            <a:off x="4465941" y="2084951"/>
            <a:ext cx="1673732" cy="29058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9" name="직선 화살표 연결선 478">
            <a:extLst>
              <a:ext uri="{FF2B5EF4-FFF2-40B4-BE49-F238E27FC236}">
                <a16:creationId xmlns:a16="http://schemas.microsoft.com/office/drawing/2014/main" id="{7E0D9AFC-20C1-4BEE-AA75-116F0391D4CD}"/>
              </a:ext>
            </a:extLst>
          </p:cNvPr>
          <p:cNvCxnSpPr>
            <a:cxnSpLocks/>
            <a:stCxn id="469" idx="3"/>
            <a:endCxn id="151" idx="3"/>
          </p:cNvCxnSpPr>
          <p:nvPr/>
        </p:nvCxnSpPr>
        <p:spPr>
          <a:xfrm flipH="1" flipV="1">
            <a:off x="4463697" y="2763383"/>
            <a:ext cx="1675976" cy="24595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4" name="TextBox 483">
            <a:extLst>
              <a:ext uri="{FF2B5EF4-FFF2-40B4-BE49-F238E27FC236}">
                <a16:creationId xmlns:a16="http://schemas.microsoft.com/office/drawing/2014/main" id="{E9BE0BAA-4453-4289-8BE0-889B5F0E0BBC}"/>
              </a:ext>
            </a:extLst>
          </p:cNvPr>
          <p:cNvSpPr txBox="1"/>
          <p:nvPr/>
        </p:nvSpPr>
        <p:spPr>
          <a:xfrm>
            <a:off x="6731724" y="4729514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85" name="그룹 484">
            <a:extLst>
              <a:ext uri="{FF2B5EF4-FFF2-40B4-BE49-F238E27FC236}">
                <a16:creationId xmlns:a16="http://schemas.microsoft.com/office/drawing/2014/main" id="{774AF47D-3B41-49AB-82FA-F21D409CF4CB}"/>
              </a:ext>
            </a:extLst>
          </p:cNvPr>
          <p:cNvGrpSpPr/>
          <p:nvPr/>
        </p:nvGrpSpPr>
        <p:grpSpPr>
          <a:xfrm>
            <a:off x="6625840" y="4958697"/>
            <a:ext cx="1135226" cy="309607"/>
            <a:chOff x="6338470" y="3931722"/>
            <a:chExt cx="1135226" cy="309607"/>
          </a:xfrm>
        </p:grpSpPr>
        <p:sp>
          <p:nvSpPr>
            <p:cNvPr id="486" name="직사각형 485">
              <a:extLst>
                <a:ext uri="{FF2B5EF4-FFF2-40B4-BE49-F238E27FC236}">
                  <a16:creationId xmlns:a16="http://schemas.microsoft.com/office/drawing/2014/main" id="{5FE744A8-229C-4D81-86B3-3CD6912C6EA0}"/>
                </a:ext>
              </a:extLst>
            </p:cNvPr>
            <p:cNvSpPr/>
            <p:nvPr/>
          </p:nvSpPr>
          <p:spPr>
            <a:xfrm>
              <a:off x="6338470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7" name="직사각형 486">
              <a:extLst>
                <a:ext uri="{FF2B5EF4-FFF2-40B4-BE49-F238E27FC236}">
                  <a16:creationId xmlns:a16="http://schemas.microsoft.com/office/drawing/2014/main" id="{D009226A-B199-4A42-B2BB-0082201B8359}"/>
                </a:ext>
              </a:extLst>
            </p:cNvPr>
            <p:cNvSpPr/>
            <p:nvPr/>
          </p:nvSpPr>
          <p:spPr>
            <a:xfrm>
              <a:off x="644167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8" name="직사각형 487">
              <a:extLst>
                <a:ext uri="{FF2B5EF4-FFF2-40B4-BE49-F238E27FC236}">
                  <a16:creationId xmlns:a16="http://schemas.microsoft.com/office/drawing/2014/main" id="{955DBABE-E6DB-4734-A584-79B238B72D1C}"/>
                </a:ext>
              </a:extLst>
            </p:cNvPr>
            <p:cNvSpPr/>
            <p:nvPr/>
          </p:nvSpPr>
          <p:spPr>
            <a:xfrm>
              <a:off x="6544875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9" name="직사각형 488">
              <a:extLst>
                <a:ext uri="{FF2B5EF4-FFF2-40B4-BE49-F238E27FC236}">
                  <a16:creationId xmlns:a16="http://schemas.microsoft.com/office/drawing/2014/main" id="{22DA2D7D-95EA-4A6D-8C64-B60535174218}"/>
                </a:ext>
              </a:extLst>
            </p:cNvPr>
            <p:cNvSpPr/>
            <p:nvPr/>
          </p:nvSpPr>
          <p:spPr>
            <a:xfrm>
              <a:off x="664807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0" name="직사각형 489">
              <a:extLst>
                <a:ext uri="{FF2B5EF4-FFF2-40B4-BE49-F238E27FC236}">
                  <a16:creationId xmlns:a16="http://schemas.microsoft.com/office/drawing/2014/main" id="{E5251026-521E-4CAF-A9A0-60845C1FAED9}"/>
                </a:ext>
              </a:extLst>
            </p:cNvPr>
            <p:cNvSpPr/>
            <p:nvPr/>
          </p:nvSpPr>
          <p:spPr>
            <a:xfrm>
              <a:off x="675127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1" name="직사각형 490">
              <a:extLst>
                <a:ext uri="{FF2B5EF4-FFF2-40B4-BE49-F238E27FC236}">
                  <a16:creationId xmlns:a16="http://schemas.microsoft.com/office/drawing/2014/main" id="{A5D0A7B0-22A1-43C0-8E30-D4069377A1B4}"/>
                </a:ext>
              </a:extLst>
            </p:cNvPr>
            <p:cNvSpPr/>
            <p:nvPr/>
          </p:nvSpPr>
          <p:spPr>
            <a:xfrm>
              <a:off x="685448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2" name="직사각형 491">
              <a:extLst>
                <a:ext uri="{FF2B5EF4-FFF2-40B4-BE49-F238E27FC236}">
                  <a16:creationId xmlns:a16="http://schemas.microsoft.com/office/drawing/2014/main" id="{412F4C52-AC73-448D-A7A0-1374755E394B}"/>
                </a:ext>
              </a:extLst>
            </p:cNvPr>
            <p:cNvSpPr/>
            <p:nvPr/>
          </p:nvSpPr>
          <p:spPr>
            <a:xfrm>
              <a:off x="695768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3" name="직사각형 492">
              <a:extLst>
                <a:ext uri="{FF2B5EF4-FFF2-40B4-BE49-F238E27FC236}">
                  <a16:creationId xmlns:a16="http://schemas.microsoft.com/office/drawing/2014/main" id="{5D6098EE-7528-403D-94A6-23001CEFA9E2}"/>
                </a:ext>
              </a:extLst>
            </p:cNvPr>
            <p:cNvSpPr/>
            <p:nvPr/>
          </p:nvSpPr>
          <p:spPr>
            <a:xfrm>
              <a:off x="706088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4" name="직사각형 493">
              <a:extLst>
                <a:ext uri="{FF2B5EF4-FFF2-40B4-BE49-F238E27FC236}">
                  <a16:creationId xmlns:a16="http://schemas.microsoft.com/office/drawing/2014/main" id="{D6BD0027-26F7-4462-B3BE-5E0A75F56730}"/>
                </a:ext>
              </a:extLst>
            </p:cNvPr>
            <p:cNvSpPr/>
            <p:nvPr/>
          </p:nvSpPr>
          <p:spPr>
            <a:xfrm>
              <a:off x="716408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5" name="직사각형 494">
              <a:extLst>
                <a:ext uri="{FF2B5EF4-FFF2-40B4-BE49-F238E27FC236}">
                  <a16:creationId xmlns:a16="http://schemas.microsoft.com/office/drawing/2014/main" id="{342BCE71-EE5A-4788-B834-680CAAA95B07}"/>
                </a:ext>
              </a:extLst>
            </p:cNvPr>
            <p:cNvSpPr/>
            <p:nvPr/>
          </p:nvSpPr>
          <p:spPr>
            <a:xfrm>
              <a:off x="7267291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6" name="직사각형 495">
              <a:extLst>
                <a:ext uri="{FF2B5EF4-FFF2-40B4-BE49-F238E27FC236}">
                  <a16:creationId xmlns:a16="http://schemas.microsoft.com/office/drawing/2014/main" id="{AC6E6721-20C6-465F-9386-983469D4C819}"/>
                </a:ext>
              </a:extLst>
            </p:cNvPr>
            <p:cNvSpPr/>
            <p:nvPr/>
          </p:nvSpPr>
          <p:spPr>
            <a:xfrm>
              <a:off x="737049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7" name="직사각형 496">
              <a:extLst>
                <a:ext uri="{FF2B5EF4-FFF2-40B4-BE49-F238E27FC236}">
                  <a16:creationId xmlns:a16="http://schemas.microsoft.com/office/drawing/2014/main" id="{2C63FA9E-4539-4C69-9BB3-65CBDE44F582}"/>
                </a:ext>
              </a:extLst>
            </p:cNvPr>
            <p:cNvSpPr/>
            <p:nvPr/>
          </p:nvSpPr>
          <p:spPr>
            <a:xfrm>
              <a:off x="6338470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8" name="직사각형 497">
              <a:extLst>
                <a:ext uri="{FF2B5EF4-FFF2-40B4-BE49-F238E27FC236}">
                  <a16:creationId xmlns:a16="http://schemas.microsoft.com/office/drawing/2014/main" id="{EC356C54-9857-40B2-A21B-120EE1CE0CFD}"/>
                </a:ext>
              </a:extLst>
            </p:cNvPr>
            <p:cNvSpPr/>
            <p:nvPr/>
          </p:nvSpPr>
          <p:spPr>
            <a:xfrm>
              <a:off x="644167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9" name="직사각형 498">
              <a:extLst>
                <a:ext uri="{FF2B5EF4-FFF2-40B4-BE49-F238E27FC236}">
                  <a16:creationId xmlns:a16="http://schemas.microsoft.com/office/drawing/2014/main" id="{309FB782-EBA0-4A2B-9754-A19D567F4B5A}"/>
                </a:ext>
              </a:extLst>
            </p:cNvPr>
            <p:cNvSpPr/>
            <p:nvPr/>
          </p:nvSpPr>
          <p:spPr>
            <a:xfrm>
              <a:off x="6544875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0" name="직사각형 499">
              <a:extLst>
                <a:ext uri="{FF2B5EF4-FFF2-40B4-BE49-F238E27FC236}">
                  <a16:creationId xmlns:a16="http://schemas.microsoft.com/office/drawing/2014/main" id="{192FE193-32E6-4F8A-8208-A13AEA32EB96}"/>
                </a:ext>
              </a:extLst>
            </p:cNvPr>
            <p:cNvSpPr/>
            <p:nvPr/>
          </p:nvSpPr>
          <p:spPr>
            <a:xfrm>
              <a:off x="664807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1" name="직사각형 500">
              <a:extLst>
                <a:ext uri="{FF2B5EF4-FFF2-40B4-BE49-F238E27FC236}">
                  <a16:creationId xmlns:a16="http://schemas.microsoft.com/office/drawing/2014/main" id="{6A730215-FCBD-4B0C-AE62-84489AEA6041}"/>
                </a:ext>
              </a:extLst>
            </p:cNvPr>
            <p:cNvSpPr/>
            <p:nvPr/>
          </p:nvSpPr>
          <p:spPr>
            <a:xfrm>
              <a:off x="675127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2" name="직사각형 501">
              <a:extLst>
                <a:ext uri="{FF2B5EF4-FFF2-40B4-BE49-F238E27FC236}">
                  <a16:creationId xmlns:a16="http://schemas.microsoft.com/office/drawing/2014/main" id="{FA78A25A-DF0F-44FF-B921-0CF4C0D0588D}"/>
                </a:ext>
              </a:extLst>
            </p:cNvPr>
            <p:cNvSpPr/>
            <p:nvPr/>
          </p:nvSpPr>
          <p:spPr>
            <a:xfrm>
              <a:off x="685448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3" name="직사각형 502">
              <a:extLst>
                <a:ext uri="{FF2B5EF4-FFF2-40B4-BE49-F238E27FC236}">
                  <a16:creationId xmlns:a16="http://schemas.microsoft.com/office/drawing/2014/main" id="{FCBECF64-C7EB-4593-BE61-CCBE91197475}"/>
                </a:ext>
              </a:extLst>
            </p:cNvPr>
            <p:cNvSpPr/>
            <p:nvPr/>
          </p:nvSpPr>
          <p:spPr>
            <a:xfrm>
              <a:off x="695768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4" name="직사각형 503">
              <a:extLst>
                <a:ext uri="{FF2B5EF4-FFF2-40B4-BE49-F238E27FC236}">
                  <a16:creationId xmlns:a16="http://schemas.microsoft.com/office/drawing/2014/main" id="{1691A432-4A59-4E0F-A6A0-1DC86A0E987A}"/>
                </a:ext>
              </a:extLst>
            </p:cNvPr>
            <p:cNvSpPr/>
            <p:nvPr/>
          </p:nvSpPr>
          <p:spPr>
            <a:xfrm>
              <a:off x="706088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5" name="직사각형 504">
              <a:extLst>
                <a:ext uri="{FF2B5EF4-FFF2-40B4-BE49-F238E27FC236}">
                  <a16:creationId xmlns:a16="http://schemas.microsoft.com/office/drawing/2014/main" id="{96776DC2-5A55-4AE2-89A0-A48F1A1FE0EC}"/>
                </a:ext>
              </a:extLst>
            </p:cNvPr>
            <p:cNvSpPr/>
            <p:nvPr/>
          </p:nvSpPr>
          <p:spPr>
            <a:xfrm>
              <a:off x="716408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6" name="직사각형 505">
              <a:extLst>
                <a:ext uri="{FF2B5EF4-FFF2-40B4-BE49-F238E27FC236}">
                  <a16:creationId xmlns:a16="http://schemas.microsoft.com/office/drawing/2014/main" id="{957E65AF-331B-4A86-8262-BAA3508FC950}"/>
                </a:ext>
              </a:extLst>
            </p:cNvPr>
            <p:cNvSpPr/>
            <p:nvPr/>
          </p:nvSpPr>
          <p:spPr>
            <a:xfrm>
              <a:off x="7267291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7" name="직사각형 506">
              <a:extLst>
                <a:ext uri="{FF2B5EF4-FFF2-40B4-BE49-F238E27FC236}">
                  <a16:creationId xmlns:a16="http://schemas.microsoft.com/office/drawing/2014/main" id="{DC4A9194-FE3C-4120-8C8D-818B67D73594}"/>
                </a:ext>
              </a:extLst>
            </p:cNvPr>
            <p:cNvSpPr/>
            <p:nvPr/>
          </p:nvSpPr>
          <p:spPr>
            <a:xfrm>
              <a:off x="737049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8" name="직사각형 507">
              <a:extLst>
                <a:ext uri="{FF2B5EF4-FFF2-40B4-BE49-F238E27FC236}">
                  <a16:creationId xmlns:a16="http://schemas.microsoft.com/office/drawing/2014/main" id="{2CCE29E5-8D41-4CE4-A6FC-6F278C2698DF}"/>
                </a:ext>
              </a:extLst>
            </p:cNvPr>
            <p:cNvSpPr/>
            <p:nvPr/>
          </p:nvSpPr>
          <p:spPr>
            <a:xfrm>
              <a:off x="6338470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9" name="직사각형 508">
              <a:extLst>
                <a:ext uri="{FF2B5EF4-FFF2-40B4-BE49-F238E27FC236}">
                  <a16:creationId xmlns:a16="http://schemas.microsoft.com/office/drawing/2014/main" id="{7EA13F7F-3B6E-4B37-B7E7-C8075EEA9897}"/>
                </a:ext>
              </a:extLst>
            </p:cNvPr>
            <p:cNvSpPr/>
            <p:nvPr/>
          </p:nvSpPr>
          <p:spPr>
            <a:xfrm>
              <a:off x="644167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0" name="직사각형 509">
              <a:extLst>
                <a:ext uri="{FF2B5EF4-FFF2-40B4-BE49-F238E27FC236}">
                  <a16:creationId xmlns:a16="http://schemas.microsoft.com/office/drawing/2014/main" id="{0FF23164-BCB0-40A2-9417-8A6F80F5BE43}"/>
                </a:ext>
              </a:extLst>
            </p:cNvPr>
            <p:cNvSpPr/>
            <p:nvPr/>
          </p:nvSpPr>
          <p:spPr>
            <a:xfrm>
              <a:off x="6544875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1" name="직사각형 510">
              <a:extLst>
                <a:ext uri="{FF2B5EF4-FFF2-40B4-BE49-F238E27FC236}">
                  <a16:creationId xmlns:a16="http://schemas.microsoft.com/office/drawing/2014/main" id="{0B4E1C1F-8B6C-493F-B7D8-A5A1644DA3EF}"/>
                </a:ext>
              </a:extLst>
            </p:cNvPr>
            <p:cNvSpPr/>
            <p:nvPr/>
          </p:nvSpPr>
          <p:spPr>
            <a:xfrm>
              <a:off x="664807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2" name="직사각형 511">
              <a:extLst>
                <a:ext uri="{FF2B5EF4-FFF2-40B4-BE49-F238E27FC236}">
                  <a16:creationId xmlns:a16="http://schemas.microsoft.com/office/drawing/2014/main" id="{B8B94399-1230-477D-A469-6FD1501278FC}"/>
                </a:ext>
              </a:extLst>
            </p:cNvPr>
            <p:cNvSpPr/>
            <p:nvPr/>
          </p:nvSpPr>
          <p:spPr>
            <a:xfrm>
              <a:off x="675127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3" name="직사각형 512">
              <a:extLst>
                <a:ext uri="{FF2B5EF4-FFF2-40B4-BE49-F238E27FC236}">
                  <a16:creationId xmlns:a16="http://schemas.microsoft.com/office/drawing/2014/main" id="{447D7496-BC49-4A2D-A1C6-537BEA1AADDF}"/>
                </a:ext>
              </a:extLst>
            </p:cNvPr>
            <p:cNvSpPr/>
            <p:nvPr/>
          </p:nvSpPr>
          <p:spPr>
            <a:xfrm>
              <a:off x="685448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4" name="직사각형 513">
              <a:extLst>
                <a:ext uri="{FF2B5EF4-FFF2-40B4-BE49-F238E27FC236}">
                  <a16:creationId xmlns:a16="http://schemas.microsoft.com/office/drawing/2014/main" id="{9801DD9D-E2B6-496B-B7AA-F90BF5B7C9B7}"/>
                </a:ext>
              </a:extLst>
            </p:cNvPr>
            <p:cNvSpPr/>
            <p:nvPr/>
          </p:nvSpPr>
          <p:spPr>
            <a:xfrm>
              <a:off x="695768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5" name="직사각형 514">
              <a:extLst>
                <a:ext uri="{FF2B5EF4-FFF2-40B4-BE49-F238E27FC236}">
                  <a16:creationId xmlns:a16="http://schemas.microsoft.com/office/drawing/2014/main" id="{0FBC88ED-272B-4C6C-B1DC-01A5FE131DC2}"/>
                </a:ext>
              </a:extLst>
            </p:cNvPr>
            <p:cNvSpPr/>
            <p:nvPr/>
          </p:nvSpPr>
          <p:spPr>
            <a:xfrm>
              <a:off x="706088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6" name="직사각형 515">
              <a:extLst>
                <a:ext uri="{FF2B5EF4-FFF2-40B4-BE49-F238E27FC236}">
                  <a16:creationId xmlns:a16="http://schemas.microsoft.com/office/drawing/2014/main" id="{080D5071-731E-43F1-BC0E-42A9AE4A8779}"/>
                </a:ext>
              </a:extLst>
            </p:cNvPr>
            <p:cNvSpPr/>
            <p:nvPr/>
          </p:nvSpPr>
          <p:spPr>
            <a:xfrm>
              <a:off x="716408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7" name="직사각형 516">
              <a:extLst>
                <a:ext uri="{FF2B5EF4-FFF2-40B4-BE49-F238E27FC236}">
                  <a16:creationId xmlns:a16="http://schemas.microsoft.com/office/drawing/2014/main" id="{EE772B5C-D438-4D1E-8896-1E02215A390F}"/>
                </a:ext>
              </a:extLst>
            </p:cNvPr>
            <p:cNvSpPr/>
            <p:nvPr/>
          </p:nvSpPr>
          <p:spPr>
            <a:xfrm>
              <a:off x="7267291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8" name="직사각형 517">
              <a:extLst>
                <a:ext uri="{FF2B5EF4-FFF2-40B4-BE49-F238E27FC236}">
                  <a16:creationId xmlns:a16="http://schemas.microsoft.com/office/drawing/2014/main" id="{CDE3921B-260D-4412-9383-824F46EBE7CB}"/>
                </a:ext>
              </a:extLst>
            </p:cNvPr>
            <p:cNvSpPr/>
            <p:nvPr/>
          </p:nvSpPr>
          <p:spPr>
            <a:xfrm>
              <a:off x="737049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519" name="직선 화살표 연결선 518">
            <a:extLst>
              <a:ext uri="{FF2B5EF4-FFF2-40B4-BE49-F238E27FC236}">
                <a16:creationId xmlns:a16="http://schemas.microsoft.com/office/drawing/2014/main" id="{CDA17F7C-72D8-4B71-AE7B-BE52B5CB6478}"/>
              </a:ext>
            </a:extLst>
          </p:cNvPr>
          <p:cNvCxnSpPr>
            <a:cxnSpLocks/>
            <a:stCxn id="470" idx="3"/>
            <a:endCxn id="486" idx="1"/>
          </p:cNvCxnSpPr>
          <p:nvPr/>
        </p:nvCxnSpPr>
        <p:spPr>
          <a:xfrm flipV="1">
            <a:off x="6139673" y="5010298"/>
            <a:ext cx="486167" cy="4415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6" name="직사각형 575">
            <a:extLst>
              <a:ext uri="{FF2B5EF4-FFF2-40B4-BE49-F238E27FC236}">
                <a16:creationId xmlns:a16="http://schemas.microsoft.com/office/drawing/2014/main" id="{D043119D-B176-470E-AFE5-B5D51AC57DF3}"/>
              </a:ext>
            </a:extLst>
          </p:cNvPr>
          <p:cNvSpPr/>
          <p:nvPr/>
        </p:nvSpPr>
        <p:spPr>
          <a:xfrm>
            <a:off x="585313" y="2583591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self.lastLayer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9" name="직사각형 578">
            <a:extLst>
              <a:ext uri="{FF2B5EF4-FFF2-40B4-BE49-F238E27FC236}">
                <a16:creationId xmlns:a16="http://schemas.microsoft.com/office/drawing/2014/main" id="{9CA09469-4683-4A8F-9E08-085719E4DA65}"/>
              </a:ext>
            </a:extLst>
          </p:cNvPr>
          <p:cNvSpPr/>
          <p:nvPr/>
        </p:nvSpPr>
        <p:spPr>
          <a:xfrm>
            <a:off x="1483565" y="4663475"/>
            <a:ext cx="1368553" cy="29563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SoftmaxWithLoss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0" name="직사각형 579">
            <a:extLst>
              <a:ext uri="{FF2B5EF4-FFF2-40B4-BE49-F238E27FC236}">
                <a16:creationId xmlns:a16="http://schemas.microsoft.com/office/drawing/2014/main" id="{1BC0B1D6-989B-48C9-8E92-66A84F6CA5C0}"/>
              </a:ext>
            </a:extLst>
          </p:cNvPr>
          <p:cNvSpPr/>
          <p:nvPr/>
        </p:nvSpPr>
        <p:spPr>
          <a:xfrm>
            <a:off x="1483565" y="4965393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self.loss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1" name="직사각형 580">
            <a:extLst>
              <a:ext uri="{FF2B5EF4-FFF2-40B4-BE49-F238E27FC236}">
                <a16:creationId xmlns:a16="http://schemas.microsoft.com/office/drawing/2014/main" id="{092F9DF6-FCD8-416C-BABC-18825B3044CF}"/>
              </a:ext>
            </a:extLst>
          </p:cNvPr>
          <p:cNvSpPr/>
          <p:nvPr/>
        </p:nvSpPr>
        <p:spPr>
          <a:xfrm>
            <a:off x="1483565" y="5267311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self.y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2" name="직사각형 581">
            <a:extLst>
              <a:ext uri="{FF2B5EF4-FFF2-40B4-BE49-F238E27FC236}">
                <a16:creationId xmlns:a16="http://schemas.microsoft.com/office/drawing/2014/main" id="{0B0188A8-4414-4B4A-A318-A95008C6FF26}"/>
              </a:ext>
            </a:extLst>
          </p:cNvPr>
          <p:cNvSpPr/>
          <p:nvPr/>
        </p:nvSpPr>
        <p:spPr>
          <a:xfrm>
            <a:off x="1483565" y="5558789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self.t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83" name="직선 화살표 연결선 582">
            <a:extLst>
              <a:ext uri="{FF2B5EF4-FFF2-40B4-BE49-F238E27FC236}">
                <a16:creationId xmlns:a16="http://schemas.microsoft.com/office/drawing/2014/main" id="{CBD160EB-F6FC-42C7-9123-698BDAFEED2A}"/>
              </a:ext>
            </a:extLst>
          </p:cNvPr>
          <p:cNvCxnSpPr>
            <a:cxnSpLocks/>
            <a:stCxn id="576" idx="3"/>
            <a:endCxn id="579" idx="1"/>
          </p:cNvCxnSpPr>
          <p:nvPr/>
        </p:nvCxnSpPr>
        <p:spPr>
          <a:xfrm flipH="1">
            <a:off x="1483565" y="2731407"/>
            <a:ext cx="470301" cy="20798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D4B5F9A9-5352-4337-953F-0DB2F0970B09}"/>
              </a:ext>
            </a:extLst>
          </p:cNvPr>
          <p:cNvGrpSpPr/>
          <p:nvPr/>
        </p:nvGrpSpPr>
        <p:grpSpPr>
          <a:xfrm>
            <a:off x="3679856" y="6127989"/>
            <a:ext cx="1032023" cy="619214"/>
            <a:chOff x="3679856" y="6127989"/>
            <a:chExt cx="1032023" cy="619214"/>
          </a:xfrm>
        </p:grpSpPr>
        <p:sp>
          <p:nvSpPr>
            <p:cNvPr id="588" name="직사각형 587">
              <a:extLst>
                <a:ext uri="{FF2B5EF4-FFF2-40B4-BE49-F238E27FC236}">
                  <a16:creationId xmlns:a16="http://schemas.microsoft.com/office/drawing/2014/main" id="{C55C56B0-005F-4E33-B049-2A285332F49C}"/>
                </a:ext>
              </a:extLst>
            </p:cNvPr>
            <p:cNvSpPr/>
            <p:nvPr/>
          </p:nvSpPr>
          <p:spPr>
            <a:xfrm>
              <a:off x="3679856" y="612798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9" name="직사각형 588">
              <a:extLst>
                <a:ext uri="{FF2B5EF4-FFF2-40B4-BE49-F238E27FC236}">
                  <a16:creationId xmlns:a16="http://schemas.microsoft.com/office/drawing/2014/main" id="{2AADB0AF-5069-4AA6-B20F-5460218AE69F}"/>
                </a:ext>
              </a:extLst>
            </p:cNvPr>
            <p:cNvSpPr/>
            <p:nvPr/>
          </p:nvSpPr>
          <p:spPr>
            <a:xfrm>
              <a:off x="3783058" y="612798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0" name="직사각형 589">
              <a:extLst>
                <a:ext uri="{FF2B5EF4-FFF2-40B4-BE49-F238E27FC236}">
                  <a16:creationId xmlns:a16="http://schemas.microsoft.com/office/drawing/2014/main" id="{2329B0AC-6484-485A-9F2A-734F8EE89780}"/>
                </a:ext>
              </a:extLst>
            </p:cNvPr>
            <p:cNvSpPr/>
            <p:nvPr/>
          </p:nvSpPr>
          <p:spPr>
            <a:xfrm>
              <a:off x="3886260" y="612798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1" name="직사각형 590">
              <a:extLst>
                <a:ext uri="{FF2B5EF4-FFF2-40B4-BE49-F238E27FC236}">
                  <a16:creationId xmlns:a16="http://schemas.microsoft.com/office/drawing/2014/main" id="{440CE2E1-1300-46C1-BE49-77FF80444050}"/>
                </a:ext>
              </a:extLst>
            </p:cNvPr>
            <p:cNvSpPr/>
            <p:nvPr/>
          </p:nvSpPr>
          <p:spPr>
            <a:xfrm>
              <a:off x="3989463" y="612798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2" name="직사각형 591">
              <a:extLst>
                <a:ext uri="{FF2B5EF4-FFF2-40B4-BE49-F238E27FC236}">
                  <a16:creationId xmlns:a16="http://schemas.microsoft.com/office/drawing/2014/main" id="{C9CF6033-BF98-4BE5-A507-60C3DAF254B5}"/>
                </a:ext>
              </a:extLst>
            </p:cNvPr>
            <p:cNvSpPr/>
            <p:nvPr/>
          </p:nvSpPr>
          <p:spPr>
            <a:xfrm>
              <a:off x="4092665" y="612798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3" name="직사각형 592">
              <a:extLst>
                <a:ext uri="{FF2B5EF4-FFF2-40B4-BE49-F238E27FC236}">
                  <a16:creationId xmlns:a16="http://schemas.microsoft.com/office/drawing/2014/main" id="{6AB88409-8CE6-43AA-9374-D5D2B6449A6B}"/>
                </a:ext>
              </a:extLst>
            </p:cNvPr>
            <p:cNvSpPr/>
            <p:nvPr/>
          </p:nvSpPr>
          <p:spPr>
            <a:xfrm>
              <a:off x="4195867" y="612798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4" name="직사각형 593">
              <a:extLst>
                <a:ext uri="{FF2B5EF4-FFF2-40B4-BE49-F238E27FC236}">
                  <a16:creationId xmlns:a16="http://schemas.microsoft.com/office/drawing/2014/main" id="{664CD704-22AD-4F0D-AEDF-6B6EED00F0CD}"/>
                </a:ext>
              </a:extLst>
            </p:cNvPr>
            <p:cNvSpPr/>
            <p:nvPr/>
          </p:nvSpPr>
          <p:spPr>
            <a:xfrm>
              <a:off x="4299070" y="612798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5" name="직사각형 594">
              <a:extLst>
                <a:ext uri="{FF2B5EF4-FFF2-40B4-BE49-F238E27FC236}">
                  <a16:creationId xmlns:a16="http://schemas.microsoft.com/office/drawing/2014/main" id="{CD58261C-30E5-4203-9446-5E6BBC3906E6}"/>
                </a:ext>
              </a:extLst>
            </p:cNvPr>
            <p:cNvSpPr/>
            <p:nvPr/>
          </p:nvSpPr>
          <p:spPr>
            <a:xfrm>
              <a:off x="4402272" y="612798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6" name="직사각형 595">
              <a:extLst>
                <a:ext uri="{FF2B5EF4-FFF2-40B4-BE49-F238E27FC236}">
                  <a16:creationId xmlns:a16="http://schemas.microsoft.com/office/drawing/2014/main" id="{FBD863BC-EF21-46F9-B5BF-7BB4F626A711}"/>
                </a:ext>
              </a:extLst>
            </p:cNvPr>
            <p:cNvSpPr/>
            <p:nvPr/>
          </p:nvSpPr>
          <p:spPr>
            <a:xfrm>
              <a:off x="4505475" y="612798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7" name="직사각형 596">
              <a:extLst>
                <a:ext uri="{FF2B5EF4-FFF2-40B4-BE49-F238E27FC236}">
                  <a16:creationId xmlns:a16="http://schemas.microsoft.com/office/drawing/2014/main" id="{B584F2EA-8796-47AA-BAC9-891396B5B74E}"/>
                </a:ext>
              </a:extLst>
            </p:cNvPr>
            <p:cNvSpPr/>
            <p:nvPr/>
          </p:nvSpPr>
          <p:spPr>
            <a:xfrm>
              <a:off x="4608677" y="612798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9" name="직사각형 598">
              <a:extLst>
                <a:ext uri="{FF2B5EF4-FFF2-40B4-BE49-F238E27FC236}">
                  <a16:creationId xmlns:a16="http://schemas.microsoft.com/office/drawing/2014/main" id="{CBD366FA-BBEC-447B-9B35-771A5594DEF1}"/>
                </a:ext>
              </a:extLst>
            </p:cNvPr>
            <p:cNvSpPr/>
            <p:nvPr/>
          </p:nvSpPr>
          <p:spPr>
            <a:xfrm>
              <a:off x="3679856" y="62311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0" name="직사각형 599">
              <a:extLst>
                <a:ext uri="{FF2B5EF4-FFF2-40B4-BE49-F238E27FC236}">
                  <a16:creationId xmlns:a16="http://schemas.microsoft.com/office/drawing/2014/main" id="{02DB696D-5526-46F1-BE8A-C4D8A65F3D01}"/>
                </a:ext>
              </a:extLst>
            </p:cNvPr>
            <p:cNvSpPr/>
            <p:nvPr/>
          </p:nvSpPr>
          <p:spPr>
            <a:xfrm>
              <a:off x="3783058" y="62311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1" name="직사각형 600">
              <a:extLst>
                <a:ext uri="{FF2B5EF4-FFF2-40B4-BE49-F238E27FC236}">
                  <a16:creationId xmlns:a16="http://schemas.microsoft.com/office/drawing/2014/main" id="{A0A68B9C-22B0-44C5-870C-B96832FD5634}"/>
                </a:ext>
              </a:extLst>
            </p:cNvPr>
            <p:cNvSpPr/>
            <p:nvPr/>
          </p:nvSpPr>
          <p:spPr>
            <a:xfrm>
              <a:off x="3886260" y="62311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2" name="직사각형 601">
              <a:extLst>
                <a:ext uri="{FF2B5EF4-FFF2-40B4-BE49-F238E27FC236}">
                  <a16:creationId xmlns:a16="http://schemas.microsoft.com/office/drawing/2014/main" id="{EC8415B0-3C16-41A7-970E-38BF023AEC26}"/>
                </a:ext>
              </a:extLst>
            </p:cNvPr>
            <p:cNvSpPr/>
            <p:nvPr/>
          </p:nvSpPr>
          <p:spPr>
            <a:xfrm>
              <a:off x="3989463" y="62311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3" name="직사각형 602">
              <a:extLst>
                <a:ext uri="{FF2B5EF4-FFF2-40B4-BE49-F238E27FC236}">
                  <a16:creationId xmlns:a16="http://schemas.microsoft.com/office/drawing/2014/main" id="{C1A11597-BA22-4EAB-B9B2-6A55E72D05E8}"/>
                </a:ext>
              </a:extLst>
            </p:cNvPr>
            <p:cNvSpPr/>
            <p:nvPr/>
          </p:nvSpPr>
          <p:spPr>
            <a:xfrm>
              <a:off x="4092665" y="62311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4" name="직사각형 603">
              <a:extLst>
                <a:ext uri="{FF2B5EF4-FFF2-40B4-BE49-F238E27FC236}">
                  <a16:creationId xmlns:a16="http://schemas.microsoft.com/office/drawing/2014/main" id="{7F329503-CA72-4CBC-9C09-7CA9D320D074}"/>
                </a:ext>
              </a:extLst>
            </p:cNvPr>
            <p:cNvSpPr/>
            <p:nvPr/>
          </p:nvSpPr>
          <p:spPr>
            <a:xfrm>
              <a:off x="4195867" y="62311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5" name="직사각형 604">
              <a:extLst>
                <a:ext uri="{FF2B5EF4-FFF2-40B4-BE49-F238E27FC236}">
                  <a16:creationId xmlns:a16="http://schemas.microsoft.com/office/drawing/2014/main" id="{19C86258-E433-432A-8B27-EE929FB52171}"/>
                </a:ext>
              </a:extLst>
            </p:cNvPr>
            <p:cNvSpPr/>
            <p:nvPr/>
          </p:nvSpPr>
          <p:spPr>
            <a:xfrm>
              <a:off x="4299070" y="62311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6" name="직사각형 605">
              <a:extLst>
                <a:ext uri="{FF2B5EF4-FFF2-40B4-BE49-F238E27FC236}">
                  <a16:creationId xmlns:a16="http://schemas.microsoft.com/office/drawing/2014/main" id="{103B308E-2D73-4E8F-AB4D-D2626142C563}"/>
                </a:ext>
              </a:extLst>
            </p:cNvPr>
            <p:cNvSpPr/>
            <p:nvPr/>
          </p:nvSpPr>
          <p:spPr>
            <a:xfrm>
              <a:off x="4402272" y="62311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7" name="직사각형 606">
              <a:extLst>
                <a:ext uri="{FF2B5EF4-FFF2-40B4-BE49-F238E27FC236}">
                  <a16:creationId xmlns:a16="http://schemas.microsoft.com/office/drawing/2014/main" id="{E6157E5B-0EFE-4CB4-8359-A3A36C243D4D}"/>
                </a:ext>
              </a:extLst>
            </p:cNvPr>
            <p:cNvSpPr/>
            <p:nvPr/>
          </p:nvSpPr>
          <p:spPr>
            <a:xfrm>
              <a:off x="4505475" y="62311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8" name="직사각형 607">
              <a:extLst>
                <a:ext uri="{FF2B5EF4-FFF2-40B4-BE49-F238E27FC236}">
                  <a16:creationId xmlns:a16="http://schemas.microsoft.com/office/drawing/2014/main" id="{75AC7DEE-9DA2-4CB2-8941-391E7B825633}"/>
                </a:ext>
              </a:extLst>
            </p:cNvPr>
            <p:cNvSpPr/>
            <p:nvPr/>
          </p:nvSpPr>
          <p:spPr>
            <a:xfrm>
              <a:off x="4608677" y="62311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0" name="직사각형 609">
              <a:extLst>
                <a:ext uri="{FF2B5EF4-FFF2-40B4-BE49-F238E27FC236}">
                  <a16:creationId xmlns:a16="http://schemas.microsoft.com/office/drawing/2014/main" id="{E109D1D6-90BB-4FF8-8639-B6B8C49284C4}"/>
                </a:ext>
              </a:extLst>
            </p:cNvPr>
            <p:cNvSpPr/>
            <p:nvPr/>
          </p:nvSpPr>
          <p:spPr>
            <a:xfrm>
              <a:off x="3679856" y="633439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1" name="직사각형 610">
              <a:extLst>
                <a:ext uri="{FF2B5EF4-FFF2-40B4-BE49-F238E27FC236}">
                  <a16:creationId xmlns:a16="http://schemas.microsoft.com/office/drawing/2014/main" id="{3E3899CB-0D9A-437E-9430-350E75E5E85B}"/>
                </a:ext>
              </a:extLst>
            </p:cNvPr>
            <p:cNvSpPr/>
            <p:nvPr/>
          </p:nvSpPr>
          <p:spPr>
            <a:xfrm>
              <a:off x="3783058" y="633439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2" name="직사각형 611">
              <a:extLst>
                <a:ext uri="{FF2B5EF4-FFF2-40B4-BE49-F238E27FC236}">
                  <a16:creationId xmlns:a16="http://schemas.microsoft.com/office/drawing/2014/main" id="{4B619497-752F-4457-93CE-E63175DB55E2}"/>
                </a:ext>
              </a:extLst>
            </p:cNvPr>
            <p:cNvSpPr/>
            <p:nvPr/>
          </p:nvSpPr>
          <p:spPr>
            <a:xfrm>
              <a:off x="3886260" y="633439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3" name="직사각형 612">
              <a:extLst>
                <a:ext uri="{FF2B5EF4-FFF2-40B4-BE49-F238E27FC236}">
                  <a16:creationId xmlns:a16="http://schemas.microsoft.com/office/drawing/2014/main" id="{D40942DD-0C9E-400F-B8E5-4FBFB088FD42}"/>
                </a:ext>
              </a:extLst>
            </p:cNvPr>
            <p:cNvSpPr/>
            <p:nvPr/>
          </p:nvSpPr>
          <p:spPr>
            <a:xfrm>
              <a:off x="3989463" y="633439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4" name="직사각형 613">
              <a:extLst>
                <a:ext uri="{FF2B5EF4-FFF2-40B4-BE49-F238E27FC236}">
                  <a16:creationId xmlns:a16="http://schemas.microsoft.com/office/drawing/2014/main" id="{BBBFA1F6-82D1-4309-82A0-E165CE22E80E}"/>
                </a:ext>
              </a:extLst>
            </p:cNvPr>
            <p:cNvSpPr/>
            <p:nvPr/>
          </p:nvSpPr>
          <p:spPr>
            <a:xfrm>
              <a:off x="4092665" y="633439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5" name="직사각형 614">
              <a:extLst>
                <a:ext uri="{FF2B5EF4-FFF2-40B4-BE49-F238E27FC236}">
                  <a16:creationId xmlns:a16="http://schemas.microsoft.com/office/drawing/2014/main" id="{89594408-70E5-4758-811D-6372AF8638A6}"/>
                </a:ext>
              </a:extLst>
            </p:cNvPr>
            <p:cNvSpPr/>
            <p:nvPr/>
          </p:nvSpPr>
          <p:spPr>
            <a:xfrm>
              <a:off x="4195867" y="633439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6" name="직사각형 615">
              <a:extLst>
                <a:ext uri="{FF2B5EF4-FFF2-40B4-BE49-F238E27FC236}">
                  <a16:creationId xmlns:a16="http://schemas.microsoft.com/office/drawing/2014/main" id="{D2D6325A-B754-46AB-BF57-1C41138E5B3D}"/>
                </a:ext>
              </a:extLst>
            </p:cNvPr>
            <p:cNvSpPr/>
            <p:nvPr/>
          </p:nvSpPr>
          <p:spPr>
            <a:xfrm>
              <a:off x="4299070" y="633439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7" name="직사각형 616">
              <a:extLst>
                <a:ext uri="{FF2B5EF4-FFF2-40B4-BE49-F238E27FC236}">
                  <a16:creationId xmlns:a16="http://schemas.microsoft.com/office/drawing/2014/main" id="{015D9087-8D75-43AE-96FD-117848DD0A5F}"/>
                </a:ext>
              </a:extLst>
            </p:cNvPr>
            <p:cNvSpPr/>
            <p:nvPr/>
          </p:nvSpPr>
          <p:spPr>
            <a:xfrm>
              <a:off x="4402272" y="633439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8" name="직사각형 617">
              <a:extLst>
                <a:ext uri="{FF2B5EF4-FFF2-40B4-BE49-F238E27FC236}">
                  <a16:creationId xmlns:a16="http://schemas.microsoft.com/office/drawing/2014/main" id="{8009FF00-8CCB-4B8D-9321-F21908ACE378}"/>
                </a:ext>
              </a:extLst>
            </p:cNvPr>
            <p:cNvSpPr/>
            <p:nvPr/>
          </p:nvSpPr>
          <p:spPr>
            <a:xfrm>
              <a:off x="4505475" y="633439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9" name="직사각형 618">
              <a:extLst>
                <a:ext uri="{FF2B5EF4-FFF2-40B4-BE49-F238E27FC236}">
                  <a16:creationId xmlns:a16="http://schemas.microsoft.com/office/drawing/2014/main" id="{A52F9A5F-6B8B-40F5-A4EA-72CD1471ABF2}"/>
                </a:ext>
              </a:extLst>
            </p:cNvPr>
            <p:cNvSpPr/>
            <p:nvPr/>
          </p:nvSpPr>
          <p:spPr>
            <a:xfrm>
              <a:off x="4608677" y="633439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1" name="직사각형 620">
              <a:extLst>
                <a:ext uri="{FF2B5EF4-FFF2-40B4-BE49-F238E27FC236}">
                  <a16:creationId xmlns:a16="http://schemas.microsoft.com/office/drawing/2014/main" id="{7008207D-FC96-4111-A307-CFFD824AEE27}"/>
                </a:ext>
              </a:extLst>
            </p:cNvPr>
            <p:cNvSpPr/>
            <p:nvPr/>
          </p:nvSpPr>
          <p:spPr>
            <a:xfrm>
              <a:off x="3679856" y="643759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2" name="직사각형 621">
              <a:extLst>
                <a:ext uri="{FF2B5EF4-FFF2-40B4-BE49-F238E27FC236}">
                  <a16:creationId xmlns:a16="http://schemas.microsoft.com/office/drawing/2014/main" id="{C839FB87-8B8C-4FA6-AC21-2CD88091F68D}"/>
                </a:ext>
              </a:extLst>
            </p:cNvPr>
            <p:cNvSpPr/>
            <p:nvPr/>
          </p:nvSpPr>
          <p:spPr>
            <a:xfrm>
              <a:off x="3783058" y="643759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3" name="직사각형 622">
              <a:extLst>
                <a:ext uri="{FF2B5EF4-FFF2-40B4-BE49-F238E27FC236}">
                  <a16:creationId xmlns:a16="http://schemas.microsoft.com/office/drawing/2014/main" id="{7526C68B-82EC-4E73-BA23-52F6B4243050}"/>
                </a:ext>
              </a:extLst>
            </p:cNvPr>
            <p:cNvSpPr/>
            <p:nvPr/>
          </p:nvSpPr>
          <p:spPr>
            <a:xfrm>
              <a:off x="3886260" y="643759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4" name="직사각형 623">
              <a:extLst>
                <a:ext uri="{FF2B5EF4-FFF2-40B4-BE49-F238E27FC236}">
                  <a16:creationId xmlns:a16="http://schemas.microsoft.com/office/drawing/2014/main" id="{0E1CB08E-48F6-42C0-B607-44AA1EA05EE3}"/>
                </a:ext>
              </a:extLst>
            </p:cNvPr>
            <p:cNvSpPr/>
            <p:nvPr/>
          </p:nvSpPr>
          <p:spPr>
            <a:xfrm>
              <a:off x="3989463" y="643759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5" name="직사각형 624">
              <a:extLst>
                <a:ext uri="{FF2B5EF4-FFF2-40B4-BE49-F238E27FC236}">
                  <a16:creationId xmlns:a16="http://schemas.microsoft.com/office/drawing/2014/main" id="{84B03830-076A-4343-936F-5D84346CD59E}"/>
                </a:ext>
              </a:extLst>
            </p:cNvPr>
            <p:cNvSpPr/>
            <p:nvPr/>
          </p:nvSpPr>
          <p:spPr>
            <a:xfrm>
              <a:off x="4092665" y="643759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6" name="직사각형 625">
              <a:extLst>
                <a:ext uri="{FF2B5EF4-FFF2-40B4-BE49-F238E27FC236}">
                  <a16:creationId xmlns:a16="http://schemas.microsoft.com/office/drawing/2014/main" id="{1FA5966E-2329-4986-906E-90BBE497B409}"/>
                </a:ext>
              </a:extLst>
            </p:cNvPr>
            <p:cNvSpPr/>
            <p:nvPr/>
          </p:nvSpPr>
          <p:spPr>
            <a:xfrm>
              <a:off x="4195867" y="643759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7" name="직사각형 626">
              <a:extLst>
                <a:ext uri="{FF2B5EF4-FFF2-40B4-BE49-F238E27FC236}">
                  <a16:creationId xmlns:a16="http://schemas.microsoft.com/office/drawing/2014/main" id="{076F9DE9-0415-4F4A-8F3C-E046904C30BF}"/>
                </a:ext>
              </a:extLst>
            </p:cNvPr>
            <p:cNvSpPr/>
            <p:nvPr/>
          </p:nvSpPr>
          <p:spPr>
            <a:xfrm>
              <a:off x="4299070" y="643759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8" name="직사각형 627">
              <a:extLst>
                <a:ext uri="{FF2B5EF4-FFF2-40B4-BE49-F238E27FC236}">
                  <a16:creationId xmlns:a16="http://schemas.microsoft.com/office/drawing/2014/main" id="{5A3D3456-F8B4-475F-A6AD-9799D1F500AF}"/>
                </a:ext>
              </a:extLst>
            </p:cNvPr>
            <p:cNvSpPr/>
            <p:nvPr/>
          </p:nvSpPr>
          <p:spPr>
            <a:xfrm>
              <a:off x="4402272" y="643759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9" name="직사각형 628">
              <a:extLst>
                <a:ext uri="{FF2B5EF4-FFF2-40B4-BE49-F238E27FC236}">
                  <a16:creationId xmlns:a16="http://schemas.microsoft.com/office/drawing/2014/main" id="{388C3C47-AAEB-4E07-A1BF-5AF7E3BF8182}"/>
                </a:ext>
              </a:extLst>
            </p:cNvPr>
            <p:cNvSpPr/>
            <p:nvPr/>
          </p:nvSpPr>
          <p:spPr>
            <a:xfrm>
              <a:off x="4505475" y="643759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0" name="직사각형 629">
              <a:extLst>
                <a:ext uri="{FF2B5EF4-FFF2-40B4-BE49-F238E27FC236}">
                  <a16:creationId xmlns:a16="http://schemas.microsoft.com/office/drawing/2014/main" id="{14F21FDE-2F3E-471B-9253-8DB2011E0E7C}"/>
                </a:ext>
              </a:extLst>
            </p:cNvPr>
            <p:cNvSpPr/>
            <p:nvPr/>
          </p:nvSpPr>
          <p:spPr>
            <a:xfrm>
              <a:off x="4608677" y="643759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2" name="직사각형 631">
              <a:extLst>
                <a:ext uri="{FF2B5EF4-FFF2-40B4-BE49-F238E27FC236}">
                  <a16:creationId xmlns:a16="http://schemas.microsoft.com/office/drawing/2014/main" id="{7FF24744-2226-49B2-A06E-461377DF44CF}"/>
                </a:ext>
              </a:extLst>
            </p:cNvPr>
            <p:cNvSpPr/>
            <p:nvPr/>
          </p:nvSpPr>
          <p:spPr>
            <a:xfrm>
              <a:off x="3679856" y="65407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3" name="직사각형 632">
              <a:extLst>
                <a:ext uri="{FF2B5EF4-FFF2-40B4-BE49-F238E27FC236}">
                  <a16:creationId xmlns:a16="http://schemas.microsoft.com/office/drawing/2014/main" id="{71F7ABD6-1050-4D16-916B-136308D9E041}"/>
                </a:ext>
              </a:extLst>
            </p:cNvPr>
            <p:cNvSpPr/>
            <p:nvPr/>
          </p:nvSpPr>
          <p:spPr>
            <a:xfrm>
              <a:off x="3783058" y="65407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4" name="직사각형 633">
              <a:extLst>
                <a:ext uri="{FF2B5EF4-FFF2-40B4-BE49-F238E27FC236}">
                  <a16:creationId xmlns:a16="http://schemas.microsoft.com/office/drawing/2014/main" id="{400927F1-8745-466F-B7F8-6F001C86B1AF}"/>
                </a:ext>
              </a:extLst>
            </p:cNvPr>
            <p:cNvSpPr/>
            <p:nvPr/>
          </p:nvSpPr>
          <p:spPr>
            <a:xfrm>
              <a:off x="3886260" y="65407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5" name="직사각형 634">
              <a:extLst>
                <a:ext uri="{FF2B5EF4-FFF2-40B4-BE49-F238E27FC236}">
                  <a16:creationId xmlns:a16="http://schemas.microsoft.com/office/drawing/2014/main" id="{FE6EFD6D-AB68-48AD-BCE4-E3F47034EDC9}"/>
                </a:ext>
              </a:extLst>
            </p:cNvPr>
            <p:cNvSpPr/>
            <p:nvPr/>
          </p:nvSpPr>
          <p:spPr>
            <a:xfrm>
              <a:off x="3989463" y="65407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6" name="직사각형 635">
              <a:extLst>
                <a:ext uri="{FF2B5EF4-FFF2-40B4-BE49-F238E27FC236}">
                  <a16:creationId xmlns:a16="http://schemas.microsoft.com/office/drawing/2014/main" id="{CDD015A7-A117-4CDB-BD0E-96891F67A6C9}"/>
                </a:ext>
              </a:extLst>
            </p:cNvPr>
            <p:cNvSpPr/>
            <p:nvPr/>
          </p:nvSpPr>
          <p:spPr>
            <a:xfrm>
              <a:off x="4092665" y="65407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7" name="직사각형 636">
              <a:extLst>
                <a:ext uri="{FF2B5EF4-FFF2-40B4-BE49-F238E27FC236}">
                  <a16:creationId xmlns:a16="http://schemas.microsoft.com/office/drawing/2014/main" id="{B1525960-5038-4D28-BF1F-59878862F7AF}"/>
                </a:ext>
              </a:extLst>
            </p:cNvPr>
            <p:cNvSpPr/>
            <p:nvPr/>
          </p:nvSpPr>
          <p:spPr>
            <a:xfrm>
              <a:off x="4195867" y="65407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8" name="직사각형 637">
              <a:extLst>
                <a:ext uri="{FF2B5EF4-FFF2-40B4-BE49-F238E27FC236}">
                  <a16:creationId xmlns:a16="http://schemas.microsoft.com/office/drawing/2014/main" id="{795FA8F1-EDA0-4173-91DE-0D83C9C45E08}"/>
                </a:ext>
              </a:extLst>
            </p:cNvPr>
            <p:cNvSpPr/>
            <p:nvPr/>
          </p:nvSpPr>
          <p:spPr>
            <a:xfrm>
              <a:off x="4299070" y="65407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9" name="직사각형 638">
              <a:extLst>
                <a:ext uri="{FF2B5EF4-FFF2-40B4-BE49-F238E27FC236}">
                  <a16:creationId xmlns:a16="http://schemas.microsoft.com/office/drawing/2014/main" id="{A47D3ED4-2035-4E9E-BAD1-623DA3C1053C}"/>
                </a:ext>
              </a:extLst>
            </p:cNvPr>
            <p:cNvSpPr/>
            <p:nvPr/>
          </p:nvSpPr>
          <p:spPr>
            <a:xfrm>
              <a:off x="4402272" y="65407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0" name="직사각형 639">
              <a:extLst>
                <a:ext uri="{FF2B5EF4-FFF2-40B4-BE49-F238E27FC236}">
                  <a16:creationId xmlns:a16="http://schemas.microsoft.com/office/drawing/2014/main" id="{E39688BE-02D3-4894-979E-CE1A7BC6A7CF}"/>
                </a:ext>
              </a:extLst>
            </p:cNvPr>
            <p:cNvSpPr/>
            <p:nvPr/>
          </p:nvSpPr>
          <p:spPr>
            <a:xfrm>
              <a:off x="4505475" y="65407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1" name="직사각형 640">
              <a:extLst>
                <a:ext uri="{FF2B5EF4-FFF2-40B4-BE49-F238E27FC236}">
                  <a16:creationId xmlns:a16="http://schemas.microsoft.com/office/drawing/2014/main" id="{494C5E9F-5FDB-499A-9D3A-B6A9BA06CD95}"/>
                </a:ext>
              </a:extLst>
            </p:cNvPr>
            <p:cNvSpPr/>
            <p:nvPr/>
          </p:nvSpPr>
          <p:spPr>
            <a:xfrm>
              <a:off x="4608677" y="65407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3" name="직사각형 642">
              <a:extLst>
                <a:ext uri="{FF2B5EF4-FFF2-40B4-BE49-F238E27FC236}">
                  <a16:creationId xmlns:a16="http://schemas.microsoft.com/office/drawing/2014/main" id="{258CBCDE-6A32-4026-BFF3-0F2562A7D473}"/>
                </a:ext>
              </a:extLst>
            </p:cNvPr>
            <p:cNvSpPr/>
            <p:nvPr/>
          </p:nvSpPr>
          <p:spPr>
            <a:xfrm>
              <a:off x="3679856" y="664400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4" name="직사각형 643">
              <a:extLst>
                <a:ext uri="{FF2B5EF4-FFF2-40B4-BE49-F238E27FC236}">
                  <a16:creationId xmlns:a16="http://schemas.microsoft.com/office/drawing/2014/main" id="{1F7D84D7-077D-4318-88F7-7B35D7018254}"/>
                </a:ext>
              </a:extLst>
            </p:cNvPr>
            <p:cNvSpPr/>
            <p:nvPr/>
          </p:nvSpPr>
          <p:spPr>
            <a:xfrm>
              <a:off x="3783058" y="664400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5" name="직사각형 644">
              <a:extLst>
                <a:ext uri="{FF2B5EF4-FFF2-40B4-BE49-F238E27FC236}">
                  <a16:creationId xmlns:a16="http://schemas.microsoft.com/office/drawing/2014/main" id="{EA220914-EACF-43C0-8365-E3D34C363202}"/>
                </a:ext>
              </a:extLst>
            </p:cNvPr>
            <p:cNvSpPr/>
            <p:nvPr/>
          </p:nvSpPr>
          <p:spPr>
            <a:xfrm>
              <a:off x="3886260" y="664400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6" name="직사각형 645">
              <a:extLst>
                <a:ext uri="{FF2B5EF4-FFF2-40B4-BE49-F238E27FC236}">
                  <a16:creationId xmlns:a16="http://schemas.microsoft.com/office/drawing/2014/main" id="{09754932-EE55-4000-B1BA-CFDF0DE68561}"/>
                </a:ext>
              </a:extLst>
            </p:cNvPr>
            <p:cNvSpPr/>
            <p:nvPr/>
          </p:nvSpPr>
          <p:spPr>
            <a:xfrm>
              <a:off x="3989463" y="664400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7" name="직사각형 646">
              <a:extLst>
                <a:ext uri="{FF2B5EF4-FFF2-40B4-BE49-F238E27FC236}">
                  <a16:creationId xmlns:a16="http://schemas.microsoft.com/office/drawing/2014/main" id="{D0E6BD68-32AD-48CE-8A42-5BBAA0BC1C9C}"/>
                </a:ext>
              </a:extLst>
            </p:cNvPr>
            <p:cNvSpPr/>
            <p:nvPr/>
          </p:nvSpPr>
          <p:spPr>
            <a:xfrm>
              <a:off x="4092665" y="664400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8" name="직사각형 647">
              <a:extLst>
                <a:ext uri="{FF2B5EF4-FFF2-40B4-BE49-F238E27FC236}">
                  <a16:creationId xmlns:a16="http://schemas.microsoft.com/office/drawing/2014/main" id="{1E4FDA9A-1D13-4139-BCC2-96EB9E1553BB}"/>
                </a:ext>
              </a:extLst>
            </p:cNvPr>
            <p:cNvSpPr/>
            <p:nvPr/>
          </p:nvSpPr>
          <p:spPr>
            <a:xfrm>
              <a:off x="4195867" y="664400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9" name="직사각형 648">
              <a:extLst>
                <a:ext uri="{FF2B5EF4-FFF2-40B4-BE49-F238E27FC236}">
                  <a16:creationId xmlns:a16="http://schemas.microsoft.com/office/drawing/2014/main" id="{D0A28D4A-D61C-4A5B-AA55-C094A5C80DFD}"/>
                </a:ext>
              </a:extLst>
            </p:cNvPr>
            <p:cNvSpPr/>
            <p:nvPr/>
          </p:nvSpPr>
          <p:spPr>
            <a:xfrm>
              <a:off x="4299070" y="664400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0" name="직사각형 649">
              <a:extLst>
                <a:ext uri="{FF2B5EF4-FFF2-40B4-BE49-F238E27FC236}">
                  <a16:creationId xmlns:a16="http://schemas.microsoft.com/office/drawing/2014/main" id="{E1304F7D-4592-48B8-827C-91202D901060}"/>
                </a:ext>
              </a:extLst>
            </p:cNvPr>
            <p:cNvSpPr/>
            <p:nvPr/>
          </p:nvSpPr>
          <p:spPr>
            <a:xfrm>
              <a:off x="4402272" y="664400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1" name="직사각형 650">
              <a:extLst>
                <a:ext uri="{FF2B5EF4-FFF2-40B4-BE49-F238E27FC236}">
                  <a16:creationId xmlns:a16="http://schemas.microsoft.com/office/drawing/2014/main" id="{4E579740-6394-4AF3-A310-5F13E1EDE6BE}"/>
                </a:ext>
              </a:extLst>
            </p:cNvPr>
            <p:cNvSpPr/>
            <p:nvPr/>
          </p:nvSpPr>
          <p:spPr>
            <a:xfrm>
              <a:off x="4505475" y="664400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2" name="직사각형 651">
              <a:extLst>
                <a:ext uri="{FF2B5EF4-FFF2-40B4-BE49-F238E27FC236}">
                  <a16:creationId xmlns:a16="http://schemas.microsoft.com/office/drawing/2014/main" id="{A7F2CB78-7D85-4117-9404-05F1C991BF1F}"/>
                </a:ext>
              </a:extLst>
            </p:cNvPr>
            <p:cNvSpPr/>
            <p:nvPr/>
          </p:nvSpPr>
          <p:spPr>
            <a:xfrm>
              <a:off x="4608677" y="664400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690" name="TextBox 689">
            <a:extLst>
              <a:ext uri="{FF2B5EF4-FFF2-40B4-BE49-F238E27FC236}">
                <a16:creationId xmlns:a16="http://schemas.microsoft.com/office/drawing/2014/main" id="{01AF087C-F25E-481F-B577-8F971E0E0F5F}"/>
              </a:ext>
            </a:extLst>
          </p:cNvPr>
          <p:cNvSpPr txBox="1"/>
          <p:nvPr/>
        </p:nvSpPr>
        <p:spPr>
          <a:xfrm>
            <a:off x="3558469" y="5874350"/>
            <a:ext cx="99578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t (100,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91" name="직선 화살표 연결선 690">
            <a:extLst>
              <a:ext uri="{FF2B5EF4-FFF2-40B4-BE49-F238E27FC236}">
                <a16:creationId xmlns:a16="http://schemas.microsoft.com/office/drawing/2014/main" id="{8CF23273-C863-43BD-8B9A-6F893285E63E}"/>
              </a:ext>
            </a:extLst>
          </p:cNvPr>
          <p:cNvCxnSpPr>
            <a:cxnSpLocks/>
            <a:stCxn id="582" idx="3"/>
            <a:endCxn id="588" idx="1"/>
          </p:cNvCxnSpPr>
          <p:nvPr/>
        </p:nvCxnSpPr>
        <p:spPr>
          <a:xfrm>
            <a:off x="2852118" y="5706605"/>
            <a:ext cx="827738" cy="4729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93B1BFA2-714A-47E5-9925-C940728857BA}"/>
              </a:ext>
            </a:extLst>
          </p:cNvPr>
          <p:cNvGrpSpPr/>
          <p:nvPr/>
        </p:nvGrpSpPr>
        <p:grpSpPr>
          <a:xfrm>
            <a:off x="3686558" y="5242010"/>
            <a:ext cx="1032023" cy="619214"/>
            <a:chOff x="3686558" y="5242010"/>
            <a:chExt cx="1032023" cy="619214"/>
          </a:xfrm>
        </p:grpSpPr>
        <p:sp>
          <p:nvSpPr>
            <p:cNvPr id="697" name="직사각형 696">
              <a:extLst>
                <a:ext uri="{FF2B5EF4-FFF2-40B4-BE49-F238E27FC236}">
                  <a16:creationId xmlns:a16="http://schemas.microsoft.com/office/drawing/2014/main" id="{AE399481-0830-4D38-93EA-6F1968CFC7BA}"/>
                </a:ext>
              </a:extLst>
            </p:cNvPr>
            <p:cNvSpPr/>
            <p:nvPr/>
          </p:nvSpPr>
          <p:spPr>
            <a:xfrm>
              <a:off x="3686558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8" name="직사각형 697">
              <a:extLst>
                <a:ext uri="{FF2B5EF4-FFF2-40B4-BE49-F238E27FC236}">
                  <a16:creationId xmlns:a16="http://schemas.microsoft.com/office/drawing/2014/main" id="{3ACC020F-43D6-41AE-BDCB-C5D69B0F0E74}"/>
                </a:ext>
              </a:extLst>
            </p:cNvPr>
            <p:cNvSpPr/>
            <p:nvPr/>
          </p:nvSpPr>
          <p:spPr>
            <a:xfrm>
              <a:off x="3789760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9" name="직사각형 698">
              <a:extLst>
                <a:ext uri="{FF2B5EF4-FFF2-40B4-BE49-F238E27FC236}">
                  <a16:creationId xmlns:a16="http://schemas.microsoft.com/office/drawing/2014/main" id="{B613A495-4E9F-4E65-94EA-8D4E340D610F}"/>
                </a:ext>
              </a:extLst>
            </p:cNvPr>
            <p:cNvSpPr/>
            <p:nvPr/>
          </p:nvSpPr>
          <p:spPr>
            <a:xfrm>
              <a:off x="3892962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0" name="직사각형 699">
              <a:extLst>
                <a:ext uri="{FF2B5EF4-FFF2-40B4-BE49-F238E27FC236}">
                  <a16:creationId xmlns:a16="http://schemas.microsoft.com/office/drawing/2014/main" id="{F51B18C7-DE51-4734-B1FD-7BE55BA36FCB}"/>
                </a:ext>
              </a:extLst>
            </p:cNvPr>
            <p:cNvSpPr/>
            <p:nvPr/>
          </p:nvSpPr>
          <p:spPr>
            <a:xfrm>
              <a:off x="3996165" y="5242010"/>
              <a:ext cx="103202" cy="10320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1" name="직사각형 700">
              <a:extLst>
                <a:ext uri="{FF2B5EF4-FFF2-40B4-BE49-F238E27FC236}">
                  <a16:creationId xmlns:a16="http://schemas.microsoft.com/office/drawing/2014/main" id="{2D8B489E-1045-4868-95DD-14E34843ED44}"/>
                </a:ext>
              </a:extLst>
            </p:cNvPr>
            <p:cNvSpPr/>
            <p:nvPr/>
          </p:nvSpPr>
          <p:spPr>
            <a:xfrm>
              <a:off x="4099367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2" name="직사각형 701">
              <a:extLst>
                <a:ext uri="{FF2B5EF4-FFF2-40B4-BE49-F238E27FC236}">
                  <a16:creationId xmlns:a16="http://schemas.microsoft.com/office/drawing/2014/main" id="{6104B2E0-B726-47A7-BDCD-E8F517A1B1E8}"/>
                </a:ext>
              </a:extLst>
            </p:cNvPr>
            <p:cNvSpPr/>
            <p:nvPr/>
          </p:nvSpPr>
          <p:spPr>
            <a:xfrm>
              <a:off x="4202569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3" name="직사각형 702">
              <a:extLst>
                <a:ext uri="{FF2B5EF4-FFF2-40B4-BE49-F238E27FC236}">
                  <a16:creationId xmlns:a16="http://schemas.microsoft.com/office/drawing/2014/main" id="{0D273240-2303-4981-B118-04B0D5DA6086}"/>
                </a:ext>
              </a:extLst>
            </p:cNvPr>
            <p:cNvSpPr/>
            <p:nvPr/>
          </p:nvSpPr>
          <p:spPr>
            <a:xfrm>
              <a:off x="4305772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4" name="직사각형 703">
              <a:extLst>
                <a:ext uri="{FF2B5EF4-FFF2-40B4-BE49-F238E27FC236}">
                  <a16:creationId xmlns:a16="http://schemas.microsoft.com/office/drawing/2014/main" id="{DC8182BF-50F0-4F40-B272-BB6985092CEB}"/>
                </a:ext>
              </a:extLst>
            </p:cNvPr>
            <p:cNvSpPr/>
            <p:nvPr/>
          </p:nvSpPr>
          <p:spPr>
            <a:xfrm>
              <a:off x="4408974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5" name="직사각형 704">
              <a:extLst>
                <a:ext uri="{FF2B5EF4-FFF2-40B4-BE49-F238E27FC236}">
                  <a16:creationId xmlns:a16="http://schemas.microsoft.com/office/drawing/2014/main" id="{DABCCB34-2A64-4435-83C3-554738EC265E}"/>
                </a:ext>
              </a:extLst>
            </p:cNvPr>
            <p:cNvSpPr/>
            <p:nvPr/>
          </p:nvSpPr>
          <p:spPr>
            <a:xfrm>
              <a:off x="4512177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6" name="직사각형 705">
              <a:extLst>
                <a:ext uri="{FF2B5EF4-FFF2-40B4-BE49-F238E27FC236}">
                  <a16:creationId xmlns:a16="http://schemas.microsoft.com/office/drawing/2014/main" id="{73EC5DD3-4E7D-4CBC-AFED-40111A6E28AB}"/>
                </a:ext>
              </a:extLst>
            </p:cNvPr>
            <p:cNvSpPr/>
            <p:nvPr/>
          </p:nvSpPr>
          <p:spPr>
            <a:xfrm>
              <a:off x="4615379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8" name="직사각형 707">
              <a:extLst>
                <a:ext uri="{FF2B5EF4-FFF2-40B4-BE49-F238E27FC236}">
                  <a16:creationId xmlns:a16="http://schemas.microsoft.com/office/drawing/2014/main" id="{E948BBA6-09D6-4B83-90D1-F28E145D0EE4}"/>
                </a:ext>
              </a:extLst>
            </p:cNvPr>
            <p:cNvSpPr/>
            <p:nvPr/>
          </p:nvSpPr>
          <p:spPr>
            <a:xfrm>
              <a:off x="3686558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9" name="직사각형 708">
              <a:extLst>
                <a:ext uri="{FF2B5EF4-FFF2-40B4-BE49-F238E27FC236}">
                  <a16:creationId xmlns:a16="http://schemas.microsoft.com/office/drawing/2014/main" id="{B7072885-E74D-44A2-82F8-5256FF13EAB7}"/>
                </a:ext>
              </a:extLst>
            </p:cNvPr>
            <p:cNvSpPr/>
            <p:nvPr/>
          </p:nvSpPr>
          <p:spPr>
            <a:xfrm>
              <a:off x="3789760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0" name="직사각형 709">
              <a:extLst>
                <a:ext uri="{FF2B5EF4-FFF2-40B4-BE49-F238E27FC236}">
                  <a16:creationId xmlns:a16="http://schemas.microsoft.com/office/drawing/2014/main" id="{8E451BFB-F8A7-4089-85E2-A35E8B968509}"/>
                </a:ext>
              </a:extLst>
            </p:cNvPr>
            <p:cNvSpPr/>
            <p:nvPr/>
          </p:nvSpPr>
          <p:spPr>
            <a:xfrm>
              <a:off x="3892962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1" name="직사각형 710">
              <a:extLst>
                <a:ext uri="{FF2B5EF4-FFF2-40B4-BE49-F238E27FC236}">
                  <a16:creationId xmlns:a16="http://schemas.microsoft.com/office/drawing/2014/main" id="{52EDFEE4-E407-45DA-AC93-CC697AD74F33}"/>
                </a:ext>
              </a:extLst>
            </p:cNvPr>
            <p:cNvSpPr/>
            <p:nvPr/>
          </p:nvSpPr>
          <p:spPr>
            <a:xfrm>
              <a:off x="3996165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2" name="직사각형 711">
              <a:extLst>
                <a:ext uri="{FF2B5EF4-FFF2-40B4-BE49-F238E27FC236}">
                  <a16:creationId xmlns:a16="http://schemas.microsoft.com/office/drawing/2014/main" id="{251FA5CF-AD86-467A-AE2F-C7621303B6A7}"/>
                </a:ext>
              </a:extLst>
            </p:cNvPr>
            <p:cNvSpPr/>
            <p:nvPr/>
          </p:nvSpPr>
          <p:spPr>
            <a:xfrm>
              <a:off x="4099367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3" name="직사각형 712">
              <a:extLst>
                <a:ext uri="{FF2B5EF4-FFF2-40B4-BE49-F238E27FC236}">
                  <a16:creationId xmlns:a16="http://schemas.microsoft.com/office/drawing/2014/main" id="{07276189-E826-48F6-8ED8-ACE9615AF70E}"/>
                </a:ext>
              </a:extLst>
            </p:cNvPr>
            <p:cNvSpPr/>
            <p:nvPr/>
          </p:nvSpPr>
          <p:spPr>
            <a:xfrm>
              <a:off x="4202569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4" name="직사각형 713">
              <a:extLst>
                <a:ext uri="{FF2B5EF4-FFF2-40B4-BE49-F238E27FC236}">
                  <a16:creationId xmlns:a16="http://schemas.microsoft.com/office/drawing/2014/main" id="{B857BD87-9BFA-4562-8F39-012110149998}"/>
                </a:ext>
              </a:extLst>
            </p:cNvPr>
            <p:cNvSpPr/>
            <p:nvPr/>
          </p:nvSpPr>
          <p:spPr>
            <a:xfrm>
              <a:off x="4305772" y="5345212"/>
              <a:ext cx="103202" cy="10320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5" name="직사각형 714">
              <a:extLst>
                <a:ext uri="{FF2B5EF4-FFF2-40B4-BE49-F238E27FC236}">
                  <a16:creationId xmlns:a16="http://schemas.microsoft.com/office/drawing/2014/main" id="{12242AB0-D56C-426C-B9CF-14DCF5C6FDCD}"/>
                </a:ext>
              </a:extLst>
            </p:cNvPr>
            <p:cNvSpPr/>
            <p:nvPr/>
          </p:nvSpPr>
          <p:spPr>
            <a:xfrm>
              <a:off x="4408974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6" name="직사각형 715">
              <a:extLst>
                <a:ext uri="{FF2B5EF4-FFF2-40B4-BE49-F238E27FC236}">
                  <a16:creationId xmlns:a16="http://schemas.microsoft.com/office/drawing/2014/main" id="{9E21CAB4-3D23-463F-BC00-D41D9AE19E67}"/>
                </a:ext>
              </a:extLst>
            </p:cNvPr>
            <p:cNvSpPr/>
            <p:nvPr/>
          </p:nvSpPr>
          <p:spPr>
            <a:xfrm>
              <a:off x="4512177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7" name="직사각형 716">
              <a:extLst>
                <a:ext uri="{FF2B5EF4-FFF2-40B4-BE49-F238E27FC236}">
                  <a16:creationId xmlns:a16="http://schemas.microsoft.com/office/drawing/2014/main" id="{FEF7E98B-73AE-4ED8-A9FE-B00CA0052F50}"/>
                </a:ext>
              </a:extLst>
            </p:cNvPr>
            <p:cNvSpPr/>
            <p:nvPr/>
          </p:nvSpPr>
          <p:spPr>
            <a:xfrm>
              <a:off x="4615379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9" name="직사각형 718">
              <a:extLst>
                <a:ext uri="{FF2B5EF4-FFF2-40B4-BE49-F238E27FC236}">
                  <a16:creationId xmlns:a16="http://schemas.microsoft.com/office/drawing/2014/main" id="{16EC497C-0752-4924-8A77-6B4C579BDCB7}"/>
                </a:ext>
              </a:extLst>
            </p:cNvPr>
            <p:cNvSpPr/>
            <p:nvPr/>
          </p:nvSpPr>
          <p:spPr>
            <a:xfrm>
              <a:off x="3686558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0" name="직사각형 719">
              <a:extLst>
                <a:ext uri="{FF2B5EF4-FFF2-40B4-BE49-F238E27FC236}">
                  <a16:creationId xmlns:a16="http://schemas.microsoft.com/office/drawing/2014/main" id="{8AD98DA2-7362-4082-B8DF-E661C460DAB8}"/>
                </a:ext>
              </a:extLst>
            </p:cNvPr>
            <p:cNvSpPr/>
            <p:nvPr/>
          </p:nvSpPr>
          <p:spPr>
            <a:xfrm>
              <a:off x="3789760" y="5448415"/>
              <a:ext cx="103202" cy="10320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1" name="직사각형 720">
              <a:extLst>
                <a:ext uri="{FF2B5EF4-FFF2-40B4-BE49-F238E27FC236}">
                  <a16:creationId xmlns:a16="http://schemas.microsoft.com/office/drawing/2014/main" id="{0A394A24-9C93-44E8-88F4-54CE6E9319CE}"/>
                </a:ext>
              </a:extLst>
            </p:cNvPr>
            <p:cNvSpPr/>
            <p:nvPr/>
          </p:nvSpPr>
          <p:spPr>
            <a:xfrm>
              <a:off x="3892962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2" name="직사각형 721">
              <a:extLst>
                <a:ext uri="{FF2B5EF4-FFF2-40B4-BE49-F238E27FC236}">
                  <a16:creationId xmlns:a16="http://schemas.microsoft.com/office/drawing/2014/main" id="{6420887F-D2C2-4CD8-B171-64161F0AF03C}"/>
                </a:ext>
              </a:extLst>
            </p:cNvPr>
            <p:cNvSpPr/>
            <p:nvPr/>
          </p:nvSpPr>
          <p:spPr>
            <a:xfrm>
              <a:off x="3996165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3" name="직사각형 722">
              <a:extLst>
                <a:ext uri="{FF2B5EF4-FFF2-40B4-BE49-F238E27FC236}">
                  <a16:creationId xmlns:a16="http://schemas.microsoft.com/office/drawing/2014/main" id="{E0D8A53C-FBE0-4C54-8637-69A2A7F44DE5}"/>
                </a:ext>
              </a:extLst>
            </p:cNvPr>
            <p:cNvSpPr/>
            <p:nvPr/>
          </p:nvSpPr>
          <p:spPr>
            <a:xfrm>
              <a:off x="4099367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4" name="직사각형 723">
              <a:extLst>
                <a:ext uri="{FF2B5EF4-FFF2-40B4-BE49-F238E27FC236}">
                  <a16:creationId xmlns:a16="http://schemas.microsoft.com/office/drawing/2014/main" id="{70EE421D-50D2-4357-BB23-5C77054C8756}"/>
                </a:ext>
              </a:extLst>
            </p:cNvPr>
            <p:cNvSpPr/>
            <p:nvPr/>
          </p:nvSpPr>
          <p:spPr>
            <a:xfrm>
              <a:off x="4202569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5" name="직사각형 724">
              <a:extLst>
                <a:ext uri="{FF2B5EF4-FFF2-40B4-BE49-F238E27FC236}">
                  <a16:creationId xmlns:a16="http://schemas.microsoft.com/office/drawing/2014/main" id="{DF826840-7B85-4F8B-B378-F7172485E0B7}"/>
                </a:ext>
              </a:extLst>
            </p:cNvPr>
            <p:cNvSpPr/>
            <p:nvPr/>
          </p:nvSpPr>
          <p:spPr>
            <a:xfrm>
              <a:off x="4305772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6" name="직사각형 725">
              <a:extLst>
                <a:ext uri="{FF2B5EF4-FFF2-40B4-BE49-F238E27FC236}">
                  <a16:creationId xmlns:a16="http://schemas.microsoft.com/office/drawing/2014/main" id="{A85679F4-9224-478B-B004-E313ED007A68}"/>
                </a:ext>
              </a:extLst>
            </p:cNvPr>
            <p:cNvSpPr/>
            <p:nvPr/>
          </p:nvSpPr>
          <p:spPr>
            <a:xfrm>
              <a:off x="4408974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7" name="직사각형 726">
              <a:extLst>
                <a:ext uri="{FF2B5EF4-FFF2-40B4-BE49-F238E27FC236}">
                  <a16:creationId xmlns:a16="http://schemas.microsoft.com/office/drawing/2014/main" id="{DBCB7553-76C8-4B99-9A38-CEB537DDA685}"/>
                </a:ext>
              </a:extLst>
            </p:cNvPr>
            <p:cNvSpPr/>
            <p:nvPr/>
          </p:nvSpPr>
          <p:spPr>
            <a:xfrm>
              <a:off x="4512177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8" name="직사각형 727">
              <a:extLst>
                <a:ext uri="{FF2B5EF4-FFF2-40B4-BE49-F238E27FC236}">
                  <a16:creationId xmlns:a16="http://schemas.microsoft.com/office/drawing/2014/main" id="{E581F426-79C2-4A80-88C2-1F23D956C0D4}"/>
                </a:ext>
              </a:extLst>
            </p:cNvPr>
            <p:cNvSpPr/>
            <p:nvPr/>
          </p:nvSpPr>
          <p:spPr>
            <a:xfrm>
              <a:off x="4615379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0" name="직사각형 729">
              <a:extLst>
                <a:ext uri="{FF2B5EF4-FFF2-40B4-BE49-F238E27FC236}">
                  <a16:creationId xmlns:a16="http://schemas.microsoft.com/office/drawing/2014/main" id="{48525AA5-8EE6-42AE-B529-26C7D4648E40}"/>
                </a:ext>
              </a:extLst>
            </p:cNvPr>
            <p:cNvSpPr/>
            <p:nvPr/>
          </p:nvSpPr>
          <p:spPr>
            <a:xfrm>
              <a:off x="3686558" y="5551617"/>
              <a:ext cx="103202" cy="10320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1" name="직사각형 730">
              <a:extLst>
                <a:ext uri="{FF2B5EF4-FFF2-40B4-BE49-F238E27FC236}">
                  <a16:creationId xmlns:a16="http://schemas.microsoft.com/office/drawing/2014/main" id="{B75C6421-8F04-4F72-9685-F78809F98169}"/>
                </a:ext>
              </a:extLst>
            </p:cNvPr>
            <p:cNvSpPr/>
            <p:nvPr/>
          </p:nvSpPr>
          <p:spPr>
            <a:xfrm>
              <a:off x="3789760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2" name="직사각형 731">
              <a:extLst>
                <a:ext uri="{FF2B5EF4-FFF2-40B4-BE49-F238E27FC236}">
                  <a16:creationId xmlns:a16="http://schemas.microsoft.com/office/drawing/2014/main" id="{1130B55D-0683-4430-BB02-A85F11B983D9}"/>
                </a:ext>
              </a:extLst>
            </p:cNvPr>
            <p:cNvSpPr/>
            <p:nvPr/>
          </p:nvSpPr>
          <p:spPr>
            <a:xfrm>
              <a:off x="3892962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3" name="직사각형 732">
              <a:extLst>
                <a:ext uri="{FF2B5EF4-FFF2-40B4-BE49-F238E27FC236}">
                  <a16:creationId xmlns:a16="http://schemas.microsoft.com/office/drawing/2014/main" id="{5FD862ED-43CF-420A-80FC-B958282C3DDB}"/>
                </a:ext>
              </a:extLst>
            </p:cNvPr>
            <p:cNvSpPr/>
            <p:nvPr/>
          </p:nvSpPr>
          <p:spPr>
            <a:xfrm>
              <a:off x="3996165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4" name="직사각형 733">
              <a:extLst>
                <a:ext uri="{FF2B5EF4-FFF2-40B4-BE49-F238E27FC236}">
                  <a16:creationId xmlns:a16="http://schemas.microsoft.com/office/drawing/2014/main" id="{4CBFA9C3-9639-4617-A831-747CEAE4DC10}"/>
                </a:ext>
              </a:extLst>
            </p:cNvPr>
            <p:cNvSpPr/>
            <p:nvPr/>
          </p:nvSpPr>
          <p:spPr>
            <a:xfrm>
              <a:off x="4099367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5" name="직사각형 734">
              <a:extLst>
                <a:ext uri="{FF2B5EF4-FFF2-40B4-BE49-F238E27FC236}">
                  <a16:creationId xmlns:a16="http://schemas.microsoft.com/office/drawing/2014/main" id="{C80C9C7D-404E-4493-8007-00532230C312}"/>
                </a:ext>
              </a:extLst>
            </p:cNvPr>
            <p:cNvSpPr/>
            <p:nvPr/>
          </p:nvSpPr>
          <p:spPr>
            <a:xfrm>
              <a:off x="4202569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6" name="직사각형 735">
              <a:extLst>
                <a:ext uri="{FF2B5EF4-FFF2-40B4-BE49-F238E27FC236}">
                  <a16:creationId xmlns:a16="http://schemas.microsoft.com/office/drawing/2014/main" id="{798F72EF-015B-443B-8999-F27025A1C378}"/>
                </a:ext>
              </a:extLst>
            </p:cNvPr>
            <p:cNvSpPr/>
            <p:nvPr/>
          </p:nvSpPr>
          <p:spPr>
            <a:xfrm>
              <a:off x="4305772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7" name="직사각형 736">
              <a:extLst>
                <a:ext uri="{FF2B5EF4-FFF2-40B4-BE49-F238E27FC236}">
                  <a16:creationId xmlns:a16="http://schemas.microsoft.com/office/drawing/2014/main" id="{A7410315-5008-4620-B02E-D1F2C2BE842B}"/>
                </a:ext>
              </a:extLst>
            </p:cNvPr>
            <p:cNvSpPr/>
            <p:nvPr/>
          </p:nvSpPr>
          <p:spPr>
            <a:xfrm>
              <a:off x="4408974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8" name="직사각형 737">
              <a:extLst>
                <a:ext uri="{FF2B5EF4-FFF2-40B4-BE49-F238E27FC236}">
                  <a16:creationId xmlns:a16="http://schemas.microsoft.com/office/drawing/2014/main" id="{9B07449C-F3B7-4041-8D66-93136432D0EF}"/>
                </a:ext>
              </a:extLst>
            </p:cNvPr>
            <p:cNvSpPr/>
            <p:nvPr/>
          </p:nvSpPr>
          <p:spPr>
            <a:xfrm>
              <a:off x="4512177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9" name="직사각형 738">
              <a:extLst>
                <a:ext uri="{FF2B5EF4-FFF2-40B4-BE49-F238E27FC236}">
                  <a16:creationId xmlns:a16="http://schemas.microsoft.com/office/drawing/2014/main" id="{3B8DD34F-BE89-4F1F-B588-3F403089F6BB}"/>
                </a:ext>
              </a:extLst>
            </p:cNvPr>
            <p:cNvSpPr/>
            <p:nvPr/>
          </p:nvSpPr>
          <p:spPr>
            <a:xfrm>
              <a:off x="4615379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1" name="직사각형 740">
              <a:extLst>
                <a:ext uri="{FF2B5EF4-FFF2-40B4-BE49-F238E27FC236}">
                  <a16:creationId xmlns:a16="http://schemas.microsoft.com/office/drawing/2014/main" id="{2FEAF952-B414-43BD-8E2B-8FDD45C5F765}"/>
                </a:ext>
              </a:extLst>
            </p:cNvPr>
            <p:cNvSpPr/>
            <p:nvPr/>
          </p:nvSpPr>
          <p:spPr>
            <a:xfrm>
              <a:off x="3686558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2" name="직사각형 741">
              <a:extLst>
                <a:ext uri="{FF2B5EF4-FFF2-40B4-BE49-F238E27FC236}">
                  <a16:creationId xmlns:a16="http://schemas.microsoft.com/office/drawing/2014/main" id="{B5719D8C-42BD-446F-9D62-668CA37DED65}"/>
                </a:ext>
              </a:extLst>
            </p:cNvPr>
            <p:cNvSpPr/>
            <p:nvPr/>
          </p:nvSpPr>
          <p:spPr>
            <a:xfrm>
              <a:off x="3789760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3" name="직사각형 742">
              <a:extLst>
                <a:ext uri="{FF2B5EF4-FFF2-40B4-BE49-F238E27FC236}">
                  <a16:creationId xmlns:a16="http://schemas.microsoft.com/office/drawing/2014/main" id="{417A6089-4D40-4465-94DC-9004E991D24E}"/>
                </a:ext>
              </a:extLst>
            </p:cNvPr>
            <p:cNvSpPr/>
            <p:nvPr/>
          </p:nvSpPr>
          <p:spPr>
            <a:xfrm>
              <a:off x="3892962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4" name="직사각형 743">
              <a:extLst>
                <a:ext uri="{FF2B5EF4-FFF2-40B4-BE49-F238E27FC236}">
                  <a16:creationId xmlns:a16="http://schemas.microsoft.com/office/drawing/2014/main" id="{03F34049-7FCA-4E6F-A400-BC7B13B3BDCC}"/>
                </a:ext>
              </a:extLst>
            </p:cNvPr>
            <p:cNvSpPr/>
            <p:nvPr/>
          </p:nvSpPr>
          <p:spPr>
            <a:xfrm>
              <a:off x="3996165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5" name="직사각형 744">
              <a:extLst>
                <a:ext uri="{FF2B5EF4-FFF2-40B4-BE49-F238E27FC236}">
                  <a16:creationId xmlns:a16="http://schemas.microsoft.com/office/drawing/2014/main" id="{6C7802C0-87D1-44AB-97B8-EBBDC5D44129}"/>
                </a:ext>
              </a:extLst>
            </p:cNvPr>
            <p:cNvSpPr/>
            <p:nvPr/>
          </p:nvSpPr>
          <p:spPr>
            <a:xfrm>
              <a:off x="4099367" y="5654819"/>
              <a:ext cx="103202" cy="10320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6" name="직사각형 745">
              <a:extLst>
                <a:ext uri="{FF2B5EF4-FFF2-40B4-BE49-F238E27FC236}">
                  <a16:creationId xmlns:a16="http://schemas.microsoft.com/office/drawing/2014/main" id="{98CF12D9-CB69-4A57-811A-B674D2EABD16}"/>
                </a:ext>
              </a:extLst>
            </p:cNvPr>
            <p:cNvSpPr/>
            <p:nvPr/>
          </p:nvSpPr>
          <p:spPr>
            <a:xfrm>
              <a:off x="4202569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7" name="직사각형 746">
              <a:extLst>
                <a:ext uri="{FF2B5EF4-FFF2-40B4-BE49-F238E27FC236}">
                  <a16:creationId xmlns:a16="http://schemas.microsoft.com/office/drawing/2014/main" id="{4AE3A9E4-3357-40A4-B674-C0EAD4AEF34B}"/>
                </a:ext>
              </a:extLst>
            </p:cNvPr>
            <p:cNvSpPr/>
            <p:nvPr/>
          </p:nvSpPr>
          <p:spPr>
            <a:xfrm>
              <a:off x="4305772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8" name="직사각형 747">
              <a:extLst>
                <a:ext uri="{FF2B5EF4-FFF2-40B4-BE49-F238E27FC236}">
                  <a16:creationId xmlns:a16="http://schemas.microsoft.com/office/drawing/2014/main" id="{3EFADE79-CD8E-4255-A172-F373D55D28C9}"/>
                </a:ext>
              </a:extLst>
            </p:cNvPr>
            <p:cNvSpPr/>
            <p:nvPr/>
          </p:nvSpPr>
          <p:spPr>
            <a:xfrm>
              <a:off x="4408974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9" name="직사각형 748">
              <a:extLst>
                <a:ext uri="{FF2B5EF4-FFF2-40B4-BE49-F238E27FC236}">
                  <a16:creationId xmlns:a16="http://schemas.microsoft.com/office/drawing/2014/main" id="{2E37573A-3499-4479-AE7A-BD6077B96B2C}"/>
                </a:ext>
              </a:extLst>
            </p:cNvPr>
            <p:cNvSpPr/>
            <p:nvPr/>
          </p:nvSpPr>
          <p:spPr>
            <a:xfrm>
              <a:off x="4512177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0" name="직사각형 749">
              <a:extLst>
                <a:ext uri="{FF2B5EF4-FFF2-40B4-BE49-F238E27FC236}">
                  <a16:creationId xmlns:a16="http://schemas.microsoft.com/office/drawing/2014/main" id="{02FBFC48-2414-4EE4-BB62-95B951009263}"/>
                </a:ext>
              </a:extLst>
            </p:cNvPr>
            <p:cNvSpPr/>
            <p:nvPr/>
          </p:nvSpPr>
          <p:spPr>
            <a:xfrm>
              <a:off x="4615379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2" name="직사각형 751">
              <a:extLst>
                <a:ext uri="{FF2B5EF4-FFF2-40B4-BE49-F238E27FC236}">
                  <a16:creationId xmlns:a16="http://schemas.microsoft.com/office/drawing/2014/main" id="{B02E570D-5FAE-4381-903F-D37C3B7C1DD6}"/>
                </a:ext>
              </a:extLst>
            </p:cNvPr>
            <p:cNvSpPr/>
            <p:nvPr/>
          </p:nvSpPr>
          <p:spPr>
            <a:xfrm>
              <a:off x="3686558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3" name="직사각형 752">
              <a:extLst>
                <a:ext uri="{FF2B5EF4-FFF2-40B4-BE49-F238E27FC236}">
                  <a16:creationId xmlns:a16="http://schemas.microsoft.com/office/drawing/2014/main" id="{3D5B13D7-CC76-46CD-A6CC-BD14AB5179B6}"/>
                </a:ext>
              </a:extLst>
            </p:cNvPr>
            <p:cNvSpPr/>
            <p:nvPr/>
          </p:nvSpPr>
          <p:spPr>
            <a:xfrm>
              <a:off x="3789760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4" name="직사각형 753">
              <a:extLst>
                <a:ext uri="{FF2B5EF4-FFF2-40B4-BE49-F238E27FC236}">
                  <a16:creationId xmlns:a16="http://schemas.microsoft.com/office/drawing/2014/main" id="{2C119F12-F101-4DFC-948D-850E034A150E}"/>
                </a:ext>
              </a:extLst>
            </p:cNvPr>
            <p:cNvSpPr/>
            <p:nvPr/>
          </p:nvSpPr>
          <p:spPr>
            <a:xfrm>
              <a:off x="3892962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5" name="직사각형 754">
              <a:extLst>
                <a:ext uri="{FF2B5EF4-FFF2-40B4-BE49-F238E27FC236}">
                  <a16:creationId xmlns:a16="http://schemas.microsoft.com/office/drawing/2014/main" id="{C559824A-2FF4-4EEA-9818-3973E3816AF3}"/>
                </a:ext>
              </a:extLst>
            </p:cNvPr>
            <p:cNvSpPr/>
            <p:nvPr/>
          </p:nvSpPr>
          <p:spPr>
            <a:xfrm>
              <a:off x="3996165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6" name="직사각형 755">
              <a:extLst>
                <a:ext uri="{FF2B5EF4-FFF2-40B4-BE49-F238E27FC236}">
                  <a16:creationId xmlns:a16="http://schemas.microsoft.com/office/drawing/2014/main" id="{A8818B3D-3A1C-4A01-8A3F-F232C7036DFD}"/>
                </a:ext>
              </a:extLst>
            </p:cNvPr>
            <p:cNvSpPr/>
            <p:nvPr/>
          </p:nvSpPr>
          <p:spPr>
            <a:xfrm>
              <a:off x="4099367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7" name="직사각형 756">
              <a:extLst>
                <a:ext uri="{FF2B5EF4-FFF2-40B4-BE49-F238E27FC236}">
                  <a16:creationId xmlns:a16="http://schemas.microsoft.com/office/drawing/2014/main" id="{301FB5EC-2C1C-4FD1-94B2-BD8AAE3F4A88}"/>
                </a:ext>
              </a:extLst>
            </p:cNvPr>
            <p:cNvSpPr/>
            <p:nvPr/>
          </p:nvSpPr>
          <p:spPr>
            <a:xfrm>
              <a:off x="4202569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8" name="직사각형 757">
              <a:extLst>
                <a:ext uri="{FF2B5EF4-FFF2-40B4-BE49-F238E27FC236}">
                  <a16:creationId xmlns:a16="http://schemas.microsoft.com/office/drawing/2014/main" id="{D608763E-FCBD-41BE-8F95-1F5EB8273BCA}"/>
                </a:ext>
              </a:extLst>
            </p:cNvPr>
            <p:cNvSpPr/>
            <p:nvPr/>
          </p:nvSpPr>
          <p:spPr>
            <a:xfrm>
              <a:off x="4305772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9" name="직사각형 758">
              <a:extLst>
                <a:ext uri="{FF2B5EF4-FFF2-40B4-BE49-F238E27FC236}">
                  <a16:creationId xmlns:a16="http://schemas.microsoft.com/office/drawing/2014/main" id="{2EB31AE6-E066-437C-93B7-B80DE8856669}"/>
                </a:ext>
              </a:extLst>
            </p:cNvPr>
            <p:cNvSpPr/>
            <p:nvPr/>
          </p:nvSpPr>
          <p:spPr>
            <a:xfrm>
              <a:off x="4408974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0" name="직사각형 759">
              <a:extLst>
                <a:ext uri="{FF2B5EF4-FFF2-40B4-BE49-F238E27FC236}">
                  <a16:creationId xmlns:a16="http://schemas.microsoft.com/office/drawing/2014/main" id="{EABE0ACD-C5A8-4DB7-BC5D-4EF4CDE05586}"/>
                </a:ext>
              </a:extLst>
            </p:cNvPr>
            <p:cNvSpPr/>
            <p:nvPr/>
          </p:nvSpPr>
          <p:spPr>
            <a:xfrm>
              <a:off x="4512177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1" name="직사각형 760">
              <a:extLst>
                <a:ext uri="{FF2B5EF4-FFF2-40B4-BE49-F238E27FC236}">
                  <a16:creationId xmlns:a16="http://schemas.microsoft.com/office/drawing/2014/main" id="{AA8AFF4D-E164-45CC-962A-6CC5AF5E431C}"/>
                </a:ext>
              </a:extLst>
            </p:cNvPr>
            <p:cNvSpPr/>
            <p:nvPr/>
          </p:nvSpPr>
          <p:spPr>
            <a:xfrm>
              <a:off x="4615379" y="5758022"/>
              <a:ext cx="103202" cy="10320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762" name="직선 화살표 연결선 761">
            <a:extLst>
              <a:ext uri="{FF2B5EF4-FFF2-40B4-BE49-F238E27FC236}">
                <a16:creationId xmlns:a16="http://schemas.microsoft.com/office/drawing/2014/main" id="{9CA876D1-0579-4703-BAE9-48BA33B78DD3}"/>
              </a:ext>
            </a:extLst>
          </p:cNvPr>
          <p:cNvCxnSpPr>
            <a:cxnSpLocks/>
            <a:stCxn id="581" idx="3"/>
            <a:endCxn id="697" idx="1"/>
          </p:cNvCxnSpPr>
          <p:nvPr/>
        </p:nvCxnSpPr>
        <p:spPr>
          <a:xfrm flipV="1">
            <a:off x="2852118" y="5293611"/>
            <a:ext cx="834440" cy="1215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5" name="TextBox 764">
            <a:extLst>
              <a:ext uri="{FF2B5EF4-FFF2-40B4-BE49-F238E27FC236}">
                <a16:creationId xmlns:a16="http://schemas.microsoft.com/office/drawing/2014/main" id="{5036C9EA-94F0-4EB1-AC3D-EDD2FDCA98BF}"/>
              </a:ext>
            </a:extLst>
          </p:cNvPr>
          <p:cNvSpPr txBox="1"/>
          <p:nvPr/>
        </p:nvSpPr>
        <p:spPr>
          <a:xfrm>
            <a:off x="3509064" y="4978156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9" name="TextBox 768">
            <a:extLst>
              <a:ext uri="{FF2B5EF4-FFF2-40B4-BE49-F238E27FC236}">
                <a16:creationId xmlns:a16="http://schemas.microsoft.com/office/drawing/2014/main" id="{273BD048-303A-44A8-B662-FBE430349CF0}"/>
              </a:ext>
            </a:extLst>
          </p:cNvPr>
          <p:cNvSpPr txBox="1"/>
          <p:nvPr/>
        </p:nvSpPr>
        <p:spPr>
          <a:xfrm>
            <a:off x="3660301" y="4433001"/>
            <a:ext cx="70083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71" name="그룹 770">
            <a:extLst>
              <a:ext uri="{FF2B5EF4-FFF2-40B4-BE49-F238E27FC236}">
                <a16:creationId xmlns:a16="http://schemas.microsoft.com/office/drawing/2014/main" id="{24A36BCF-AC23-4018-9FCA-83ED643C6D2B}"/>
              </a:ext>
            </a:extLst>
          </p:cNvPr>
          <p:cNvGrpSpPr/>
          <p:nvPr/>
        </p:nvGrpSpPr>
        <p:grpSpPr>
          <a:xfrm>
            <a:off x="3602011" y="4266142"/>
            <a:ext cx="103202" cy="619214"/>
            <a:chOff x="3583355" y="5242010"/>
            <a:chExt cx="103202" cy="619214"/>
          </a:xfrm>
        </p:grpSpPr>
        <p:sp>
          <p:nvSpPr>
            <p:cNvPr id="772" name="직사각형 771">
              <a:extLst>
                <a:ext uri="{FF2B5EF4-FFF2-40B4-BE49-F238E27FC236}">
                  <a16:creationId xmlns:a16="http://schemas.microsoft.com/office/drawing/2014/main" id="{4B096C0D-29FF-460F-B28A-9CDB0A8548C5}"/>
                </a:ext>
              </a:extLst>
            </p:cNvPr>
            <p:cNvSpPr/>
            <p:nvPr/>
          </p:nvSpPr>
          <p:spPr>
            <a:xfrm>
              <a:off x="3583355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3" name="직사각형 772">
              <a:extLst>
                <a:ext uri="{FF2B5EF4-FFF2-40B4-BE49-F238E27FC236}">
                  <a16:creationId xmlns:a16="http://schemas.microsoft.com/office/drawing/2014/main" id="{1B5BA67B-9958-4293-82F3-0185268BF98F}"/>
                </a:ext>
              </a:extLst>
            </p:cNvPr>
            <p:cNvSpPr/>
            <p:nvPr/>
          </p:nvSpPr>
          <p:spPr>
            <a:xfrm>
              <a:off x="3583355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4" name="직사각형 773">
              <a:extLst>
                <a:ext uri="{FF2B5EF4-FFF2-40B4-BE49-F238E27FC236}">
                  <a16:creationId xmlns:a16="http://schemas.microsoft.com/office/drawing/2014/main" id="{FEC4C8B5-2EEF-4A2A-BE12-01683FE27D7B}"/>
                </a:ext>
              </a:extLst>
            </p:cNvPr>
            <p:cNvSpPr/>
            <p:nvPr/>
          </p:nvSpPr>
          <p:spPr>
            <a:xfrm>
              <a:off x="3583355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5" name="직사각형 774">
              <a:extLst>
                <a:ext uri="{FF2B5EF4-FFF2-40B4-BE49-F238E27FC236}">
                  <a16:creationId xmlns:a16="http://schemas.microsoft.com/office/drawing/2014/main" id="{2238104A-AE52-45D6-AA4C-7347BEC9E41B}"/>
                </a:ext>
              </a:extLst>
            </p:cNvPr>
            <p:cNvSpPr/>
            <p:nvPr/>
          </p:nvSpPr>
          <p:spPr>
            <a:xfrm>
              <a:off x="3583355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6" name="직사각형 775">
              <a:extLst>
                <a:ext uri="{FF2B5EF4-FFF2-40B4-BE49-F238E27FC236}">
                  <a16:creationId xmlns:a16="http://schemas.microsoft.com/office/drawing/2014/main" id="{C81B8B92-B083-4262-BF61-0E5B4653D6FC}"/>
                </a:ext>
              </a:extLst>
            </p:cNvPr>
            <p:cNvSpPr/>
            <p:nvPr/>
          </p:nvSpPr>
          <p:spPr>
            <a:xfrm>
              <a:off x="3583355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7" name="직사각형 776">
              <a:extLst>
                <a:ext uri="{FF2B5EF4-FFF2-40B4-BE49-F238E27FC236}">
                  <a16:creationId xmlns:a16="http://schemas.microsoft.com/office/drawing/2014/main" id="{BB64C4D6-C5C3-40BF-AAC2-2248E0863A9D}"/>
                </a:ext>
              </a:extLst>
            </p:cNvPr>
            <p:cNvSpPr/>
            <p:nvPr/>
          </p:nvSpPr>
          <p:spPr>
            <a:xfrm>
              <a:off x="3583355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778" name="직선 화살표 연결선 777">
            <a:extLst>
              <a:ext uri="{FF2B5EF4-FFF2-40B4-BE49-F238E27FC236}">
                <a16:creationId xmlns:a16="http://schemas.microsoft.com/office/drawing/2014/main" id="{321247C1-4966-4681-A8F5-8694D13E0091}"/>
              </a:ext>
            </a:extLst>
          </p:cNvPr>
          <p:cNvCxnSpPr>
            <a:cxnSpLocks/>
            <a:stCxn id="580" idx="3"/>
            <a:endCxn id="772" idx="1"/>
          </p:cNvCxnSpPr>
          <p:nvPr/>
        </p:nvCxnSpPr>
        <p:spPr>
          <a:xfrm flipV="1">
            <a:off x="2852118" y="4317743"/>
            <a:ext cx="749893" cy="7954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화살표: 아래쪽 1">
            <a:extLst>
              <a:ext uri="{FF2B5EF4-FFF2-40B4-BE49-F238E27FC236}">
                <a16:creationId xmlns:a16="http://schemas.microsoft.com/office/drawing/2014/main" id="{FCF92679-FF79-4D3F-AB3F-B0FAC22EE1D0}"/>
              </a:ext>
            </a:extLst>
          </p:cNvPr>
          <p:cNvSpPr/>
          <p:nvPr/>
        </p:nvSpPr>
        <p:spPr>
          <a:xfrm>
            <a:off x="8013700" y="2448558"/>
            <a:ext cx="317208" cy="3989038"/>
          </a:xfrm>
          <a:prstGeom prst="downArrow">
            <a:avLst/>
          </a:prstGeom>
          <a:solidFill>
            <a:srgbClr val="FF0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9" name="TextBox 838">
            <a:extLst>
              <a:ext uri="{FF2B5EF4-FFF2-40B4-BE49-F238E27FC236}">
                <a16:creationId xmlns:a16="http://schemas.microsoft.com/office/drawing/2014/main" id="{A5757C79-3BD4-43C7-BFBB-BE8E12B41EDA}"/>
              </a:ext>
            </a:extLst>
          </p:cNvPr>
          <p:cNvSpPr txBox="1"/>
          <p:nvPr/>
        </p:nvSpPr>
        <p:spPr>
          <a:xfrm>
            <a:off x="7783791" y="2115254"/>
            <a:ext cx="1595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050">
                <a:solidFill>
                  <a:schemeClr val="tx1"/>
                </a:solidFill>
                <a:latin typeface="Consolas" panose="020B0609020204030204" pitchFamily="49" charset="0"/>
              </a:rPr>
              <a:t>정방향연산 </a:t>
            </a:r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: forword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3" name="TextBox 652">
            <a:extLst>
              <a:ext uri="{FF2B5EF4-FFF2-40B4-BE49-F238E27FC236}">
                <a16:creationId xmlns:a16="http://schemas.microsoft.com/office/drawing/2014/main" id="{51B887A1-3246-4365-B839-BA5763C7C9F8}"/>
              </a:ext>
            </a:extLst>
          </p:cNvPr>
          <p:cNvSpPr txBox="1"/>
          <p:nvPr/>
        </p:nvSpPr>
        <p:spPr>
          <a:xfrm>
            <a:off x="5659476" y="2091100"/>
            <a:ext cx="92204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</a:t>
            </a:r>
            <a:r>
              <a:rPr lang="en-US" altLang="ko-KR" sz="1050">
                <a:solidFill>
                  <a:srgbClr val="FF0000"/>
                </a:solidFill>
                <a:latin typeface="Consolas" panose="020B0609020204030204" pitchFamily="49" charset="0"/>
              </a:rPr>
              <a:t>784</a:t>
            </a:r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4" name="TextBox 653">
            <a:extLst>
              <a:ext uri="{FF2B5EF4-FFF2-40B4-BE49-F238E27FC236}">
                <a16:creationId xmlns:a16="http://schemas.microsoft.com/office/drawing/2014/main" id="{66F3109F-CD81-402A-BA34-3CD676883786}"/>
              </a:ext>
            </a:extLst>
          </p:cNvPr>
          <p:cNvSpPr txBox="1"/>
          <p:nvPr/>
        </p:nvSpPr>
        <p:spPr>
          <a:xfrm>
            <a:off x="6392944" y="2092840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50">
                <a:solidFill>
                  <a:srgbClr val="FF0000"/>
                </a:solidFill>
                <a:latin typeface="Consolas" panose="020B0609020204030204" pitchFamily="49" charset="0"/>
              </a:rPr>
              <a:t>784</a:t>
            </a:r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0" name="TextBox 619">
            <a:extLst>
              <a:ext uri="{FF2B5EF4-FFF2-40B4-BE49-F238E27FC236}">
                <a16:creationId xmlns:a16="http://schemas.microsoft.com/office/drawing/2014/main" id="{E3CC22FA-70C1-4A50-A4E5-74A30AEB337C}"/>
              </a:ext>
            </a:extLst>
          </p:cNvPr>
          <p:cNvSpPr txBox="1"/>
          <p:nvPr/>
        </p:nvSpPr>
        <p:spPr>
          <a:xfrm>
            <a:off x="8213284" y="5044279"/>
            <a:ext cx="151195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</a:t>
            </a:r>
            <a:r>
              <a:rPr lang="en-US" altLang="ko-KR" sz="1050">
                <a:solidFill>
                  <a:srgbClr val="FF0000"/>
                </a:solidFill>
                <a:latin typeface="Consolas" panose="020B0609020204030204" pitchFamily="49" charset="0"/>
              </a:rPr>
              <a:t>50) (50</a:t>
            </a:r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1" name="TextBox 630">
            <a:extLst>
              <a:ext uri="{FF2B5EF4-FFF2-40B4-BE49-F238E27FC236}">
                <a16:creationId xmlns:a16="http://schemas.microsoft.com/office/drawing/2014/main" id="{9FBCD883-1118-4151-9F0F-DB03A84A81C8}"/>
              </a:ext>
            </a:extLst>
          </p:cNvPr>
          <p:cNvSpPr txBox="1"/>
          <p:nvPr/>
        </p:nvSpPr>
        <p:spPr>
          <a:xfrm>
            <a:off x="7733136" y="6379267"/>
            <a:ext cx="848309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2" name="TextBox 641">
            <a:extLst>
              <a:ext uri="{FF2B5EF4-FFF2-40B4-BE49-F238E27FC236}">
                <a16:creationId xmlns:a16="http://schemas.microsoft.com/office/drawing/2014/main" id="{5DFE4CA5-933D-4456-882C-70737BD52F68}"/>
              </a:ext>
            </a:extLst>
          </p:cNvPr>
          <p:cNvSpPr txBox="1"/>
          <p:nvPr/>
        </p:nvSpPr>
        <p:spPr>
          <a:xfrm>
            <a:off x="1528362" y="6052416"/>
            <a:ext cx="11785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loss = 2.3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7704387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5.7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오차역전파법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신경망 학습 전체 그림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5B0D2B-1409-434D-B920-8A7744BE08E6}"/>
              </a:ext>
            </a:extLst>
          </p:cNvPr>
          <p:cNvSpPr txBox="1"/>
          <p:nvPr/>
        </p:nvSpPr>
        <p:spPr>
          <a:xfrm>
            <a:off x="4930352" y="1021571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(784, 50)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A08643-DB62-4EF9-A746-16D15222482B}"/>
              </a:ext>
            </a:extLst>
          </p:cNvPr>
          <p:cNvSpPr txBox="1"/>
          <p:nvPr/>
        </p:nvSpPr>
        <p:spPr>
          <a:xfrm>
            <a:off x="4966248" y="1614696"/>
            <a:ext cx="5533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(50,)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5DA3EA-586A-4778-B30D-EA3EFF7ADD22}"/>
              </a:ext>
            </a:extLst>
          </p:cNvPr>
          <p:cNvSpPr txBox="1"/>
          <p:nvPr/>
        </p:nvSpPr>
        <p:spPr>
          <a:xfrm>
            <a:off x="4477160" y="2100112"/>
            <a:ext cx="7745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(50, 10)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70CFCF4-F9CD-475D-8E47-D8AB8218F719}"/>
              </a:ext>
            </a:extLst>
          </p:cNvPr>
          <p:cNvSpPr txBox="1"/>
          <p:nvPr/>
        </p:nvSpPr>
        <p:spPr>
          <a:xfrm>
            <a:off x="4421011" y="2637248"/>
            <a:ext cx="5533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05DBDA4-9369-4030-9C62-E48505E0D78B}"/>
              </a:ext>
            </a:extLst>
          </p:cNvPr>
          <p:cNvSpPr/>
          <p:nvPr/>
        </p:nvSpPr>
        <p:spPr>
          <a:xfrm>
            <a:off x="585313" y="1688277"/>
            <a:ext cx="1368553" cy="29563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TwoLayerNet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0BC208E-FCEA-40D6-8489-9954CE7210BA}"/>
              </a:ext>
            </a:extLst>
          </p:cNvPr>
          <p:cNvSpPr/>
          <p:nvPr/>
        </p:nvSpPr>
        <p:spPr>
          <a:xfrm>
            <a:off x="585313" y="1990195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self.params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E86DAAC-7E9C-4075-97C1-393F8B812ECE}"/>
              </a:ext>
            </a:extLst>
          </p:cNvPr>
          <p:cNvSpPr/>
          <p:nvPr/>
        </p:nvSpPr>
        <p:spPr>
          <a:xfrm>
            <a:off x="585313" y="2292113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self.layers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C06CCED-ED7D-4BC7-B5C5-57D6E02C898E}"/>
              </a:ext>
            </a:extLst>
          </p:cNvPr>
          <p:cNvSpPr/>
          <p:nvPr/>
        </p:nvSpPr>
        <p:spPr>
          <a:xfrm>
            <a:off x="2626247" y="1453162"/>
            <a:ext cx="632675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'W1'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4575AA0-DF37-453F-9B51-27D1567A7369}"/>
              </a:ext>
            </a:extLst>
          </p:cNvPr>
          <p:cNvSpPr/>
          <p:nvPr/>
        </p:nvSpPr>
        <p:spPr>
          <a:xfrm>
            <a:off x="2626247" y="1682002"/>
            <a:ext cx="632675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'b1'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071744F-ABF1-4721-AB09-BA73085E3ABA}"/>
              </a:ext>
            </a:extLst>
          </p:cNvPr>
          <p:cNvSpPr/>
          <p:nvPr/>
        </p:nvSpPr>
        <p:spPr>
          <a:xfrm>
            <a:off x="2626247" y="1910842"/>
            <a:ext cx="632675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'W2'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1165293-1C4A-4B4D-8236-33349E282947}"/>
              </a:ext>
            </a:extLst>
          </p:cNvPr>
          <p:cNvSpPr/>
          <p:nvPr/>
        </p:nvSpPr>
        <p:spPr>
          <a:xfrm>
            <a:off x="2626247" y="2139682"/>
            <a:ext cx="632675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'b1'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B14FAC7B-7455-4E08-BBC8-6779F50ABD35}"/>
              </a:ext>
            </a:extLst>
          </p:cNvPr>
          <p:cNvCxnSpPr>
            <a:stCxn id="17" idx="3"/>
            <a:endCxn id="7" idx="1"/>
          </p:cNvCxnSpPr>
          <p:nvPr/>
        </p:nvCxnSpPr>
        <p:spPr>
          <a:xfrm flipV="1">
            <a:off x="1953866" y="1569826"/>
            <a:ext cx="672381" cy="5681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196" name="그룹 7195">
            <a:extLst>
              <a:ext uri="{FF2B5EF4-FFF2-40B4-BE49-F238E27FC236}">
                <a16:creationId xmlns:a16="http://schemas.microsoft.com/office/drawing/2014/main" id="{03F18CBA-EDA6-408A-8EE6-F84630908950}"/>
              </a:ext>
            </a:extLst>
          </p:cNvPr>
          <p:cNvGrpSpPr/>
          <p:nvPr/>
        </p:nvGrpSpPr>
        <p:grpSpPr>
          <a:xfrm>
            <a:off x="3846727" y="1034980"/>
            <a:ext cx="1135226" cy="619214"/>
            <a:chOff x="4725838" y="932688"/>
            <a:chExt cx="1542288" cy="841248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FDDC16E8-5132-4D4F-B66F-253F7B759746}"/>
                </a:ext>
              </a:extLst>
            </p:cNvPr>
            <p:cNvSpPr/>
            <p:nvPr/>
          </p:nvSpPr>
          <p:spPr>
            <a:xfrm>
              <a:off x="4725838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77EFC36-FDC4-4EB8-811A-A10077508B3C}"/>
                </a:ext>
              </a:extLst>
            </p:cNvPr>
            <p:cNvSpPr/>
            <p:nvPr/>
          </p:nvSpPr>
          <p:spPr>
            <a:xfrm>
              <a:off x="4866046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42159534-6C5E-4A11-80A3-3EF630FF9698}"/>
                </a:ext>
              </a:extLst>
            </p:cNvPr>
            <p:cNvSpPr/>
            <p:nvPr/>
          </p:nvSpPr>
          <p:spPr>
            <a:xfrm>
              <a:off x="5006254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BB2340F2-0FC1-48A5-A967-992E7597F20D}"/>
                </a:ext>
              </a:extLst>
            </p:cNvPr>
            <p:cNvSpPr/>
            <p:nvPr/>
          </p:nvSpPr>
          <p:spPr>
            <a:xfrm>
              <a:off x="5146462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29C71161-E64C-4EB4-A651-F8BB4CC1A253}"/>
                </a:ext>
              </a:extLst>
            </p:cNvPr>
            <p:cNvSpPr/>
            <p:nvPr/>
          </p:nvSpPr>
          <p:spPr>
            <a:xfrm>
              <a:off x="5286670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C71EB223-9F5F-4A3F-A236-E991EBF0EDAB}"/>
                </a:ext>
              </a:extLst>
            </p:cNvPr>
            <p:cNvSpPr/>
            <p:nvPr/>
          </p:nvSpPr>
          <p:spPr>
            <a:xfrm>
              <a:off x="5426878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07493BD2-2477-4DBD-B8A6-DEE58B23AD6A}"/>
                </a:ext>
              </a:extLst>
            </p:cNvPr>
            <p:cNvSpPr/>
            <p:nvPr/>
          </p:nvSpPr>
          <p:spPr>
            <a:xfrm>
              <a:off x="5567086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B9E6C1AD-5266-46C4-B093-A24C4FA2D528}"/>
                </a:ext>
              </a:extLst>
            </p:cNvPr>
            <p:cNvSpPr/>
            <p:nvPr/>
          </p:nvSpPr>
          <p:spPr>
            <a:xfrm>
              <a:off x="5707294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54A9C219-4455-4E05-81E4-953675332E0F}"/>
                </a:ext>
              </a:extLst>
            </p:cNvPr>
            <p:cNvSpPr/>
            <p:nvPr/>
          </p:nvSpPr>
          <p:spPr>
            <a:xfrm>
              <a:off x="5847502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49D79FD5-5480-4487-9C50-F10B6C8EBE56}"/>
                </a:ext>
              </a:extLst>
            </p:cNvPr>
            <p:cNvSpPr/>
            <p:nvPr/>
          </p:nvSpPr>
          <p:spPr>
            <a:xfrm>
              <a:off x="5987710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9D723FE1-4EB4-45A8-8FEA-26CC60EFFD84}"/>
                </a:ext>
              </a:extLst>
            </p:cNvPr>
            <p:cNvSpPr/>
            <p:nvPr/>
          </p:nvSpPr>
          <p:spPr>
            <a:xfrm>
              <a:off x="6127918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5A0E44BC-0894-47CA-AFAF-659E96CFF0E4}"/>
                </a:ext>
              </a:extLst>
            </p:cNvPr>
            <p:cNvSpPr/>
            <p:nvPr/>
          </p:nvSpPr>
          <p:spPr>
            <a:xfrm>
              <a:off x="4725838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B300F11B-4D39-42AF-8259-69D0203B0DCD}"/>
                </a:ext>
              </a:extLst>
            </p:cNvPr>
            <p:cNvSpPr/>
            <p:nvPr/>
          </p:nvSpPr>
          <p:spPr>
            <a:xfrm>
              <a:off x="4866046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DBFA0881-C800-45F1-B4F6-DA5E7EF8AE16}"/>
                </a:ext>
              </a:extLst>
            </p:cNvPr>
            <p:cNvSpPr/>
            <p:nvPr/>
          </p:nvSpPr>
          <p:spPr>
            <a:xfrm>
              <a:off x="5006254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639EE996-3E4B-47EC-BCFB-9EC5F28FB5A4}"/>
                </a:ext>
              </a:extLst>
            </p:cNvPr>
            <p:cNvSpPr/>
            <p:nvPr/>
          </p:nvSpPr>
          <p:spPr>
            <a:xfrm>
              <a:off x="5146462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B1ABFF37-1FE5-4240-AA9D-0A040DCA2F22}"/>
                </a:ext>
              </a:extLst>
            </p:cNvPr>
            <p:cNvSpPr/>
            <p:nvPr/>
          </p:nvSpPr>
          <p:spPr>
            <a:xfrm>
              <a:off x="5286670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7B66B1A3-BE5F-446A-99AF-61B1767D4DE4}"/>
                </a:ext>
              </a:extLst>
            </p:cNvPr>
            <p:cNvSpPr/>
            <p:nvPr/>
          </p:nvSpPr>
          <p:spPr>
            <a:xfrm>
              <a:off x="5426878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3E8DF0F4-799E-4ECE-9325-2FE6EE2B7C7D}"/>
                </a:ext>
              </a:extLst>
            </p:cNvPr>
            <p:cNvSpPr/>
            <p:nvPr/>
          </p:nvSpPr>
          <p:spPr>
            <a:xfrm>
              <a:off x="5567086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D240C75A-4EAD-4D18-81B6-AAEC2C815D1A}"/>
                </a:ext>
              </a:extLst>
            </p:cNvPr>
            <p:cNvSpPr/>
            <p:nvPr/>
          </p:nvSpPr>
          <p:spPr>
            <a:xfrm>
              <a:off x="5707294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F8280BAA-CC5D-4C89-AC08-BB467E3C524B}"/>
                </a:ext>
              </a:extLst>
            </p:cNvPr>
            <p:cNvSpPr/>
            <p:nvPr/>
          </p:nvSpPr>
          <p:spPr>
            <a:xfrm>
              <a:off x="5847502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FF8A4096-C199-4A2F-82A2-1012243AFBB8}"/>
                </a:ext>
              </a:extLst>
            </p:cNvPr>
            <p:cNvSpPr/>
            <p:nvPr/>
          </p:nvSpPr>
          <p:spPr>
            <a:xfrm>
              <a:off x="5987710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12854877-BB15-46BD-BE6C-553CB8FB3134}"/>
                </a:ext>
              </a:extLst>
            </p:cNvPr>
            <p:cNvSpPr/>
            <p:nvPr/>
          </p:nvSpPr>
          <p:spPr>
            <a:xfrm>
              <a:off x="6127918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A5076E5B-2EE7-4A2A-90C7-6F9498E93472}"/>
                </a:ext>
              </a:extLst>
            </p:cNvPr>
            <p:cNvSpPr/>
            <p:nvPr/>
          </p:nvSpPr>
          <p:spPr>
            <a:xfrm>
              <a:off x="4725838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643D1F72-9526-4EC3-B272-99C2A84F0BEE}"/>
                </a:ext>
              </a:extLst>
            </p:cNvPr>
            <p:cNvSpPr/>
            <p:nvPr/>
          </p:nvSpPr>
          <p:spPr>
            <a:xfrm>
              <a:off x="4866046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0D7330F5-30A8-418B-ADC0-58630FD5316C}"/>
                </a:ext>
              </a:extLst>
            </p:cNvPr>
            <p:cNvSpPr/>
            <p:nvPr/>
          </p:nvSpPr>
          <p:spPr>
            <a:xfrm>
              <a:off x="5006254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C2EDAD20-09B8-4122-8B1E-FE7E5FF44D38}"/>
                </a:ext>
              </a:extLst>
            </p:cNvPr>
            <p:cNvSpPr/>
            <p:nvPr/>
          </p:nvSpPr>
          <p:spPr>
            <a:xfrm>
              <a:off x="5146462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58C9FD58-7D22-436E-A2E9-2D0F2E34C8E7}"/>
                </a:ext>
              </a:extLst>
            </p:cNvPr>
            <p:cNvSpPr/>
            <p:nvPr/>
          </p:nvSpPr>
          <p:spPr>
            <a:xfrm>
              <a:off x="5286670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54004959-FE42-403F-AC9F-C85E86F4E34E}"/>
                </a:ext>
              </a:extLst>
            </p:cNvPr>
            <p:cNvSpPr/>
            <p:nvPr/>
          </p:nvSpPr>
          <p:spPr>
            <a:xfrm>
              <a:off x="5426878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A892038D-CE6D-4F5E-8BC4-EF83A565A770}"/>
                </a:ext>
              </a:extLst>
            </p:cNvPr>
            <p:cNvSpPr/>
            <p:nvPr/>
          </p:nvSpPr>
          <p:spPr>
            <a:xfrm>
              <a:off x="5567086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7E8A5082-1551-4BD2-B0A3-D9F5616F7618}"/>
                </a:ext>
              </a:extLst>
            </p:cNvPr>
            <p:cNvSpPr/>
            <p:nvPr/>
          </p:nvSpPr>
          <p:spPr>
            <a:xfrm>
              <a:off x="5707294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849AF0DC-E293-4271-AC3D-28F2D5B84BDE}"/>
                </a:ext>
              </a:extLst>
            </p:cNvPr>
            <p:cNvSpPr/>
            <p:nvPr/>
          </p:nvSpPr>
          <p:spPr>
            <a:xfrm>
              <a:off x="5847502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33590FFE-EA9F-4796-A9BB-B0A21F9B3683}"/>
                </a:ext>
              </a:extLst>
            </p:cNvPr>
            <p:cNvSpPr/>
            <p:nvPr/>
          </p:nvSpPr>
          <p:spPr>
            <a:xfrm>
              <a:off x="5987710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BDB77665-689A-4E6A-8535-57E9F146CEC9}"/>
                </a:ext>
              </a:extLst>
            </p:cNvPr>
            <p:cNvSpPr/>
            <p:nvPr/>
          </p:nvSpPr>
          <p:spPr>
            <a:xfrm>
              <a:off x="6127918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820CFE4E-18DB-4CF8-9C33-5A3270D98BAB}"/>
                </a:ext>
              </a:extLst>
            </p:cNvPr>
            <p:cNvSpPr/>
            <p:nvPr/>
          </p:nvSpPr>
          <p:spPr>
            <a:xfrm>
              <a:off x="4725838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376A24E3-434A-4E2E-8893-72F7936E70B1}"/>
                </a:ext>
              </a:extLst>
            </p:cNvPr>
            <p:cNvSpPr/>
            <p:nvPr/>
          </p:nvSpPr>
          <p:spPr>
            <a:xfrm>
              <a:off x="4866046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B173843D-F645-4D6D-A886-596310CA3CE8}"/>
                </a:ext>
              </a:extLst>
            </p:cNvPr>
            <p:cNvSpPr/>
            <p:nvPr/>
          </p:nvSpPr>
          <p:spPr>
            <a:xfrm>
              <a:off x="5006254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4BA82B62-F08F-4708-97AA-3855CAFD8D2A}"/>
                </a:ext>
              </a:extLst>
            </p:cNvPr>
            <p:cNvSpPr/>
            <p:nvPr/>
          </p:nvSpPr>
          <p:spPr>
            <a:xfrm>
              <a:off x="5146462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CE3384B2-1756-4726-B56A-B3028C1601B0}"/>
                </a:ext>
              </a:extLst>
            </p:cNvPr>
            <p:cNvSpPr/>
            <p:nvPr/>
          </p:nvSpPr>
          <p:spPr>
            <a:xfrm>
              <a:off x="5286670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CE9C9B0C-BB74-4EEB-A38C-36D55C8AD1B7}"/>
                </a:ext>
              </a:extLst>
            </p:cNvPr>
            <p:cNvSpPr/>
            <p:nvPr/>
          </p:nvSpPr>
          <p:spPr>
            <a:xfrm>
              <a:off x="5426878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525F4450-280E-4F17-8AF1-EEDAE7910804}"/>
                </a:ext>
              </a:extLst>
            </p:cNvPr>
            <p:cNvSpPr/>
            <p:nvPr/>
          </p:nvSpPr>
          <p:spPr>
            <a:xfrm>
              <a:off x="5567086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3361BADA-F30B-4D5B-B0E6-EC326F30E836}"/>
                </a:ext>
              </a:extLst>
            </p:cNvPr>
            <p:cNvSpPr/>
            <p:nvPr/>
          </p:nvSpPr>
          <p:spPr>
            <a:xfrm>
              <a:off x="5707294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4C8AE97A-16F8-4E5C-B83F-0482E21591F4}"/>
                </a:ext>
              </a:extLst>
            </p:cNvPr>
            <p:cNvSpPr/>
            <p:nvPr/>
          </p:nvSpPr>
          <p:spPr>
            <a:xfrm>
              <a:off x="5847502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54E5F783-E7F6-47A1-BA35-0B06FBFCC22E}"/>
                </a:ext>
              </a:extLst>
            </p:cNvPr>
            <p:cNvSpPr/>
            <p:nvPr/>
          </p:nvSpPr>
          <p:spPr>
            <a:xfrm>
              <a:off x="5987710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066900F3-96C7-4E31-885A-BE823DF9FBF4}"/>
                </a:ext>
              </a:extLst>
            </p:cNvPr>
            <p:cNvSpPr/>
            <p:nvPr/>
          </p:nvSpPr>
          <p:spPr>
            <a:xfrm>
              <a:off x="6127918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E5C18D67-113D-4DF3-83CD-42F57F37B755}"/>
                </a:ext>
              </a:extLst>
            </p:cNvPr>
            <p:cNvSpPr/>
            <p:nvPr/>
          </p:nvSpPr>
          <p:spPr>
            <a:xfrm>
              <a:off x="4725838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4B1F915B-4A00-4B93-ACB3-7FA7067F3A24}"/>
                </a:ext>
              </a:extLst>
            </p:cNvPr>
            <p:cNvSpPr/>
            <p:nvPr/>
          </p:nvSpPr>
          <p:spPr>
            <a:xfrm>
              <a:off x="4866046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2C70ED43-CC0C-4142-A3AC-D5A2233177FE}"/>
                </a:ext>
              </a:extLst>
            </p:cNvPr>
            <p:cNvSpPr/>
            <p:nvPr/>
          </p:nvSpPr>
          <p:spPr>
            <a:xfrm>
              <a:off x="5006254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68902836-94F9-4E03-89AB-94A53E7902BB}"/>
                </a:ext>
              </a:extLst>
            </p:cNvPr>
            <p:cNvSpPr/>
            <p:nvPr/>
          </p:nvSpPr>
          <p:spPr>
            <a:xfrm>
              <a:off x="5146462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4940D687-24BD-4FD8-B8A2-F005DF6BFDF3}"/>
                </a:ext>
              </a:extLst>
            </p:cNvPr>
            <p:cNvSpPr/>
            <p:nvPr/>
          </p:nvSpPr>
          <p:spPr>
            <a:xfrm>
              <a:off x="5286670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C62635A9-EFEF-454A-8514-9A67E7292704}"/>
                </a:ext>
              </a:extLst>
            </p:cNvPr>
            <p:cNvSpPr/>
            <p:nvPr/>
          </p:nvSpPr>
          <p:spPr>
            <a:xfrm>
              <a:off x="5426878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0BA2F0C9-5C3F-4886-BC2B-376BCB5F249C}"/>
                </a:ext>
              </a:extLst>
            </p:cNvPr>
            <p:cNvSpPr/>
            <p:nvPr/>
          </p:nvSpPr>
          <p:spPr>
            <a:xfrm>
              <a:off x="5567086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3A51C23C-BD0F-4D32-AD03-EADF4F36696B}"/>
                </a:ext>
              </a:extLst>
            </p:cNvPr>
            <p:cNvSpPr/>
            <p:nvPr/>
          </p:nvSpPr>
          <p:spPr>
            <a:xfrm>
              <a:off x="5707294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787BAFF6-0779-45E4-95FD-BEB21B5DBE15}"/>
                </a:ext>
              </a:extLst>
            </p:cNvPr>
            <p:cNvSpPr/>
            <p:nvPr/>
          </p:nvSpPr>
          <p:spPr>
            <a:xfrm>
              <a:off x="5847502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48E63491-D5E9-4610-9DE4-CBE736A523C0}"/>
                </a:ext>
              </a:extLst>
            </p:cNvPr>
            <p:cNvSpPr/>
            <p:nvPr/>
          </p:nvSpPr>
          <p:spPr>
            <a:xfrm>
              <a:off x="5987710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62C41E25-83FE-4C7F-8996-899D39330198}"/>
                </a:ext>
              </a:extLst>
            </p:cNvPr>
            <p:cNvSpPr/>
            <p:nvPr/>
          </p:nvSpPr>
          <p:spPr>
            <a:xfrm>
              <a:off x="6127918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6E4A3379-751A-4AB1-AF39-F780F2E525F8}"/>
                </a:ext>
              </a:extLst>
            </p:cNvPr>
            <p:cNvSpPr/>
            <p:nvPr/>
          </p:nvSpPr>
          <p:spPr>
            <a:xfrm>
              <a:off x="4725838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D279715-8C6A-4F71-B033-7CE2969A4ADD}"/>
                </a:ext>
              </a:extLst>
            </p:cNvPr>
            <p:cNvSpPr/>
            <p:nvPr/>
          </p:nvSpPr>
          <p:spPr>
            <a:xfrm>
              <a:off x="4866046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A6ABFB7E-BA8C-4992-AF74-B8CBDEC2596E}"/>
                </a:ext>
              </a:extLst>
            </p:cNvPr>
            <p:cNvSpPr/>
            <p:nvPr/>
          </p:nvSpPr>
          <p:spPr>
            <a:xfrm>
              <a:off x="5006254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21395C40-C283-4061-B5FB-7A64946E1AEB}"/>
                </a:ext>
              </a:extLst>
            </p:cNvPr>
            <p:cNvSpPr/>
            <p:nvPr/>
          </p:nvSpPr>
          <p:spPr>
            <a:xfrm>
              <a:off x="5146462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2AB7CC19-8668-4E60-B157-BE687DCBEC4C}"/>
                </a:ext>
              </a:extLst>
            </p:cNvPr>
            <p:cNvSpPr/>
            <p:nvPr/>
          </p:nvSpPr>
          <p:spPr>
            <a:xfrm>
              <a:off x="5286670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598D0E07-FB50-44FE-89CE-B2DA63100B82}"/>
                </a:ext>
              </a:extLst>
            </p:cNvPr>
            <p:cNvSpPr/>
            <p:nvPr/>
          </p:nvSpPr>
          <p:spPr>
            <a:xfrm>
              <a:off x="5426878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1F640AD5-B9A9-46E5-AA32-EAC2B0FEF871}"/>
                </a:ext>
              </a:extLst>
            </p:cNvPr>
            <p:cNvSpPr/>
            <p:nvPr/>
          </p:nvSpPr>
          <p:spPr>
            <a:xfrm>
              <a:off x="5567086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88BE7913-0950-427A-B68E-E57CBD9F52D4}"/>
                </a:ext>
              </a:extLst>
            </p:cNvPr>
            <p:cNvSpPr/>
            <p:nvPr/>
          </p:nvSpPr>
          <p:spPr>
            <a:xfrm>
              <a:off x="5707294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C82F25BC-FC10-4B6A-93AC-60617F08734A}"/>
                </a:ext>
              </a:extLst>
            </p:cNvPr>
            <p:cNvSpPr/>
            <p:nvPr/>
          </p:nvSpPr>
          <p:spPr>
            <a:xfrm>
              <a:off x="5847502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888AC2B6-2422-4528-A734-1B162551D697}"/>
                </a:ext>
              </a:extLst>
            </p:cNvPr>
            <p:cNvSpPr/>
            <p:nvPr/>
          </p:nvSpPr>
          <p:spPr>
            <a:xfrm>
              <a:off x="5987710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308614A7-8406-4ADB-B3A9-C3A9687BD065}"/>
                </a:ext>
              </a:extLst>
            </p:cNvPr>
            <p:cNvSpPr/>
            <p:nvPr/>
          </p:nvSpPr>
          <p:spPr>
            <a:xfrm>
              <a:off x="6127918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B85AE941-912D-408B-9CB5-6D735930DDDC}"/>
              </a:ext>
            </a:extLst>
          </p:cNvPr>
          <p:cNvCxnSpPr>
            <a:cxnSpLocks/>
            <a:stCxn id="7" idx="3"/>
            <a:endCxn id="26" idx="1"/>
          </p:cNvCxnSpPr>
          <p:nvPr/>
        </p:nvCxnSpPr>
        <p:spPr>
          <a:xfrm flipV="1">
            <a:off x="3258922" y="1086581"/>
            <a:ext cx="587805" cy="4832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06" name="그룹 7205">
            <a:extLst>
              <a:ext uri="{FF2B5EF4-FFF2-40B4-BE49-F238E27FC236}">
                <a16:creationId xmlns:a16="http://schemas.microsoft.com/office/drawing/2014/main" id="{2A559A7A-BC75-410B-8A6C-80755D98FBA7}"/>
              </a:ext>
            </a:extLst>
          </p:cNvPr>
          <p:cNvGrpSpPr/>
          <p:nvPr/>
        </p:nvGrpSpPr>
        <p:grpSpPr>
          <a:xfrm>
            <a:off x="3846727" y="1750666"/>
            <a:ext cx="1135226" cy="103202"/>
            <a:chOff x="4725838" y="1905000"/>
            <a:chExt cx="1542288" cy="140208"/>
          </a:xfrm>
        </p:grpSpPr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B05D114B-C545-4C81-96EF-96C15B0FF098}"/>
                </a:ext>
              </a:extLst>
            </p:cNvPr>
            <p:cNvSpPr/>
            <p:nvPr/>
          </p:nvSpPr>
          <p:spPr>
            <a:xfrm>
              <a:off x="472583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C55CE7D4-5E31-49EF-A345-CFF52FEA3FC1}"/>
                </a:ext>
              </a:extLst>
            </p:cNvPr>
            <p:cNvSpPr/>
            <p:nvPr/>
          </p:nvSpPr>
          <p:spPr>
            <a:xfrm>
              <a:off x="4866046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C2789D24-0626-4A97-A5C3-62465C833F46}"/>
                </a:ext>
              </a:extLst>
            </p:cNvPr>
            <p:cNvSpPr/>
            <p:nvPr/>
          </p:nvSpPr>
          <p:spPr>
            <a:xfrm>
              <a:off x="5006254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2C222173-D41E-4F8F-864A-2EE06D5D6FA3}"/>
                </a:ext>
              </a:extLst>
            </p:cNvPr>
            <p:cNvSpPr/>
            <p:nvPr/>
          </p:nvSpPr>
          <p:spPr>
            <a:xfrm>
              <a:off x="5146462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96AD8987-D179-4F09-85CF-E9333AF7DB8E}"/>
                </a:ext>
              </a:extLst>
            </p:cNvPr>
            <p:cNvSpPr/>
            <p:nvPr/>
          </p:nvSpPr>
          <p:spPr>
            <a:xfrm>
              <a:off x="5286670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B807920B-69CE-4B99-BD84-A9BD10758722}"/>
                </a:ext>
              </a:extLst>
            </p:cNvPr>
            <p:cNvSpPr/>
            <p:nvPr/>
          </p:nvSpPr>
          <p:spPr>
            <a:xfrm>
              <a:off x="542687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45B35C26-6C5E-4F96-AFC0-1A53FA0E7F4C}"/>
                </a:ext>
              </a:extLst>
            </p:cNvPr>
            <p:cNvSpPr/>
            <p:nvPr/>
          </p:nvSpPr>
          <p:spPr>
            <a:xfrm>
              <a:off x="5567086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F8E566B6-21AA-415C-A000-9E6F3FB7E9DE}"/>
                </a:ext>
              </a:extLst>
            </p:cNvPr>
            <p:cNvSpPr/>
            <p:nvPr/>
          </p:nvSpPr>
          <p:spPr>
            <a:xfrm>
              <a:off x="5707294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0B07C104-B486-4697-B398-5D3D79DA4ACC}"/>
                </a:ext>
              </a:extLst>
            </p:cNvPr>
            <p:cNvSpPr/>
            <p:nvPr/>
          </p:nvSpPr>
          <p:spPr>
            <a:xfrm>
              <a:off x="5847502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B6C73ED6-C9F1-4046-9C7A-E858460AEE1B}"/>
                </a:ext>
              </a:extLst>
            </p:cNvPr>
            <p:cNvSpPr/>
            <p:nvPr/>
          </p:nvSpPr>
          <p:spPr>
            <a:xfrm>
              <a:off x="5987710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85E8104E-308A-4837-B156-9345CB2D00F8}"/>
                </a:ext>
              </a:extLst>
            </p:cNvPr>
            <p:cNvSpPr/>
            <p:nvPr/>
          </p:nvSpPr>
          <p:spPr>
            <a:xfrm>
              <a:off x="612791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6C33799B-0DA5-4857-8DCF-1F4B5B943B69}"/>
              </a:ext>
            </a:extLst>
          </p:cNvPr>
          <p:cNvCxnSpPr>
            <a:cxnSpLocks/>
            <a:stCxn id="21" idx="3"/>
            <a:endCxn id="98" idx="1"/>
          </p:cNvCxnSpPr>
          <p:nvPr/>
        </p:nvCxnSpPr>
        <p:spPr>
          <a:xfrm>
            <a:off x="3258922" y="1798665"/>
            <a:ext cx="587805" cy="36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26" name="그룹 7225">
            <a:extLst>
              <a:ext uri="{FF2B5EF4-FFF2-40B4-BE49-F238E27FC236}">
                <a16:creationId xmlns:a16="http://schemas.microsoft.com/office/drawing/2014/main" id="{A2FC51D7-14EF-404B-829F-A4001289BC47}"/>
              </a:ext>
            </a:extLst>
          </p:cNvPr>
          <p:cNvGrpSpPr/>
          <p:nvPr/>
        </p:nvGrpSpPr>
        <p:grpSpPr>
          <a:xfrm>
            <a:off x="3846727" y="2033350"/>
            <a:ext cx="619214" cy="516012"/>
            <a:chOff x="3559357" y="1905334"/>
            <a:chExt cx="619214" cy="516012"/>
          </a:xfrm>
        </p:grpSpPr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8440835C-E6A1-4F3B-A7FA-3D2CD6EF91DB}"/>
                </a:ext>
              </a:extLst>
            </p:cNvPr>
            <p:cNvSpPr/>
            <p:nvPr/>
          </p:nvSpPr>
          <p:spPr>
            <a:xfrm>
              <a:off x="3559357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82BE6E8D-9D6B-46D9-9562-47E408960F7C}"/>
                </a:ext>
              </a:extLst>
            </p:cNvPr>
            <p:cNvSpPr/>
            <p:nvPr/>
          </p:nvSpPr>
          <p:spPr>
            <a:xfrm>
              <a:off x="3662559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3F710A9D-24A2-47B7-A899-DDD24610607B}"/>
                </a:ext>
              </a:extLst>
            </p:cNvPr>
            <p:cNvSpPr/>
            <p:nvPr/>
          </p:nvSpPr>
          <p:spPr>
            <a:xfrm>
              <a:off x="3765762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229B6CCE-25BB-406F-9DC4-DE45DEA660B4}"/>
                </a:ext>
              </a:extLst>
            </p:cNvPr>
            <p:cNvSpPr/>
            <p:nvPr/>
          </p:nvSpPr>
          <p:spPr>
            <a:xfrm>
              <a:off x="3868964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2A2963DD-DB50-4136-A432-8D2441405985}"/>
                </a:ext>
              </a:extLst>
            </p:cNvPr>
            <p:cNvSpPr/>
            <p:nvPr/>
          </p:nvSpPr>
          <p:spPr>
            <a:xfrm>
              <a:off x="3972167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6919F808-DE5F-4793-82D0-47A961DDD258}"/>
                </a:ext>
              </a:extLst>
            </p:cNvPr>
            <p:cNvSpPr/>
            <p:nvPr/>
          </p:nvSpPr>
          <p:spPr>
            <a:xfrm>
              <a:off x="4075369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B6F4D398-322C-4A24-B741-18B4C6272A38}"/>
                </a:ext>
              </a:extLst>
            </p:cNvPr>
            <p:cNvSpPr/>
            <p:nvPr/>
          </p:nvSpPr>
          <p:spPr>
            <a:xfrm>
              <a:off x="3559357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4D713616-EC39-445D-872E-FD93C0EB7DD4}"/>
                </a:ext>
              </a:extLst>
            </p:cNvPr>
            <p:cNvSpPr/>
            <p:nvPr/>
          </p:nvSpPr>
          <p:spPr>
            <a:xfrm>
              <a:off x="3662559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B82EE97F-8506-468F-B6E3-EB21646E5386}"/>
                </a:ext>
              </a:extLst>
            </p:cNvPr>
            <p:cNvSpPr/>
            <p:nvPr/>
          </p:nvSpPr>
          <p:spPr>
            <a:xfrm>
              <a:off x="3765762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6159A6DA-1CDF-493A-8B1C-D8616124453B}"/>
                </a:ext>
              </a:extLst>
            </p:cNvPr>
            <p:cNvSpPr/>
            <p:nvPr/>
          </p:nvSpPr>
          <p:spPr>
            <a:xfrm>
              <a:off x="3868964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5F25CD3E-4984-4E15-87C8-32CF84578C5C}"/>
                </a:ext>
              </a:extLst>
            </p:cNvPr>
            <p:cNvSpPr/>
            <p:nvPr/>
          </p:nvSpPr>
          <p:spPr>
            <a:xfrm>
              <a:off x="3972167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046DBDE4-8F3C-4C01-8C60-A25B2261DAAD}"/>
                </a:ext>
              </a:extLst>
            </p:cNvPr>
            <p:cNvSpPr/>
            <p:nvPr/>
          </p:nvSpPr>
          <p:spPr>
            <a:xfrm>
              <a:off x="4075369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C4964BCF-3ADB-4F8E-ACD2-FD0C86C1935F}"/>
                </a:ext>
              </a:extLst>
            </p:cNvPr>
            <p:cNvSpPr/>
            <p:nvPr/>
          </p:nvSpPr>
          <p:spPr>
            <a:xfrm>
              <a:off x="3559357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6D4FF72E-0937-475E-B10F-3F78839487D1}"/>
                </a:ext>
              </a:extLst>
            </p:cNvPr>
            <p:cNvSpPr/>
            <p:nvPr/>
          </p:nvSpPr>
          <p:spPr>
            <a:xfrm>
              <a:off x="3662559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2BB6AE22-305D-4985-ABC4-F277744A6A87}"/>
                </a:ext>
              </a:extLst>
            </p:cNvPr>
            <p:cNvSpPr/>
            <p:nvPr/>
          </p:nvSpPr>
          <p:spPr>
            <a:xfrm>
              <a:off x="3765762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07D60524-9E26-45C9-BEBA-AF2B16636262}"/>
                </a:ext>
              </a:extLst>
            </p:cNvPr>
            <p:cNvSpPr/>
            <p:nvPr/>
          </p:nvSpPr>
          <p:spPr>
            <a:xfrm>
              <a:off x="3868964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DEEB5A8A-C6B5-4F9A-99F1-49A55E1800F0}"/>
                </a:ext>
              </a:extLst>
            </p:cNvPr>
            <p:cNvSpPr/>
            <p:nvPr/>
          </p:nvSpPr>
          <p:spPr>
            <a:xfrm>
              <a:off x="3972167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FB4FB369-8B83-45C7-820D-877286730F15}"/>
                </a:ext>
              </a:extLst>
            </p:cNvPr>
            <p:cNvSpPr/>
            <p:nvPr/>
          </p:nvSpPr>
          <p:spPr>
            <a:xfrm>
              <a:off x="4075369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50F96D5C-5F82-4885-B5EB-326FDE00C85C}"/>
                </a:ext>
              </a:extLst>
            </p:cNvPr>
            <p:cNvSpPr/>
            <p:nvPr/>
          </p:nvSpPr>
          <p:spPr>
            <a:xfrm>
              <a:off x="3559357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3966E9B4-48B7-4875-8D5C-54D208BAFD93}"/>
                </a:ext>
              </a:extLst>
            </p:cNvPr>
            <p:cNvSpPr/>
            <p:nvPr/>
          </p:nvSpPr>
          <p:spPr>
            <a:xfrm>
              <a:off x="3662559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0EF52760-61E1-4EC4-AAB1-7FF19B85C89E}"/>
                </a:ext>
              </a:extLst>
            </p:cNvPr>
            <p:cNvSpPr/>
            <p:nvPr/>
          </p:nvSpPr>
          <p:spPr>
            <a:xfrm>
              <a:off x="3765762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036EA7D8-DEAA-4B35-BEE5-74102BF919ED}"/>
                </a:ext>
              </a:extLst>
            </p:cNvPr>
            <p:cNvSpPr/>
            <p:nvPr/>
          </p:nvSpPr>
          <p:spPr>
            <a:xfrm>
              <a:off x="3868964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D6AABC70-6141-426C-BF4A-B4D2161F0376}"/>
                </a:ext>
              </a:extLst>
            </p:cNvPr>
            <p:cNvSpPr/>
            <p:nvPr/>
          </p:nvSpPr>
          <p:spPr>
            <a:xfrm>
              <a:off x="3972167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80CC4982-ACF3-4196-BF9C-E787D2979DCB}"/>
                </a:ext>
              </a:extLst>
            </p:cNvPr>
            <p:cNvSpPr/>
            <p:nvPr/>
          </p:nvSpPr>
          <p:spPr>
            <a:xfrm>
              <a:off x="4075369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40C334E2-1293-4A80-A5A3-268804A4C47D}"/>
                </a:ext>
              </a:extLst>
            </p:cNvPr>
            <p:cNvSpPr/>
            <p:nvPr/>
          </p:nvSpPr>
          <p:spPr>
            <a:xfrm>
              <a:off x="3559357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B5DB49C4-B209-4A99-8835-9C17E3BA7911}"/>
                </a:ext>
              </a:extLst>
            </p:cNvPr>
            <p:cNvSpPr/>
            <p:nvPr/>
          </p:nvSpPr>
          <p:spPr>
            <a:xfrm>
              <a:off x="3662559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2C410123-4B90-46B8-848F-0B6E7B07E557}"/>
                </a:ext>
              </a:extLst>
            </p:cNvPr>
            <p:cNvSpPr/>
            <p:nvPr/>
          </p:nvSpPr>
          <p:spPr>
            <a:xfrm>
              <a:off x="3765762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47975E53-F2E7-472C-B172-B2B183B6C79C}"/>
                </a:ext>
              </a:extLst>
            </p:cNvPr>
            <p:cNvSpPr/>
            <p:nvPr/>
          </p:nvSpPr>
          <p:spPr>
            <a:xfrm>
              <a:off x="3868964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ED63C69C-C0A0-4CF8-8662-E9D5706E3026}"/>
                </a:ext>
              </a:extLst>
            </p:cNvPr>
            <p:cNvSpPr/>
            <p:nvPr/>
          </p:nvSpPr>
          <p:spPr>
            <a:xfrm>
              <a:off x="3972167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CCFE741D-E8F5-481F-B2AB-68C42353DE96}"/>
                </a:ext>
              </a:extLst>
            </p:cNvPr>
            <p:cNvSpPr/>
            <p:nvPr/>
          </p:nvSpPr>
          <p:spPr>
            <a:xfrm>
              <a:off x="4075369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99D9D378-E16D-46F2-8303-435D6B5976ED}"/>
              </a:ext>
            </a:extLst>
          </p:cNvPr>
          <p:cNvCxnSpPr>
            <a:cxnSpLocks/>
            <a:stCxn id="22" idx="3"/>
            <a:endCxn id="113" idx="1"/>
          </p:cNvCxnSpPr>
          <p:nvPr/>
        </p:nvCxnSpPr>
        <p:spPr>
          <a:xfrm>
            <a:off x="3258922" y="2027505"/>
            <a:ext cx="587805" cy="574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27" name="그룹 7226">
            <a:extLst>
              <a:ext uri="{FF2B5EF4-FFF2-40B4-BE49-F238E27FC236}">
                <a16:creationId xmlns:a16="http://schemas.microsoft.com/office/drawing/2014/main" id="{40222EB4-CA78-4BE3-BBF2-2330D5255C9B}"/>
              </a:ext>
            </a:extLst>
          </p:cNvPr>
          <p:cNvGrpSpPr/>
          <p:nvPr/>
        </p:nvGrpSpPr>
        <p:grpSpPr>
          <a:xfrm>
            <a:off x="3844484" y="2711782"/>
            <a:ext cx="619213" cy="103202"/>
            <a:chOff x="3557114" y="2583766"/>
            <a:chExt cx="619213" cy="103202"/>
          </a:xfrm>
        </p:grpSpPr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A8A6069F-9BCB-440D-8D2B-D185632405C4}"/>
                </a:ext>
              </a:extLst>
            </p:cNvPr>
            <p:cNvSpPr/>
            <p:nvPr/>
          </p:nvSpPr>
          <p:spPr>
            <a:xfrm>
              <a:off x="3557114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535D6D62-40FE-498C-81BD-7EA393C7A2D7}"/>
                </a:ext>
              </a:extLst>
            </p:cNvPr>
            <p:cNvSpPr/>
            <p:nvPr/>
          </p:nvSpPr>
          <p:spPr>
            <a:xfrm>
              <a:off x="3660316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8368D34B-AF7D-4A11-9141-F6AEF2C10194}"/>
                </a:ext>
              </a:extLst>
            </p:cNvPr>
            <p:cNvSpPr/>
            <p:nvPr/>
          </p:nvSpPr>
          <p:spPr>
            <a:xfrm>
              <a:off x="3763518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7485607B-3191-4498-8A99-FD025A747057}"/>
                </a:ext>
              </a:extLst>
            </p:cNvPr>
            <p:cNvSpPr/>
            <p:nvPr/>
          </p:nvSpPr>
          <p:spPr>
            <a:xfrm>
              <a:off x="3866721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5E38070D-84EA-47AA-9989-7B6280A84AFF}"/>
                </a:ext>
              </a:extLst>
            </p:cNvPr>
            <p:cNvSpPr/>
            <p:nvPr/>
          </p:nvSpPr>
          <p:spPr>
            <a:xfrm>
              <a:off x="3969923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B563A93D-75C0-4483-AB28-019397843C66}"/>
                </a:ext>
              </a:extLst>
            </p:cNvPr>
            <p:cNvSpPr/>
            <p:nvPr/>
          </p:nvSpPr>
          <p:spPr>
            <a:xfrm>
              <a:off x="4073125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52" name="직선 화살표 연결선 151">
            <a:extLst>
              <a:ext uri="{FF2B5EF4-FFF2-40B4-BE49-F238E27FC236}">
                <a16:creationId xmlns:a16="http://schemas.microsoft.com/office/drawing/2014/main" id="{E9378DA6-92DA-42D1-9F7C-273BD4B8E333}"/>
              </a:ext>
            </a:extLst>
          </p:cNvPr>
          <p:cNvCxnSpPr>
            <a:cxnSpLocks/>
            <a:stCxn id="23" idx="3"/>
            <a:endCxn id="146" idx="1"/>
          </p:cNvCxnSpPr>
          <p:nvPr/>
        </p:nvCxnSpPr>
        <p:spPr>
          <a:xfrm>
            <a:off x="3258922" y="2256345"/>
            <a:ext cx="585561" cy="5070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266418FA-AF34-4568-A1A6-BC559719DE8E}"/>
              </a:ext>
            </a:extLst>
          </p:cNvPr>
          <p:cNvSpPr/>
          <p:nvPr/>
        </p:nvSpPr>
        <p:spPr>
          <a:xfrm>
            <a:off x="2492495" y="3368731"/>
            <a:ext cx="865821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'Affine1'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A20E414B-EF09-46C3-8F7F-ACE0EEA46161}"/>
              </a:ext>
            </a:extLst>
          </p:cNvPr>
          <p:cNvSpPr/>
          <p:nvPr/>
        </p:nvSpPr>
        <p:spPr>
          <a:xfrm>
            <a:off x="2492495" y="3597571"/>
            <a:ext cx="865821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'Relu1'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8D1BF777-C5CD-4B62-9E86-D43C3854DC06}"/>
              </a:ext>
            </a:extLst>
          </p:cNvPr>
          <p:cNvSpPr/>
          <p:nvPr/>
        </p:nvSpPr>
        <p:spPr>
          <a:xfrm>
            <a:off x="2492495" y="3826411"/>
            <a:ext cx="865821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'Affine2'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62" name="직선 화살표 연결선 161">
            <a:extLst>
              <a:ext uri="{FF2B5EF4-FFF2-40B4-BE49-F238E27FC236}">
                <a16:creationId xmlns:a16="http://schemas.microsoft.com/office/drawing/2014/main" id="{54398DCA-30D6-4763-9957-77A4D4A96E46}"/>
              </a:ext>
            </a:extLst>
          </p:cNvPr>
          <p:cNvCxnSpPr>
            <a:cxnSpLocks/>
            <a:stCxn id="18" idx="3"/>
            <a:endCxn id="159" idx="1"/>
          </p:cNvCxnSpPr>
          <p:nvPr/>
        </p:nvCxnSpPr>
        <p:spPr>
          <a:xfrm>
            <a:off x="1953866" y="2439929"/>
            <a:ext cx="538629" cy="10454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1BF8358D-8300-4FA9-8C9E-D04746DDDB5D}"/>
              </a:ext>
            </a:extLst>
          </p:cNvPr>
          <p:cNvSpPr/>
          <p:nvPr/>
        </p:nvSpPr>
        <p:spPr>
          <a:xfrm>
            <a:off x="5176290" y="2448558"/>
            <a:ext cx="963383" cy="2272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FCDFE6AF-018F-411D-8186-C1C3B966D1BD}"/>
              </a:ext>
            </a:extLst>
          </p:cNvPr>
          <p:cNvSpPr/>
          <p:nvPr/>
        </p:nvSpPr>
        <p:spPr>
          <a:xfrm>
            <a:off x="5176290" y="2680665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764B7A0D-EED5-4E41-9AD4-A8AF602B65C1}"/>
              </a:ext>
            </a:extLst>
          </p:cNvPr>
          <p:cNvSpPr/>
          <p:nvPr/>
        </p:nvSpPr>
        <p:spPr>
          <a:xfrm>
            <a:off x="5176290" y="2912773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87" name="직선 화살표 연결선 186">
            <a:extLst>
              <a:ext uri="{FF2B5EF4-FFF2-40B4-BE49-F238E27FC236}">
                <a16:creationId xmlns:a16="http://schemas.microsoft.com/office/drawing/2014/main" id="{46352292-401D-4EE4-8416-6FC206B550A3}"/>
              </a:ext>
            </a:extLst>
          </p:cNvPr>
          <p:cNvCxnSpPr>
            <a:cxnSpLocks/>
            <a:stCxn id="159" idx="3"/>
            <a:endCxn id="184" idx="1"/>
          </p:cNvCxnSpPr>
          <p:nvPr/>
        </p:nvCxnSpPr>
        <p:spPr>
          <a:xfrm flipV="1">
            <a:off x="3358316" y="2562195"/>
            <a:ext cx="1817974" cy="923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FE6B5AFB-0FA2-4226-B5B5-60D2B406CD41}"/>
              </a:ext>
            </a:extLst>
          </p:cNvPr>
          <p:cNvCxnSpPr>
            <a:cxnSpLocks/>
            <a:stCxn id="185" idx="3"/>
            <a:endCxn id="38" idx="3"/>
          </p:cNvCxnSpPr>
          <p:nvPr/>
        </p:nvCxnSpPr>
        <p:spPr>
          <a:xfrm flipH="1" flipV="1">
            <a:off x="4981953" y="1086581"/>
            <a:ext cx="1157719" cy="17077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직선 화살표 연결선 192">
            <a:extLst>
              <a:ext uri="{FF2B5EF4-FFF2-40B4-BE49-F238E27FC236}">
                <a16:creationId xmlns:a16="http://schemas.microsoft.com/office/drawing/2014/main" id="{D061B84D-BB7E-4291-BF4C-CC91D3980ADD}"/>
              </a:ext>
            </a:extLst>
          </p:cNvPr>
          <p:cNvCxnSpPr>
            <a:cxnSpLocks/>
            <a:stCxn id="186" idx="3"/>
            <a:endCxn id="108" idx="3"/>
          </p:cNvCxnSpPr>
          <p:nvPr/>
        </p:nvCxnSpPr>
        <p:spPr>
          <a:xfrm flipH="1" flipV="1">
            <a:off x="4981953" y="1802267"/>
            <a:ext cx="1157719" cy="12241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C8861F15-86D6-4243-BA49-C1B12277CE78}"/>
              </a:ext>
            </a:extLst>
          </p:cNvPr>
          <p:cNvSpPr/>
          <p:nvPr/>
        </p:nvSpPr>
        <p:spPr>
          <a:xfrm>
            <a:off x="5176290" y="3141655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self.X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DC9CC4F8-C1D1-4991-B4B9-178A97925AC9}"/>
              </a:ext>
            </a:extLst>
          </p:cNvPr>
          <p:cNvSpPr/>
          <p:nvPr/>
        </p:nvSpPr>
        <p:spPr>
          <a:xfrm>
            <a:off x="5176290" y="3373763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self.dw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BE8978AF-811A-435D-9117-5151186349BC}"/>
              </a:ext>
            </a:extLst>
          </p:cNvPr>
          <p:cNvSpPr/>
          <p:nvPr/>
        </p:nvSpPr>
        <p:spPr>
          <a:xfrm>
            <a:off x="5176290" y="3601037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self.db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61" name="그룹 460">
            <a:extLst>
              <a:ext uri="{FF2B5EF4-FFF2-40B4-BE49-F238E27FC236}">
                <a16:creationId xmlns:a16="http://schemas.microsoft.com/office/drawing/2014/main" id="{B284DB0D-6D7D-4F6D-B2D6-28F8E442E29F}"/>
              </a:ext>
            </a:extLst>
          </p:cNvPr>
          <p:cNvGrpSpPr/>
          <p:nvPr/>
        </p:nvGrpSpPr>
        <p:grpSpPr>
          <a:xfrm>
            <a:off x="6050626" y="979907"/>
            <a:ext cx="1135226" cy="619214"/>
            <a:chOff x="5600464" y="1092652"/>
            <a:chExt cx="1135226" cy="619214"/>
          </a:xfrm>
        </p:grpSpPr>
        <p:sp>
          <p:nvSpPr>
            <p:cNvPr id="202" name="직사각형 201">
              <a:extLst>
                <a:ext uri="{FF2B5EF4-FFF2-40B4-BE49-F238E27FC236}">
                  <a16:creationId xmlns:a16="http://schemas.microsoft.com/office/drawing/2014/main" id="{932E6FFC-4170-40D0-9DD3-52B89F26F358}"/>
                </a:ext>
              </a:extLst>
            </p:cNvPr>
            <p:cNvSpPr/>
            <p:nvPr/>
          </p:nvSpPr>
          <p:spPr>
            <a:xfrm>
              <a:off x="5600464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006BCC0A-0DC6-4CB7-A49B-AABB3CF19C1A}"/>
                </a:ext>
              </a:extLst>
            </p:cNvPr>
            <p:cNvSpPr/>
            <p:nvPr/>
          </p:nvSpPr>
          <p:spPr>
            <a:xfrm>
              <a:off x="5703667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DC09D18B-2637-4D4C-9DED-3D4EB384C47E}"/>
                </a:ext>
              </a:extLst>
            </p:cNvPr>
            <p:cNvSpPr/>
            <p:nvPr/>
          </p:nvSpPr>
          <p:spPr>
            <a:xfrm>
              <a:off x="5806869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5" name="직사각형 204">
              <a:extLst>
                <a:ext uri="{FF2B5EF4-FFF2-40B4-BE49-F238E27FC236}">
                  <a16:creationId xmlns:a16="http://schemas.microsoft.com/office/drawing/2014/main" id="{BBE2AFAB-3BB0-4F9F-8075-D7A44064AB72}"/>
                </a:ext>
              </a:extLst>
            </p:cNvPr>
            <p:cNvSpPr/>
            <p:nvPr/>
          </p:nvSpPr>
          <p:spPr>
            <a:xfrm>
              <a:off x="5910071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6" name="직사각형 205">
              <a:extLst>
                <a:ext uri="{FF2B5EF4-FFF2-40B4-BE49-F238E27FC236}">
                  <a16:creationId xmlns:a16="http://schemas.microsoft.com/office/drawing/2014/main" id="{D4958B08-92A7-4363-AAE6-46902EFA1EEB}"/>
                </a:ext>
              </a:extLst>
            </p:cNvPr>
            <p:cNvSpPr/>
            <p:nvPr/>
          </p:nvSpPr>
          <p:spPr>
            <a:xfrm>
              <a:off x="6013274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7" name="직사각형 206">
              <a:extLst>
                <a:ext uri="{FF2B5EF4-FFF2-40B4-BE49-F238E27FC236}">
                  <a16:creationId xmlns:a16="http://schemas.microsoft.com/office/drawing/2014/main" id="{0D221A4C-EA81-4FD5-AC05-92A444F1A5FB}"/>
                </a:ext>
              </a:extLst>
            </p:cNvPr>
            <p:cNvSpPr/>
            <p:nvPr/>
          </p:nvSpPr>
          <p:spPr>
            <a:xfrm>
              <a:off x="6116476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8" name="직사각형 207">
              <a:extLst>
                <a:ext uri="{FF2B5EF4-FFF2-40B4-BE49-F238E27FC236}">
                  <a16:creationId xmlns:a16="http://schemas.microsoft.com/office/drawing/2014/main" id="{467A7008-ABF0-46AF-A4D6-E982262089E6}"/>
                </a:ext>
              </a:extLst>
            </p:cNvPr>
            <p:cNvSpPr/>
            <p:nvPr/>
          </p:nvSpPr>
          <p:spPr>
            <a:xfrm>
              <a:off x="6219678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9" name="직사각형 208">
              <a:extLst>
                <a:ext uri="{FF2B5EF4-FFF2-40B4-BE49-F238E27FC236}">
                  <a16:creationId xmlns:a16="http://schemas.microsoft.com/office/drawing/2014/main" id="{44B56677-9184-4E7F-B281-6A9856B0FFE7}"/>
                </a:ext>
              </a:extLst>
            </p:cNvPr>
            <p:cNvSpPr/>
            <p:nvPr/>
          </p:nvSpPr>
          <p:spPr>
            <a:xfrm>
              <a:off x="6322881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0" name="직사각형 209">
              <a:extLst>
                <a:ext uri="{FF2B5EF4-FFF2-40B4-BE49-F238E27FC236}">
                  <a16:creationId xmlns:a16="http://schemas.microsoft.com/office/drawing/2014/main" id="{3C9911A0-D575-42D3-8BDD-E20496C9C03C}"/>
                </a:ext>
              </a:extLst>
            </p:cNvPr>
            <p:cNvSpPr/>
            <p:nvPr/>
          </p:nvSpPr>
          <p:spPr>
            <a:xfrm>
              <a:off x="6426083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1" name="직사각형 210">
              <a:extLst>
                <a:ext uri="{FF2B5EF4-FFF2-40B4-BE49-F238E27FC236}">
                  <a16:creationId xmlns:a16="http://schemas.microsoft.com/office/drawing/2014/main" id="{FE3D7C9A-DD84-46E4-8517-9F320E575F30}"/>
                </a:ext>
              </a:extLst>
            </p:cNvPr>
            <p:cNvSpPr/>
            <p:nvPr/>
          </p:nvSpPr>
          <p:spPr>
            <a:xfrm>
              <a:off x="6529286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2" name="직사각형 211">
              <a:extLst>
                <a:ext uri="{FF2B5EF4-FFF2-40B4-BE49-F238E27FC236}">
                  <a16:creationId xmlns:a16="http://schemas.microsoft.com/office/drawing/2014/main" id="{00770EBB-7D92-4A81-837C-68B6E96000BE}"/>
                </a:ext>
              </a:extLst>
            </p:cNvPr>
            <p:cNvSpPr/>
            <p:nvPr/>
          </p:nvSpPr>
          <p:spPr>
            <a:xfrm>
              <a:off x="6632488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3" name="직사각형 212">
              <a:extLst>
                <a:ext uri="{FF2B5EF4-FFF2-40B4-BE49-F238E27FC236}">
                  <a16:creationId xmlns:a16="http://schemas.microsoft.com/office/drawing/2014/main" id="{28A3EF71-15A9-4BEC-96DE-DC64A26693A2}"/>
                </a:ext>
              </a:extLst>
            </p:cNvPr>
            <p:cNvSpPr/>
            <p:nvPr/>
          </p:nvSpPr>
          <p:spPr>
            <a:xfrm>
              <a:off x="5600464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4" name="직사각형 213">
              <a:extLst>
                <a:ext uri="{FF2B5EF4-FFF2-40B4-BE49-F238E27FC236}">
                  <a16:creationId xmlns:a16="http://schemas.microsoft.com/office/drawing/2014/main" id="{635C9881-A039-4187-B7BC-D0E5CC9B7C41}"/>
                </a:ext>
              </a:extLst>
            </p:cNvPr>
            <p:cNvSpPr/>
            <p:nvPr/>
          </p:nvSpPr>
          <p:spPr>
            <a:xfrm>
              <a:off x="5703667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5" name="직사각형 214">
              <a:extLst>
                <a:ext uri="{FF2B5EF4-FFF2-40B4-BE49-F238E27FC236}">
                  <a16:creationId xmlns:a16="http://schemas.microsoft.com/office/drawing/2014/main" id="{E97742A4-CBDE-493F-9166-E48FBA1F3D5D}"/>
                </a:ext>
              </a:extLst>
            </p:cNvPr>
            <p:cNvSpPr/>
            <p:nvPr/>
          </p:nvSpPr>
          <p:spPr>
            <a:xfrm>
              <a:off x="5806869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6" name="직사각형 215">
              <a:extLst>
                <a:ext uri="{FF2B5EF4-FFF2-40B4-BE49-F238E27FC236}">
                  <a16:creationId xmlns:a16="http://schemas.microsoft.com/office/drawing/2014/main" id="{2692619E-8DF3-4B75-ADC0-08AA8A8BE000}"/>
                </a:ext>
              </a:extLst>
            </p:cNvPr>
            <p:cNvSpPr/>
            <p:nvPr/>
          </p:nvSpPr>
          <p:spPr>
            <a:xfrm>
              <a:off x="5910071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7" name="직사각형 216">
              <a:extLst>
                <a:ext uri="{FF2B5EF4-FFF2-40B4-BE49-F238E27FC236}">
                  <a16:creationId xmlns:a16="http://schemas.microsoft.com/office/drawing/2014/main" id="{F81DCDB3-D089-447F-B01F-BEA721FC29CB}"/>
                </a:ext>
              </a:extLst>
            </p:cNvPr>
            <p:cNvSpPr/>
            <p:nvPr/>
          </p:nvSpPr>
          <p:spPr>
            <a:xfrm>
              <a:off x="6013274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8" name="직사각형 217">
              <a:extLst>
                <a:ext uri="{FF2B5EF4-FFF2-40B4-BE49-F238E27FC236}">
                  <a16:creationId xmlns:a16="http://schemas.microsoft.com/office/drawing/2014/main" id="{C8AB5AF0-7D8F-4ADE-8746-277211739BCC}"/>
                </a:ext>
              </a:extLst>
            </p:cNvPr>
            <p:cNvSpPr/>
            <p:nvPr/>
          </p:nvSpPr>
          <p:spPr>
            <a:xfrm>
              <a:off x="6116476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9" name="직사각형 218">
              <a:extLst>
                <a:ext uri="{FF2B5EF4-FFF2-40B4-BE49-F238E27FC236}">
                  <a16:creationId xmlns:a16="http://schemas.microsoft.com/office/drawing/2014/main" id="{0F725BED-89C6-4B5A-911E-CD7A69715BD5}"/>
                </a:ext>
              </a:extLst>
            </p:cNvPr>
            <p:cNvSpPr/>
            <p:nvPr/>
          </p:nvSpPr>
          <p:spPr>
            <a:xfrm>
              <a:off x="6219678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0" name="직사각형 219">
              <a:extLst>
                <a:ext uri="{FF2B5EF4-FFF2-40B4-BE49-F238E27FC236}">
                  <a16:creationId xmlns:a16="http://schemas.microsoft.com/office/drawing/2014/main" id="{61D04E56-430C-4F3B-8B66-60A7A13A0F0E}"/>
                </a:ext>
              </a:extLst>
            </p:cNvPr>
            <p:cNvSpPr/>
            <p:nvPr/>
          </p:nvSpPr>
          <p:spPr>
            <a:xfrm>
              <a:off x="6322881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1" name="직사각형 220">
              <a:extLst>
                <a:ext uri="{FF2B5EF4-FFF2-40B4-BE49-F238E27FC236}">
                  <a16:creationId xmlns:a16="http://schemas.microsoft.com/office/drawing/2014/main" id="{3FBF926F-08E2-440D-95B5-AB65289B53AC}"/>
                </a:ext>
              </a:extLst>
            </p:cNvPr>
            <p:cNvSpPr/>
            <p:nvPr/>
          </p:nvSpPr>
          <p:spPr>
            <a:xfrm>
              <a:off x="6426083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2" name="직사각형 221">
              <a:extLst>
                <a:ext uri="{FF2B5EF4-FFF2-40B4-BE49-F238E27FC236}">
                  <a16:creationId xmlns:a16="http://schemas.microsoft.com/office/drawing/2014/main" id="{FD68FB2D-CDC5-4BE3-B417-E973C3CD0DB8}"/>
                </a:ext>
              </a:extLst>
            </p:cNvPr>
            <p:cNvSpPr/>
            <p:nvPr/>
          </p:nvSpPr>
          <p:spPr>
            <a:xfrm>
              <a:off x="6529286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3" name="직사각형 222">
              <a:extLst>
                <a:ext uri="{FF2B5EF4-FFF2-40B4-BE49-F238E27FC236}">
                  <a16:creationId xmlns:a16="http://schemas.microsoft.com/office/drawing/2014/main" id="{D92721FE-4C93-4562-B358-ABE20E0A5A10}"/>
                </a:ext>
              </a:extLst>
            </p:cNvPr>
            <p:cNvSpPr/>
            <p:nvPr/>
          </p:nvSpPr>
          <p:spPr>
            <a:xfrm>
              <a:off x="6632488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4" name="직사각형 223">
              <a:extLst>
                <a:ext uri="{FF2B5EF4-FFF2-40B4-BE49-F238E27FC236}">
                  <a16:creationId xmlns:a16="http://schemas.microsoft.com/office/drawing/2014/main" id="{C9ADBE1F-5965-4747-94A2-2BF6030CB9D1}"/>
                </a:ext>
              </a:extLst>
            </p:cNvPr>
            <p:cNvSpPr/>
            <p:nvPr/>
          </p:nvSpPr>
          <p:spPr>
            <a:xfrm>
              <a:off x="5600464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5" name="직사각형 224">
              <a:extLst>
                <a:ext uri="{FF2B5EF4-FFF2-40B4-BE49-F238E27FC236}">
                  <a16:creationId xmlns:a16="http://schemas.microsoft.com/office/drawing/2014/main" id="{A8AE3652-94A2-4A99-B78B-05DF05AE789E}"/>
                </a:ext>
              </a:extLst>
            </p:cNvPr>
            <p:cNvSpPr/>
            <p:nvPr/>
          </p:nvSpPr>
          <p:spPr>
            <a:xfrm>
              <a:off x="5703667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6" name="직사각형 225">
              <a:extLst>
                <a:ext uri="{FF2B5EF4-FFF2-40B4-BE49-F238E27FC236}">
                  <a16:creationId xmlns:a16="http://schemas.microsoft.com/office/drawing/2014/main" id="{C62FB058-D2D1-4B6D-A8D2-D900E90E2FCB}"/>
                </a:ext>
              </a:extLst>
            </p:cNvPr>
            <p:cNvSpPr/>
            <p:nvPr/>
          </p:nvSpPr>
          <p:spPr>
            <a:xfrm>
              <a:off x="5806869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7" name="직사각형 226">
              <a:extLst>
                <a:ext uri="{FF2B5EF4-FFF2-40B4-BE49-F238E27FC236}">
                  <a16:creationId xmlns:a16="http://schemas.microsoft.com/office/drawing/2014/main" id="{9C3D6976-456B-4483-A45D-214F7696D951}"/>
                </a:ext>
              </a:extLst>
            </p:cNvPr>
            <p:cNvSpPr/>
            <p:nvPr/>
          </p:nvSpPr>
          <p:spPr>
            <a:xfrm>
              <a:off x="5910071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8" name="직사각형 227">
              <a:extLst>
                <a:ext uri="{FF2B5EF4-FFF2-40B4-BE49-F238E27FC236}">
                  <a16:creationId xmlns:a16="http://schemas.microsoft.com/office/drawing/2014/main" id="{02DB9159-D4EE-4C55-A4C0-6DED3B114194}"/>
                </a:ext>
              </a:extLst>
            </p:cNvPr>
            <p:cNvSpPr/>
            <p:nvPr/>
          </p:nvSpPr>
          <p:spPr>
            <a:xfrm>
              <a:off x="6013274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9" name="직사각형 228">
              <a:extLst>
                <a:ext uri="{FF2B5EF4-FFF2-40B4-BE49-F238E27FC236}">
                  <a16:creationId xmlns:a16="http://schemas.microsoft.com/office/drawing/2014/main" id="{DECE87A4-AFAB-45FB-9671-9005B25A8951}"/>
                </a:ext>
              </a:extLst>
            </p:cNvPr>
            <p:cNvSpPr/>
            <p:nvPr/>
          </p:nvSpPr>
          <p:spPr>
            <a:xfrm>
              <a:off x="6116476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0" name="직사각형 229">
              <a:extLst>
                <a:ext uri="{FF2B5EF4-FFF2-40B4-BE49-F238E27FC236}">
                  <a16:creationId xmlns:a16="http://schemas.microsoft.com/office/drawing/2014/main" id="{C8AE25C1-CD51-4AC4-B6F1-929C26E2984E}"/>
                </a:ext>
              </a:extLst>
            </p:cNvPr>
            <p:cNvSpPr/>
            <p:nvPr/>
          </p:nvSpPr>
          <p:spPr>
            <a:xfrm>
              <a:off x="6219678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1" name="직사각형 230">
              <a:extLst>
                <a:ext uri="{FF2B5EF4-FFF2-40B4-BE49-F238E27FC236}">
                  <a16:creationId xmlns:a16="http://schemas.microsoft.com/office/drawing/2014/main" id="{37921A77-BD9D-4F5D-9ADC-CAECD337566B}"/>
                </a:ext>
              </a:extLst>
            </p:cNvPr>
            <p:cNvSpPr/>
            <p:nvPr/>
          </p:nvSpPr>
          <p:spPr>
            <a:xfrm>
              <a:off x="6322881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2" name="직사각형 231">
              <a:extLst>
                <a:ext uri="{FF2B5EF4-FFF2-40B4-BE49-F238E27FC236}">
                  <a16:creationId xmlns:a16="http://schemas.microsoft.com/office/drawing/2014/main" id="{2C18D1EA-8E91-459D-8E60-2854C6BDB1F5}"/>
                </a:ext>
              </a:extLst>
            </p:cNvPr>
            <p:cNvSpPr/>
            <p:nvPr/>
          </p:nvSpPr>
          <p:spPr>
            <a:xfrm>
              <a:off x="6426083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3" name="직사각형 232">
              <a:extLst>
                <a:ext uri="{FF2B5EF4-FFF2-40B4-BE49-F238E27FC236}">
                  <a16:creationId xmlns:a16="http://schemas.microsoft.com/office/drawing/2014/main" id="{8BFD62BF-599B-452C-AFBD-EC964248AD24}"/>
                </a:ext>
              </a:extLst>
            </p:cNvPr>
            <p:cNvSpPr/>
            <p:nvPr/>
          </p:nvSpPr>
          <p:spPr>
            <a:xfrm>
              <a:off x="6529286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4" name="직사각형 233">
              <a:extLst>
                <a:ext uri="{FF2B5EF4-FFF2-40B4-BE49-F238E27FC236}">
                  <a16:creationId xmlns:a16="http://schemas.microsoft.com/office/drawing/2014/main" id="{E876BE68-0593-4C54-A23D-BDE68DF62757}"/>
                </a:ext>
              </a:extLst>
            </p:cNvPr>
            <p:cNvSpPr/>
            <p:nvPr/>
          </p:nvSpPr>
          <p:spPr>
            <a:xfrm>
              <a:off x="6632488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5" name="직사각형 234">
              <a:extLst>
                <a:ext uri="{FF2B5EF4-FFF2-40B4-BE49-F238E27FC236}">
                  <a16:creationId xmlns:a16="http://schemas.microsoft.com/office/drawing/2014/main" id="{EEC1DADB-F52A-4D87-82DE-2F2B84792DF8}"/>
                </a:ext>
              </a:extLst>
            </p:cNvPr>
            <p:cNvSpPr/>
            <p:nvPr/>
          </p:nvSpPr>
          <p:spPr>
            <a:xfrm>
              <a:off x="5600464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6" name="직사각형 235">
              <a:extLst>
                <a:ext uri="{FF2B5EF4-FFF2-40B4-BE49-F238E27FC236}">
                  <a16:creationId xmlns:a16="http://schemas.microsoft.com/office/drawing/2014/main" id="{2FE6326C-6896-49D3-BAD2-B799E14D3622}"/>
                </a:ext>
              </a:extLst>
            </p:cNvPr>
            <p:cNvSpPr/>
            <p:nvPr/>
          </p:nvSpPr>
          <p:spPr>
            <a:xfrm>
              <a:off x="5703667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7" name="직사각형 236">
              <a:extLst>
                <a:ext uri="{FF2B5EF4-FFF2-40B4-BE49-F238E27FC236}">
                  <a16:creationId xmlns:a16="http://schemas.microsoft.com/office/drawing/2014/main" id="{0F8EF872-FB50-49CF-ADE1-E3824405DF34}"/>
                </a:ext>
              </a:extLst>
            </p:cNvPr>
            <p:cNvSpPr/>
            <p:nvPr/>
          </p:nvSpPr>
          <p:spPr>
            <a:xfrm>
              <a:off x="5806869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8" name="직사각형 237">
              <a:extLst>
                <a:ext uri="{FF2B5EF4-FFF2-40B4-BE49-F238E27FC236}">
                  <a16:creationId xmlns:a16="http://schemas.microsoft.com/office/drawing/2014/main" id="{7DCE21E2-40E5-425A-9F69-3B399D1A0DAE}"/>
                </a:ext>
              </a:extLst>
            </p:cNvPr>
            <p:cNvSpPr/>
            <p:nvPr/>
          </p:nvSpPr>
          <p:spPr>
            <a:xfrm>
              <a:off x="5910071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9" name="직사각형 238">
              <a:extLst>
                <a:ext uri="{FF2B5EF4-FFF2-40B4-BE49-F238E27FC236}">
                  <a16:creationId xmlns:a16="http://schemas.microsoft.com/office/drawing/2014/main" id="{886CA0B8-3370-4B40-A32F-17E6CB6BE763}"/>
                </a:ext>
              </a:extLst>
            </p:cNvPr>
            <p:cNvSpPr/>
            <p:nvPr/>
          </p:nvSpPr>
          <p:spPr>
            <a:xfrm>
              <a:off x="6013274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0" name="직사각형 239">
              <a:extLst>
                <a:ext uri="{FF2B5EF4-FFF2-40B4-BE49-F238E27FC236}">
                  <a16:creationId xmlns:a16="http://schemas.microsoft.com/office/drawing/2014/main" id="{F1B5D701-607F-40E7-9701-E6638245C914}"/>
                </a:ext>
              </a:extLst>
            </p:cNvPr>
            <p:cNvSpPr/>
            <p:nvPr/>
          </p:nvSpPr>
          <p:spPr>
            <a:xfrm>
              <a:off x="6116476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1" name="직사각형 240">
              <a:extLst>
                <a:ext uri="{FF2B5EF4-FFF2-40B4-BE49-F238E27FC236}">
                  <a16:creationId xmlns:a16="http://schemas.microsoft.com/office/drawing/2014/main" id="{968D2EF4-7C7C-48CF-BBD6-9D69C3152F0E}"/>
                </a:ext>
              </a:extLst>
            </p:cNvPr>
            <p:cNvSpPr/>
            <p:nvPr/>
          </p:nvSpPr>
          <p:spPr>
            <a:xfrm>
              <a:off x="6219678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2" name="직사각형 241">
              <a:extLst>
                <a:ext uri="{FF2B5EF4-FFF2-40B4-BE49-F238E27FC236}">
                  <a16:creationId xmlns:a16="http://schemas.microsoft.com/office/drawing/2014/main" id="{A87F7D66-6A4F-4EBD-B5C2-351DAB748F95}"/>
                </a:ext>
              </a:extLst>
            </p:cNvPr>
            <p:cNvSpPr/>
            <p:nvPr/>
          </p:nvSpPr>
          <p:spPr>
            <a:xfrm>
              <a:off x="6322881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3" name="직사각형 242">
              <a:extLst>
                <a:ext uri="{FF2B5EF4-FFF2-40B4-BE49-F238E27FC236}">
                  <a16:creationId xmlns:a16="http://schemas.microsoft.com/office/drawing/2014/main" id="{EA8D1CFF-5914-41B3-B159-9230C6068518}"/>
                </a:ext>
              </a:extLst>
            </p:cNvPr>
            <p:cNvSpPr/>
            <p:nvPr/>
          </p:nvSpPr>
          <p:spPr>
            <a:xfrm>
              <a:off x="6426083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4" name="직사각형 243">
              <a:extLst>
                <a:ext uri="{FF2B5EF4-FFF2-40B4-BE49-F238E27FC236}">
                  <a16:creationId xmlns:a16="http://schemas.microsoft.com/office/drawing/2014/main" id="{44E73672-5E3E-4521-A3C1-C67B5880D38D}"/>
                </a:ext>
              </a:extLst>
            </p:cNvPr>
            <p:cNvSpPr/>
            <p:nvPr/>
          </p:nvSpPr>
          <p:spPr>
            <a:xfrm>
              <a:off x="6529286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5" name="직사각형 244">
              <a:extLst>
                <a:ext uri="{FF2B5EF4-FFF2-40B4-BE49-F238E27FC236}">
                  <a16:creationId xmlns:a16="http://schemas.microsoft.com/office/drawing/2014/main" id="{FB89A2BB-8BC9-43D6-9E2F-804E4C0882A1}"/>
                </a:ext>
              </a:extLst>
            </p:cNvPr>
            <p:cNvSpPr/>
            <p:nvPr/>
          </p:nvSpPr>
          <p:spPr>
            <a:xfrm>
              <a:off x="6632488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6" name="직사각형 245">
              <a:extLst>
                <a:ext uri="{FF2B5EF4-FFF2-40B4-BE49-F238E27FC236}">
                  <a16:creationId xmlns:a16="http://schemas.microsoft.com/office/drawing/2014/main" id="{5965FB97-38CB-4434-BC15-EAC225C3DA8C}"/>
                </a:ext>
              </a:extLst>
            </p:cNvPr>
            <p:cNvSpPr/>
            <p:nvPr/>
          </p:nvSpPr>
          <p:spPr>
            <a:xfrm>
              <a:off x="5600464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7" name="직사각형 246">
              <a:extLst>
                <a:ext uri="{FF2B5EF4-FFF2-40B4-BE49-F238E27FC236}">
                  <a16:creationId xmlns:a16="http://schemas.microsoft.com/office/drawing/2014/main" id="{9E9F144C-A30D-4974-89A1-74E06DB1F29D}"/>
                </a:ext>
              </a:extLst>
            </p:cNvPr>
            <p:cNvSpPr/>
            <p:nvPr/>
          </p:nvSpPr>
          <p:spPr>
            <a:xfrm>
              <a:off x="5703667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8" name="직사각형 247">
              <a:extLst>
                <a:ext uri="{FF2B5EF4-FFF2-40B4-BE49-F238E27FC236}">
                  <a16:creationId xmlns:a16="http://schemas.microsoft.com/office/drawing/2014/main" id="{1222C282-924E-437E-82C3-6AC13A20EF37}"/>
                </a:ext>
              </a:extLst>
            </p:cNvPr>
            <p:cNvSpPr/>
            <p:nvPr/>
          </p:nvSpPr>
          <p:spPr>
            <a:xfrm>
              <a:off x="5806869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9" name="직사각형 248">
              <a:extLst>
                <a:ext uri="{FF2B5EF4-FFF2-40B4-BE49-F238E27FC236}">
                  <a16:creationId xmlns:a16="http://schemas.microsoft.com/office/drawing/2014/main" id="{BF4C197D-6BDB-4D67-BB86-0D25E2DC10EC}"/>
                </a:ext>
              </a:extLst>
            </p:cNvPr>
            <p:cNvSpPr/>
            <p:nvPr/>
          </p:nvSpPr>
          <p:spPr>
            <a:xfrm>
              <a:off x="5910071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0" name="직사각형 249">
              <a:extLst>
                <a:ext uri="{FF2B5EF4-FFF2-40B4-BE49-F238E27FC236}">
                  <a16:creationId xmlns:a16="http://schemas.microsoft.com/office/drawing/2014/main" id="{49D9BD64-BC98-4DF7-B0F4-524500979574}"/>
                </a:ext>
              </a:extLst>
            </p:cNvPr>
            <p:cNvSpPr/>
            <p:nvPr/>
          </p:nvSpPr>
          <p:spPr>
            <a:xfrm>
              <a:off x="6013274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1" name="직사각형 250">
              <a:extLst>
                <a:ext uri="{FF2B5EF4-FFF2-40B4-BE49-F238E27FC236}">
                  <a16:creationId xmlns:a16="http://schemas.microsoft.com/office/drawing/2014/main" id="{29670D73-278B-420C-A9BA-1DD76D8C0163}"/>
                </a:ext>
              </a:extLst>
            </p:cNvPr>
            <p:cNvSpPr/>
            <p:nvPr/>
          </p:nvSpPr>
          <p:spPr>
            <a:xfrm>
              <a:off x="6116476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2" name="직사각형 251">
              <a:extLst>
                <a:ext uri="{FF2B5EF4-FFF2-40B4-BE49-F238E27FC236}">
                  <a16:creationId xmlns:a16="http://schemas.microsoft.com/office/drawing/2014/main" id="{5B599EDD-8808-4BE8-B191-474F94174D20}"/>
                </a:ext>
              </a:extLst>
            </p:cNvPr>
            <p:cNvSpPr/>
            <p:nvPr/>
          </p:nvSpPr>
          <p:spPr>
            <a:xfrm>
              <a:off x="6219678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3" name="직사각형 252">
              <a:extLst>
                <a:ext uri="{FF2B5EF4-FFF2-40B4-BE49-F238E27FC236}">
                  <a16:creationId xmlns:a16="http://schemas.microsoft.com/office/drawing/2014/main" id="{7A32FEA8-E5C7-463B-9019-CD45A264005F}"/>
                </a:ext>
              </a:extLst>
            </p:cNvPr>
            <p:cNvSpPr/>
            <p:nvPr/>
          </p:nvSpPr>
          <p:spPr>
            <a:xfrm>
              <a:off x="6322881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4" name="직사각형 253">
              <a:extLst>
                <a:ext uri="{FF2B5EF4-FFF2-40B4-BE49-F238E27FC236}">
                  <a16:creationId xmlns:a16="http://schemas.microsoft.com/office/drawing/2014/main" id="{019F79EB-BB38-4CCD-AB9B-5484D37AA4B2}"/>
                </a:ext>
              </a:extLst>
            </p:cNvPr>
            <p:cNvSpPr/>
            <p:nvPr/>
          </p:nvSpPr>
          <p:spPr>
            <a:xfrm>
              <a:off x="6426083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5" name="직사각형 254">
              <a:extLst>
                <a:ext uri="{FF2B5EF4-FFF2-40B4-BE49-F238E27FC236}">
                  <a16:creationId xmlns:a16="http://schemas.microsoft.com/office/drawing/2014/main" id="{1F10B83B-5AC3-43A9-A879-7CCCF765021A}"/>
                </a:ext>
              </a:extLst>
            </p:cNvPr>
            <p:cNvSpPr/>
            <p:nvPr/>
          </p:nvSpPr>
          <p:spPr>
            <a:xfrm>
              <a:off x="6529286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6" name="직사각형 255">
              <a:extLst>
                <a:ext uri="{FF2B5EF4-FFF2-40B4-BE49-F238E27FC236}">
                  <a16:creationId xmlns:a16="http://schemas.microsoft.com/office/drawing/2014/main" id="{F5690D6C-52A7-4996-B059-C5C7332C44E7}"/>
                </a:ext>
              </a:extLst>
            </p:cNvPr>
            <p:cNvSpPr/>
            <p:nvPr/>
          </p:nvSpPr>
          <p:spPr>
            <a:xfrm>
              <a:off x="6632488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7" name="직사각형 256">
              <a:extLst>
                <a:ext uri="{FF2B5EF4-FFF2-40B4-BE49-F238E27FC236}">
                  <a16:creationId xmlns:a16="http://schemas.microsoft.com/office/drawing/2014/main" id="{AAE5B360-7089-4439-8E22-4EA0C9FB0054}"/>
                </a:ext>
              </a:extLst>
            </p:cNvPr>
            <p:cNvSpPr/>
            <p:nvPr/>
          </p:nvSpPr>
          <p:spPr>
            <a:xfrm>
              <a:off x="5600464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8" name="직사각형 257">
              <a:extLst>
                <a:ext uri="{FF2B5EF4-FFF2-40B4-BE49-F238E27FC236}">
                  <a16:creationId xmlns:a16="http://schemas.microsoft.com/office/drawing/2014/main" id="{708F95B5-8836-4E2A-91C2-4CBB82509B40}"/>
                </a:ext>
              </a:extLst>
            </p:cNvPr>
            <p:cNvSpPr/>
            <p:nvPr/>
          </p:nvSpPr>
          <p:spPr>
            <a:xfrm>
              <a:off x="5703667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9" name="직사각형 258">
              <a:extLst>
                <a:ext uri="{FF2B5EF4-FFF2-40B4-BE49-F238E27FC236}">
                  <a16:creationId xmlns:a16="http://schemas.microsoft.com/office/drawing/2014/main" id="{FA2F9622-7FEF-485F-802F-0F68BC27442A}"/>
                </a:ext>
              </a:extLst>
            </p:cNvPr>
            <p:cNvSpPr/>
            <p:nvPr/>
          </p:nvSpPr>
          <p:spPr>
            <a:xfrm>
              <a:off x="5806869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0" name="직사각형 259">
              <a:extLst>
                <a:ext uri="{FF2B5EF4-FFF2-40B4-BE49-F238E27FC236}">
                  <a16:creationId xmlns:a16="http://schemas.microsoft.com/office/drawing/2014/main" id="{5B8B3E8A-4BA9-4DBE-BB87-0D9E04C425E0}"/>
                </a:ext>
              </a:extLst>
            </p:cNvPr>
            <p:cNvSpPr/>
            <p:nvPr/>
          </p:nvSpPr>
          <p:spPr>
            <a:xfrm>
              <a:off x="5910071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1" name="직사각형 260">
              <a:extLst>
                <a:ext uri="{FF2B5EF4-FFF2-40B4-BE49-F238E27FC236}">
                  <a16:creationId xmlns:a16="http://schemas.microsoft.com/office/drawing/2014/main" id="{2303515C-5A82-4B3A-88A3-B8CA7D2898B6}"/>
                </a:ext>
              </a:extLst>
            </p:cNvPr>
            <p:cNvSpPr/>
            <p:nvPr/>
          </p:nvSpPr>
          <p:spPr>
            <a:xfrm>
              <a:off x="6013274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2" name="직사각형 261">
              <a:extLst>
                <a:ext uri="{FF2B5EF4-FFF2-40B4-BE49-F238E27FC236}">
                  <a16:creationId xmlns:a16="http://schemas.microsoft.com/office/drawing/2014/main" id="{D19CB861-F863-4FDF-81FA-577B7A3245D3}"/>
                </a:ext>
              </a:extLst>
            </p:cNvPr>
            <p:cNvSpPr/>
            <p:nvPr/>
          </p:nvSpPr>
          <p:spPr>
            <a:xfrm>
              <a:off x="6116476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3" name="직사각형 262">
              <a:extLst>
                <a:ext uri="{FF2B5EF4-FFF2-40B4-BE49-F238E27FC236}">
                  <a16:creationId xmlns:a16="http://schemas.microsoft.com/office/drawing/2014/main" id="{F9170D7C-F90B-4C04-BB3B-3C5F70536F4D}"/>
                </a:ext>
              </a:extLst>
            </p:cNvPr>
            <p:cNvSpPr/>
            <p:nvPr/>
          </p:nvSpPr>
          <p:spPr>
            <a:xfrm>
              <a:off x="6219678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4" name="직사각형 263">
              <a:extLst>
                <a:ext uri="{FF2B5EF4-FFF2-40B4-BE49-F238E27FC236}">
                  <a16:creationId xmlns:a16="http://schemas.microsoft.com/office/drawing/2014/main" id="{007CB321-5A0E-4F0A-B311-CDBC37E1CF7A}"/>
                </a:ext>
              </a:extLst>
            </p:cNvPr>
            <p:cNvSpPr/>
            <p:nvPr/>
          </p:nvSpPr>
          <p:spPr>
            <a:xfrm>
              <a:off x="6322881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5" name="직사각형 264">
              <a:extLst>
                <a:ext uri="{FF2B5EF4-FFF2-40B4-BE49-F238E27FC236}">
                  <a16:creationId xmlns:a16="http://schemas.microsoft.com/office/drawing/2014/main" id="{830F7BB2-714D-4DCF-9224-4AD255789985}"/>
                </a:ext>
              </a:extLst>
            </p:cNvPr>
            <p:cNvSpPr/>
            <p:nvPr/>
          </p:nvSpPr>
          <p:spPr>
            <a:xfrm>
              <a:off x="6426083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6" name="직사각형 265">
              <a:extLst>
                <a:ext uri="{FF2B5EF4-FFF2-40B4-BE49-F238E27FC236}">
                  <a16:creationId xmlns:a16="http://schemas.microsoft.com/office/drawing/2014/main" id="{904FCD6E-B7D5-4376-90E2-92F698699BC3}"/>
                </a:ext>
              </a:extLst>
            </p:cNvPr>
            <p:cNvSpPr/>
            <p:nvPr/>
          </p:nvSpPr>
          <p:spPr>
            <a:xfrm>
              <a:off x="6529286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7" name="직사각형 266">
              <a:extLst>
                <a:ext uri="{FF2B5EF4-FFF2-40B4-BE49-F238E27FC236}">
                  <a16:creationId xmlns:a16="http://schemas.microsoft.com/office/drawing/2014/main" id="{FDF9B0EB-C3DB-4A55-829A-C2BA4F68367E}"/>
                </a:ext>
              </a:extLst>
            </p:cNvPr>
            <p:cNvSpPr/>
            <p:nvPr/>
          </p:nvSpPr>
          <p:spPr>
            <a:xfrm>
              <a:off x="6632488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7197" name="그룹 7196">
            <a:extLst>
              <a:ext uri="{FF2B5EF4-FFF2-40B4-BE49-F238E27FC236}">
                <a16:creationId xmlns:a16="http://schemas.microsoft.com/office/drawing/2014/main" id="{1BD8D11B-1C7F-4A4B-AEF9-D4F09A3F691A}"/>
              </a:ext>
            </a:extLst>
          </p:cNvPr>
          <p:cNvGrpSpPr/>
          <p:nvPr/>
        </p:nvGrpSpPr>
        <p:grpSpPr>
          <a:xfrm>
            <a:off x="7185852" y="979907"/>
            <a:ext cx="619214" cy="619214"/>
            <a:chOff x="8352272" y="1337359"/>
            <a:chExt cx="841248" cy="841248"/>
          </a:xfrm>
        </p:grpSpPr>
        <p:sp>
          <p:nvSpPr>
            <p:cNvPr id="268" name="직사각형 267">
              <a:extLst>
                <a:ext uri="{FF2B5EF4-FFF2-40B4-BE49-F238E27FC236}">
                  <a16:creationId xmlns:a16="http://schemas.microsoft.com/office/drawing/2014/main" id="{21F75F4E-D74E-47B0-AC88-2EC2A6234BD8}"/>
                </a:ext>
              </a:extLst>
            </p:cNvPr>
            <p:cNvSpPr/>
            <p:nvPr/>
          </p:nvSpPr>
          <p:spPr>
            <a:xfrm>
              <a:off x="8352272" y="133735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9" name="직사각형 268">
              <a:extLst>
                <a:ext uri="{FF2B5EF4-FFF2-40B4-BE49-F238E27FC236}">
                  <a16:creationId xmlns:a16="http://schemas.microsoft.com/office/drawing/2014/main" id="{4139130B-7B15-4C5D-9215-AF46FACF217C}"/>
                </a:ext>
              </a:extLst>
            </p:cNvPr>
            <p:cNvSpPr/>
            <p:nvPr/>
          </p:nvSpPr>
          <p:spPr>
            <a:xfrm>
              <a:off x="8492480" y="133735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0" name="직사각형 269">
              <a:extLst>
                <a:ext uri="{FF2B5EF4-FFF2-40B4-BE49-F238E27FC236}">
                  <a16:creationId xmlns:a16="http://schemas.microsoft.com/office/drawing/2014/main" id="{1E999529-ADB5-421D-9044-63B4DBAE1E33}"/>
                </a:ext>
              </a:extLst>
            </p:cNvPr>
            <p:cNvSpPr/>
            <p:nvPr/>
          </p:nvSpPr>
          <p:spPr>
            <a:xfrm>
              <a:off x="8632688" y="133735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1" name="직사각형 270">
              <a:extLst>
                <a:ext uri="{FF2B5EF4-FFF2-40B4-BE49-F238E27FC236}">
                  <a16:creationId xmlns:a16="http://schemas.microsoft.com/office/drawing/2014/main" id="{D7930795-A5E1-4F58-9CBB-2BBF7A406143}"/>
                </a:ext>
              </a:extLst>
            </p:cNvPr>
            <p:cNvSpPr/>
            <p:nvPr/>
          </p:nvSpPr>
          <p:spPr>
            <a:xfrm>
              <a:off x="8772896" y="133735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2" name="직사각형 271">
              <a:extLst>
                <a:ext uri="{FF2B5EF4-FFF2-40B4-BE49-F238E27FC236}">
                  <a16:creationId xmlns:a16="http://schemas.microsoft.com/office/drawing/2014/main" id="{28E5B803-ED8C-444F-80F9-1C7D3DF6052F}"/>
                </a:ext>
              </a:extLst>
            </p:cNvPr>
            <p:cNvSpPr/>
            <p:nvPr/>
          </p:nvSpPr>
          <p:spPr>
            <a:xfrm>
              <a:off x="8913104" y="133735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3" name="직사각형 272">
              <a:extLst>
                <a:ext uri="{FF2B5EF4-FFF2-40B4-BE49-F238E27FC236}">
                  <a16:creationId xmlns:a16="http://schemas.microsoft.com/office/drawing/2014/main" id="{2D5B6A76-2ABF-42D0-837E-8897BB54A84E}"/>
                </a:ext>
              </a:extLst>
            </p:cNvPr>
            <p:cNvSpPr/>
            <p:nvPr/>
          </p:nvSpPr>
          <p:spPr>
            <a:xfrm>
              <a:off x="9053312" y="133735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4" name="직사각형 273">
              <a:extLst>
                <a:ext uri="{FF2B5EF4-FFF2-40B4-BE49-F238E27FC236}">
                  <a16:creationId xmlns:a16="http://schemas.microsoft.com/office/drawing/2014/main" id="{C0FBEE9A-D971-45A0-84B2-A9BC788EA171}"/>
                </a:ext>
              </a:extLst>
            </p:cNvPr>
            <p:cNvSpPr/>
            <p:nvPr/>
          </p:nvSpPr>
          <p:spPr>
            <a:xfrm>
              <a:off x="8352272" y="1477567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5" name="직사각형 274">
              <a:extLst>
                <a:ext uri="{FF2B5EF4-FFF2-40B4-BE49-F238E27FC236}">
                  <a16:creationId xmlns:a16="http://schemas.microsoft.com/office/drawing/2014/main" id="{7598FFA1-D3C4-4000-B649-35D6986D7163}"/>
                </a:ext>
              </a:extLst>
            </p:cNvPr>
            <p:cNvSpPr/>
            <p:nvPr/>
          </p:nvSpPr>
          <p:spPr>
            <a:xfrm>
              <a:off x="8492480" y="1477567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6" name="직사각형 275">
              <a:extLst>
                <a:ext uri="{FF2B5EF4-FFF2-40B4-BE49-F238E27FC236}">
                  <a16:creationId xmlns:a16="http://schemas.microsoft.com/office/drawing/2014/main" id="{AE1CE3A3-1413-481A-986E-D28015709391}"/>
                </a:ext>
              </a:extLst>
            </p:cNvPr>
            <p:cNvSpPr/>
            <p:nvPr/>
          </p:nvSpPr>
          <p:spPr>
            <a:xfrm>
              <a:off x="8632688" y="1477567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7" name="직사각형 276">
              <a:extLst>
                <a:ext uri="{FF2B5EF4-FFF2-40B4-BE49-F238E27FC236}">
                  <a16:creationId xmlns:a16="http://schemas.microsoft.com/office/drawing/2014/main" id="{EEB444D1-C878-4AC2-93BC-A988BECDF194}"/>
                </a:ext>
              </a:extLst>
            </p:cNvPr>
            <p:cNvSpPr/>
            <p:nvPr/>
          </p:nvSpPr>
          <p:spPr>
            <a:xfrm>
              <a:off x="8772896" y="1477567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8" name="직사각형 277">
              <a:extLst>
                <a:ext uri="{FF2B5EF4-FFF2-40B4-BE49-F238E27FC236}">
                  <a16:creationId xmlns:a16="http://schemas.microsoft.com/office/drawing/2014/main" id="{B9B9800D-9898-4246-9D22-7412752A8CDD}"/>
                </a:ext>
              </a:extLst>
            </p:cNvPr>
            <p:cNvSpPr/>
            <p:nvPr/>
          </p:nvSpPr>
          <p:spPr>
            <a:xfrm>
              <a:off x="8913104" y="1477567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9" name="직사각형 278">
              <a:extLst>
                <a:ext uri="{FF2B5EF4-FFF2-40B4-BE49-F238E27FC236}">
                  <a16:creationId xmlns:a16="http://schemas.microsoft.com/office/drawing/2014/main" id="{0E46CA5A-172B-4C52-95C4-3BBE4A87D38F}"/>
                </a:ext>
              </a:extLst>
            </p:cNvPr>
            <p:cNvSpPr/>
            <p:nvPr/>
          </p:nvSpPr>
          <p:spPr>
            <a:xfrm>
              <a:off x="9053312" y="1477567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0" name="직사각형 279">
              <a:extLst>
                <a:ext uri="{FF2B5EF4-FFF2-40B4-BE49-F238E27FC236}">
                  <a16:creationId xmlns:a16="http://schemas.microsoft.com/office/drawing/2014/main" id="{727E9ACB-7210-49F8-A674-16348F47754B}"/>
                </a:ext>
              </a:extLst>
            </p:cNvPr>
            <p:cNvSpPr/>
            <p:nvPr/>
          </p:nvSpPr>
          <p:spPr>
            <a:xfrm>
              <a:off x="8352272" y="161777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1" name="직사각형 280">
              <a:extLst>
                <a:ext uri="{FF2B5EF4-FFF2-40B4-BE49-F238E27FC236}">
                  <a16:creationId xmlns:a16="http://schemas.microsoft.com/office/drawing/2014/main" id="{F6A00BDB-C471-456F-9426-857B4F429650}"/>
                </a:ext>
              </a:extLst>
            </p:cNvPr>
            <p:cNvSpPr/>
            <p:nvPr/>
          </p:nvSpPr>
          <p:spPr>
            <a:xfrm>
              <a:off x="8492480" y="161777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2" name="직사각형 281">
              <a:extLst>
                <a:ext uri="{FF2B5EF4-FFF2-40B4-BE49-F238E27FC236}">
                  <a16:creationId xmlns:a16="http://schemas.microsoft.com/office/drawing/2014/main" id="{B8EE67EA-8C1F-493D-A540-49A672F1842B}"/>
                </a:ext>
              </a:extLst>
            </p:cNvPr>
            <p:cNvSpPr/>
            <p:nvPr/>
          </p:nvSpPr>
          <p:spPr>
            <a:xfrm>
              <a:off x="8632688" y="161777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3" name="직사각형 282">
              <a:extLst>
                <a:ext uri="{FF2B5EF4-FFF2-40B4-BE49-F238E27FC236}">
                  <a16:creationId xmlns:a16="http://schemas.microsoft.com/office/drawing/2014/main" id="{B186716F-A752-449E-BFE2-E03068BB2F24}"/>
                </a:ext>
              </a:extLst>
            </p:cNvPr>
            <p:cNvSpPr/>
            <p:nvPr/>
          </p:nvSpPr>
          <p:spPr>
            <a:xfrm>
              <a:off x="8772896" y="161777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4" name="직사각형 283">
              <a:extLst>
                <a:ext uri="{FF2B5EF4-FFF2-40B4-BE49-F238E27FC236}">
                  <a16:creationId xmlns:a16="http://schemas.microsoft.com/office/drawing/2014/main" id="{623C1CA0-BD95-4BB5-9598-36C88D13BF66}"/>
                </a:ext>
              </a:extLst>
            </p:cNvPr>
            <p:cNvSpPr/>
            <p:nvPr/>
          </p:nvSpPr>
          <p:spPr>
            <a:xfrm>
              <a:off x="8913104" y="161777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5" name="직사각형 284">
              <a:extLst>
                <a:ext uri="{FF2B5EF4-FFF2-40B4-BE49-F238E27FC236}">
                  <a16:creationId xmlns:a16="http://schemas.microsoft.com/office/drawing/2014/main" id="{9DE987A2-E8A0-4440-AF3D-BE0B97694D16}"/>
                </a:ext>
              </a:extLst>
            </p:cNvPr>
            <p:cNvSpPr/>
            <p:nvPr/>
          </p:nvSpPr>
          <p:spPr>
            <a:xfrm>
              <a:off x="9053312" y="161777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6" name="직사각형 285">
              <a:extLst>
                <a:ext uri="{FF2B5EF4-FFF2-40B4-BE49-F238E27FC236}">
                  <a16:creationId xmlns:a16="http://schemas.microsoft.com/office/drawing/2014/main" id="{112DB4B4-C262-4A23-B8B9-C949F7281D79}"/>
                </a:ext>
              </a:extLst>
            </p:cNvPr>
            <p:cNvSpPr/>
            <p:nvPr/>
          </p:nvSpPr>
          <p:spPr>
            <a:xfrm>
              <a:off x="8352272" y="175798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7" name="직사각형 286">
              <a:extLst>
                <a:ext uri="{FF2B5EF4-FFF2-40B4-BE49-F238E27FC236}">
                  <a16:creationId xmlns:a16="http://schemas.microsoft.com/office/drawing/2014/main" id="{49EF44F7-1BCE-4F1A-B5EF-483787B1531B}"/>
                </a:ext>
              </a:extLst>
            </p:cNvPr>
            <p:cNvSpPr/>
            <p:nvPr/>
          </p:nvSpPr>
          <p:spPr>
            <a:xfrm>
              <a:off x="8492480" y="175798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8" name="직사각형 287">
              <a:extLst>
                <a:ext uri="{FF2B5EF4-FFF2-40B4-BE49-F238E27FC236}">
                  <a16:creationId xmlns:a16="http://schemas.microsoft.com/office/drawing/2014/main" id="{73A45CB1-1E6A-4076-9A93-7EED729B535A}"/>
                </a:ext>
              </a:extLst>
            </p:cNvPr>
            <p:cNvSpPr/>
            <p:nvPr/>
          </p:nvSpPr>
          <p:spPr>
            <a:xfrm>
              <a:off x="8632688" y="175798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9" name="직사각형 288">
              <a:extLst>
                <a:ext uri="{FF2B5EF4-FFF2-40B4-BE49-F238E27FC236}">
                  <a16:creationId xmlns:a16="http://schemas.microsoft.com/office/drawing/2014/main" id="{184D9AD4-7BEA-4FFC-AF19-76677B7684DB}"/>
                </a:ext>
              </a:extLst>
            </p:cNvPr>
            <p:cNvSpPr/>
            <p:nvPr/>
          </p:nvSpPr>
          <p:spPr>
            <a:xfrm>
              <a:off x="8772896" y="175798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0" name="직사각형 289">
              <a:extLst>
                <a:ext uri="{FF2B5EF4-FFF2-40B4-BE49-F238E27FC236}">
                  <a16:creationId xmlns:a16="http://schemas.microsoft.com/office/drawing/2014/main" id="{75D4FFA9-86AD-4356-B130-00CB7A74D810}"/>
                </a:ext>
              </a:extLst>
            </p:cNvPr>
            <p:cNvSpPr/>
            <p:nvPr/>
          </p:nvSpPr>
          <p:spPr>
            <a:xfrm>
              <a:off x="8913104" y="175798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1" name="직사각형 290">
              <a:extLst>
                <a:ext uri="{FF2B5EF4-FFF2-40B4-BE49-F238E27FC236}">
                  <a16:creationId xmlns:a16="http://schemas.microsoft.com/office/drawing/2014/main" id="{E5837AD9-B504-4E57-8446-3DD7E7F46887}"/>
                </a:ext>
              </a:extLst>
            </p:cNvPr>
            <p:cNvSpPr/>
            <p:nvPr/>
          </p:nvSpPr>
          <p:spPr>
            <a:xfrm>
              <a:off x="9053312" y="175798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2" name="직사각형 291">
              <a:extLst>
                <a:ext uri="{FF2B5EF4-FFF2-40B4-BE49-F238E27FC236}">
                  <a16:creationId xmlns:a16="http://schemas.microsoft.com/office/drawing/2014/main" id="{22786347-CEB0-4A57-ACF2-1D171327F5B4}"/>
                </a:ext>
              </a:extLst>
            </p:cNvPr>
            <p:cNvSpPr/>
            <p:nvPr/>
          </p:nvSpPr>
          <p:spPr>
            <a:xfrm>
              <a:off x="8352272" y="189819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3" name="직사각형 292">
              <a:extLst>
                <a:ext uri="{FF2B5EF4-FFF2-40B4-BE49-F238E27FC236}">
                  <a16:creationId xmlns:a16="http://schemas.microsoft.com/office/drawing/2014/main" id="{0E6D5CA7-BA0B-496E-AA42-A42B421C3345}"/>
                </a:ext>
              </a:extLst>
            </p:cNvPr>
            <p:cNvSpPr/>
            <p:nvPr/>
          </p:nvSpPr>
          <p:spPr>
            <a:xfrm>
              <a:off x="8492480" y="189819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4" name="직사각형 293">
              <a:extLst>
                <a:ext uri="{FF2B5EF4-FFF2-40B4-BE49-F238E27FC236}">
                  <a16:creationId xmlns:a16="http://schemas.microsoft.com/office/drawing/2014/main" id="{71BE2127-1F0A-47D4-ACED-0D45948D2C12}"/>
                </a:ext>
              </a:extLst>
            </p:cNvPr>
            <p:cNvSpPr/>
            <p:nvPr/>
          </p:nvSpPr>
          <p:spPr>
            <a:xfrm>
              <a:off x="8632688" y="189819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5" name="직사각형 294">
              <a:extLst>
                <a:ext uri="{FF2B5EF4-FFF2-40B4-BE49-F238E27FC236}">
                  <a16:creationId xmlns:a16="http://schemas.microsoft.com/office/drawing/2014/main" id="{9E44AA55-4B5A-4C02-8C65-ABD99CE33A41}"/>
                </a:ext>
              </a:extLst>
            </p:cNvPr>
            <p:cNvSpPr/>
            <p:nvPr/>
          </p:nvSpPr>
          <p:spPr>
            <a:xfrm>
              <a:off x="8772896" y="189819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6" name="직사각형 295">
              <a:extLst>
                <a:ext uri="{FF2B5EF4-FFF2-40B4-BE49-F238E27FC236}">
                  <a16:creationId xmlns:a16="http://schemas.microsoft.com/office/drawing/2014/main" id="{4DB38253-5A54-42FF-B7C5-025DC3D5A776}"/>
                </a:ext>
              </a:extLst>
            </p:cNvPr>
            <p:cNvSpPr/>
            <p:nvPr/>
          </p:nvSpPr>
          <p:spPr>
            <a:xfrm>
              <a:off x="8913104" y="189819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7" name="직사각형 296">
              <a:extLst>
                <a:ext uri="{FF2B5EF4-FFF2-40B4-BE49-F238E27FC236}">
                  <a16:creationId xmlns:a16="http://schemas.microsoft.com/office/drawing/2014/main" id="{56155A54-65AE-4BBC-AC8E-CE8849C4A083}"/>
                </a:ext>
              </a:extLst>
            </p:cNvPr>
            <p:cNvSpPr/>
            <p:nvPr/>
          </p:nvSpPr>
          <p:spPr>
            <a:xfrm>
              <a:off x="9053312" y="189819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8" name="직사각형 297">
              <a:extLst>
                <a:ext uri="{FF2B5EF4-FFF2-40B4-BE49-F238E27FC236}">
                  <a16:creationId xmlns:a16="http://schemas.microsoft.com/office/drawing/2014/main" id="{C98FEC99-D93B-46C1-9692-EDE75830184A}"/>
                </a:ext>
              </a:extLst>
            </p:cNvPr>
            <p:cNvSpPr/>
            <p:nvPr/>
          </p:nvSpPr>
          <p:spPr>
            <a:xfrm>
              <a:off x="8352272" y="203839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9" name="직사각형 298">
              <a:extLst>
                <a:ext uri="{FF2B5EF4-FFF2-40B4-BE49-F238E27FC236}">
                  <a16:creationId xmlns:a16="http://schemas.microsoft.com/office/drawing/2014/main" id="{CD37DE64-563D-4BBD-9C2E-12070CFB7164}"/>
                </a:ext>
              </a:extLst>
            </p:cNvPr>
            <p:cNvSpPr/>
            <p:nvPr/>
          </p:nvSpPr>
          <p:spPr>
            <a:xfrm>
              <a:off x="8492480" y="203839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0" name="직사각형 299">
              <a:extLst>
                <a:ext uri="{FF2B5EF4-FFF2-40B4-BE49-F238E27FC236}">
                  <a16:creationId xmlns:a16="http://schemas.microsoft.com/office/drawing/2014/main" id="{C93A70AA-505A-4F2A-B610-0147FEC55D7D}"/>
                </a:ext>
              </a:extLst>
            </p:cNvPr>
            <p:cNvSpPr/>
            <p:nvPr/>
          </p:nvSpPr>
          <p:spPr>
            <a:xfrm>
              <a:off x="8632688" y="203839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1" name="직사각형 300">
              <a:extLst>
                <a:ext uri="{FF2B5EF4-FFF2-40B4-BE49-F238E27FC236}">
                  <a16:creationId xmlns:a16="http://schemas.microsoft.com/office/drawing/2014/main" id="{E3963748-4584-43A6-BF2C-0012F104BD25}"/>
                </a:ext>
              </a:extLst>
            </p:cNvPr>
            <p:cNvSpPr/>
            <p:nvPr/>
          </p:nvSpPr>
          <p:spPr>
            <a:xfrm>
              <a:off x="8772896" y="203839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2" name="직사각형 301">
              <a:extLst>
                <a:ext uri="{FF2B5EF4-FFF2-40B4-BE49-F238E27FC236}">
                  <a16:creationId xmlns:a16="http://schemas.microsoft.com/office/drawing/2014/main" id="{70ADDE02-0251-4DFC-BF13-B41AF32C8B26}"/>
                </a:ext>
              </a:extLst>
            </p:cNvPr>
            <p:cNvSpPr/>
            <p:nvPr/>
          </p:nvSpPr>
          <p:spPr>
            <a:xfrm>
              <a:off x="8913104" y="203839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3" name="직사각형 302">
              <a:extLst>
                <a:ext uri="{FF2B5EF4-FFF2-40B4-BE49-F238E27FC236}">
                  <a16:creationId xmlns:a16="http://schemas.microsoft.com/office/drawing/2014/main" id="{89420B11-6794-4C51-B6D9-1C5EB96B33DE}"/>
                </a:ext>
              </a:extLst>
            </p:cNvPr>
            <p:cNvSpPr/>
            <p:nvPr/>
          </p:nvSpPr>
          <p:spPr>
            <a:xfrm>
              <a:off x="9053312" y="203839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05" name="TextBox 304">
            <a:extLst>
              <a:ext uri="{FF2B5EF4-FFF2-40B4-BE49-F238E27FC236}">
                <a16:creationId xmlns:a16="http://schemas.microsoft.com/office/drawing/2014/main" id="{F691A598-BDB6-4FCE-BF88-1B0FC5943F2B}"/>
              </a:ext>
            </a:extLst>
          </p:cNvPr>
          <p:cNvSpPr txBox="1"/>
          <p:nvPr/>
        </p:nvSpPr>
        <p:spPr>
          <a:xfrm>
            <a:off x="6032442" y="726268"/>
            <a:ext cx="106952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X (100, 784)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06" name="직선 화살표 연결선 305">
            <a:extLst>
              <a:ext uri="{FF2B5EF4-FFF2-40B4-BE49-F238E27FC236}">
                <a16:creationId xmlns:a16="http://schemas.microsoft.com/office/drawing/2014/main" id="{49EF376C-702C-4B2B-B6B7-B56DE8B4B345}"/>
              </a:ext>
            </a:extLst>
          </p:cNvPr>
          <p:cNvCxnSpPr>
            <a:cxnSpLocks/>
            <a:stCxn id="197" idx="3"/>
            <a:endCxn id="265" idx="2"/>
          </p:cNvCxnSpPr>
          <p:nvPr/>
        </p:nvCxnSpPr>
        <p:spPr>
          <a:xfrm flipV="1">
            <a:off x="6139673" y="1599121"/>
            <a:ext cx="788173" cy="16561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24" name="그룹 7223">
            <a:extLst>
              <a:ext uri="{FF2B5EF4-FFF2-40B4-BE49-F238E27FC236}">
                <a16:creationId xmlns:a16="http://schemas.microsoft.com/office/drawing/2014/main" id="{0A926DF7-9286-4005-81AB-80FB07EE82D8}"/>
              </a:ext>
            </a:extLst>
          </p:cNvPr>
          <p:cNvGrpSpPr/>
          <p:nvPr/>
        </p:nvGrpSpPr>
        <p:grpSpPr>
          <a:xfrm>
            <a:off x="6625840" y="2794302"/>
            <a:ext cx="1135226" cy="619214"/>
            <a:chOff x="6338470" y="2666286"/>
            <a:chExt cx="1135226" cy="619214"/>
          </a:xfrm>
        </p:grpSpPr>
        <p:sp>
          <p:nvSpPr>
            <p:cNvPr id="314" name="직사각형 313">
              <a:extLst>
                <a:ext uri="{FF2B5EF4-FFF2-40B4-BE49-F238E27FC236}">
                  <a16:creationId xmlns:a16="http://schemas.microsoft.com/office/drawing/2014/main" id="{C2C0B095-5AA1-4FBF-A72D-2E15A23B7A33}"/>
                </a:ext>
              </a:extLst>
            </p:cNvPr>
            <p:cNvSpPr/>
            <p:nvPr/>
          </p:nvSpPr>
          <p:spPr>
            <a:xfrm>
              <a:off x="6338470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5" name="직사각형 314">
              <a:extLst>
                <a:ext uri="{FF2B5EF4-FFF2-40B4-BE49-F238E27FC236}">
                  <a16:creationId xmlns:a16="http://schemas.microsoft.com/office/drawing/2014/main" id="{B399958C-222B-4D38-A3C3-61D6AE64BCE2}"/>
                </a:ext>
              </a:extLst>
            </p:cNvPr>
            <p:cNvSpPr/>
            <p:nvPr/>
          </p:nvSpPr>
          <p:spPr>
            <a:xfrm>
              <a:off x="6441672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6" name="직사각형 315">
              <a:extLst>
                <a:ext uri="{FF2B5EF4-FFF2-40B4-BE49-F238E27FC236}">
                  <a16:creationId xmlns:a16="http://schemas.microsoft.com/office/drawing/2014/main" id="{99BBB2BA-DC8A-408F-AFFA-A3AFB1A83F71}"/>
                </a:ext>
              </a:extLst>
            </p:cNvPr>
            <p:cNvSpPr/>
            <p:nvPr/>
          </p:nvSpPr>
          <p:spPr>
            <a:xfrm>
              <a:off x="6544875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7" name="직사각형 316">
              <a:extLst>
                <a:ext uri="{FF2B5EF4-FFF2-40B4-BE49-F238E27FC236}">
                  <a16:creationId xmlns:a16="http://schemas.microsoft.com/office/drawing/2014/main" id="{267BDBE0-80EC-416C-9951-A34DCF9AF3E0}"/>
                </a:ext>
              </a:extLst>
            </p:cNvPr>
            <p:cNvSpPr/>
            <p:nvPr/>
          </p:nvSpPr>
          <p:spPr>
            <a:xfrm>
              <a:off x="6648077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8" name="직사각형 317">
              <a:extLst>
                <a:ext uri="{FF2B5EF4-FFF2-40B4-BE49-F238E27FC236}">
                  <a16:creationId xmlns:a16="http://schemas.microsoft.com/office/drawing/2014/main" id="{D774B4CE-B4CF-4DFD-A3F5-272003099E93}"/>
                </a:ext>
              </a:extLst>
            </p:cNvPr>
            <p:cNvSpPr/>
            <p:nvPr/>
          </p:nvSpPr>
          <p:spPr>
            <a:xfrm>
              <a:off x="6751279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9" name="직사각형 318">
              <a:extLst>
                <a:ext uri="{FF2B5EF4-FFF2-40B4-BE49-F238E27FC236}">
                  <a16:creationId xmlns:a16="http://schemas.microsoft.com/office/drawing/2014/main" id="{A9D929EB-5135-4D1F-83FB-8995FFD70E68}"/>
                </a:ext>
              </a:extLst>
            </p:cNvPr>
            <p:cNvSpPr/>
            <p:nvPr/>
          </p:nvSpPr>
          <p:spPr>
            <a:xfrm>
              <a:off x="6854482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0" name="직사각형 319">
              <a:extLst>
                <a:ext uri="{FF2B5EF4-FFF2-40B4-BE49-F238E27FC236}">
                  <a16:creationId xmlns:a16="http://schemas.microsoft.com/office/drawing/2014/main" id="{3AC31B08-0C39-4556-8069-65639CB76BDE}"/>
                </a:ext>
              </a:extLst>
            </p:cNvPr>
            <p:cNvSpPr/>
            <p:nvPr/>
          </p:nvSpPr>
          <p:spPr>
            <a:xfrm>
              <a:off x="6957684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1" name="직사각형 320">
              <a:extLst>
                <a:ext uri="{FF2B5EF4-FFF2-40B4-BE49-F238E27FC236}">
                  <a16:creationId xmlns:a16="http://schemas.microsoft.com/office/drawing/2014/main" id="{E8C1C10F-64A9-4A98-AD71-4124E44EFBAA}"/>
                </a:ext>
              </a:extLst>
            </p:cNvPr>
            <p:cNvSpPr/>
            <p:nvPr/>
          </p:nvSpPr>
          <p:spPr>
            <a:xfrm>
              <a:off x="7060887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2" name="직사각형 321">
              <a:extLst>
                <a:ext uri="{FF2B5EF4-FFF2-40B4-BE49-F238E27FC236}">
                  <a16:creationId xmlns:a16="http://schemas.microsoft.com/office/drawing/2014/main" id="{AA9F4A87-2745-4808-A8E5-DEADD273ECC6}"/>
                </a:ext>
              </a:extLst>
            </p:cNvPr>
            <p:cNvSpPr/>
            <p:nvPr/>
          </p:nvSpPr>
          <p:spPr>
            <a:xfrm>
              <a:off x="7164089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3" name="직사각형 322">
              <a:extLst>
                <a:ext uri="{FF2B5EF4-FFF2-40B4-BE49-F238E27FC236}">
                  <a16:creationId xmlns:a16="http://schemas.microsoft.com/office/drawing/2014/main" id="{24F3D30A-5561-4086-9FCA-CE98D8550D56}"/>
                </a:ext>
              </a:extLst>
            </p:cNvPr>
            <p:cNvSpPr/>
            <p:nvPr/>
          </p:nvSpPr>
          <p:spPr>
            <a:xfrm>
              <a:off x="7267291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4" name="직사각형 323">
              <a:extLst>
                <a:ext uri="{FF2B5EF4-FFF2-40B4-BE49-F238E27FC236}">
                  <a16:creationId xmlns:a16="http://schemas.microsoft.com/office/drawing/2014/main" id="{01E29434-DCBD-43B4-8F33-6D902C8DB21E}"/>
                </a:ext>
              </a:extLst>
            </p:cNvPr>
            <p:cNvSpPr/>
            <p:nvPr/>
          </p:nvSpPr>
          <p:spPr>
            <a:xfrm>
              <a:off x="7370494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5" name="직사각형 324">
              <a:extLst>
                <a:ext uri="{FF2B5EF4-FFF2-40B4-BE49-F238E27FC236}">
                  <a16:creationId xmlns:a16="http://schemas.microsoft.com/office/drawing/2014/main" id="{FA245E2A-45DF-4AB4-992D-0B95662CEC29}"/>
                </a:ext>
              </a:extLst>
            </p:cNvPr>
            <p:cNvSpPr/>
            <p:nvPr/>
          </p:nvSpPr>
          <p:spPr>
            <a:xfrm>
              <a:off x="6338470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6" name="직사각형 325">
              <a:extLst>
                <a:ext uri="{FF2B5EF4-FFF2-40B4-BE49-F238E27FC236}">
                  <a16:creationId xmlns:a16="http://schemas.microsoft.com/office/drawing/2014/main" id="{A6E9B03A-0575-40DA-B867-CD46EA15779C}"/>
                </a:ext>
              </a:extLst>
            </p:cNvPr>
            <p:cNvSpPr/>
            <p:nvPr/>
          </p:nvSpPr>
          <p:spPr>
            <a:xfrm>
              <a:off x="6441672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7" name="직사각형 326">
              <a:extLst>
                <a:ext uri="{FF2B5EF4-FFF2-40B4-BE49-F238E27FC236}">
                  <a16:creationId xmlns:a16="http://schemas.microsoft.com/office/drawing/2014/main" id="{E6A400B3-9A74-4ACE-8B75-A42C9A55B359}"/>
                </a:ext>
              </a:extLst>
            </p:cNvPr>
            <p:cNvSpPr/>
            <p:nvPr/>
          </p:nvSpPr>
          <p:spPr>
            <a:xfrm>
              <a:off x="6544875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8" name="직사각형 327">
              <a:extLst>
                <a:ext uri="{FF2B5EF4-FFF2-40B4-BE49-F238E27FC236}">
                  <a16:creationId xmlns:a16="http://schemas.microsoft.com/office/drawing/2014/main" id="{AD468508-F673-4823-85B4-778C3DDDC10C}"/>
                </a:ext>
              </a:extLst>
            </p:cNvPr>
            <p:cNvSpPr/>
            <p:nvPr/>
          </p:nvSpPr>
          <p:spPr>
            <a:xfrm>
              <a:off x="6648077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9" name="직사각형 328">
              <a:extLst>
                <a:ext uri="{FF2B5EF4-FFF2-40B4-BE49-F238E27FC236}">
                  <a16:creationId xmlns:a16="http://schemas.microsoft.com/office/drawing/2014/main" id="{8BAA6528-69D1-4915-B1E3-190ADEBEDA69}"/>
                </a:ext>
              </a:extLst>
            </p:cNvPr>
            <p:cNvSpPr/>
            <p:nvPr/>
          </p:nvSpPr>
          <p:spPr>
            <a:xfrm>
              <a:off x="6751279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0" name="직사각형 329">
              <a:extLst>
                <a:ext uri="{FF2B5EF4-FFF2-40B4-BE49-F238E27FC236}">
                  <a16:creationId xmlns:a16="http://schemas.microsoft.com/office/drawing/2014/main" id="{AFCCE0CA-28DB-432B-91E5-682A787B703D}"/>
                </a:ext>
              </a:extLst>
            </p:cNvPr>
            <p:cNvSpPr/>
            <p:nvPr/>
          </p:nvSpPr>
          <p:spPr>
            <a:xfrm>
              <a:off x="6854482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1" name="직사각형 330">
              <a:extLst>
                <a:ext uri="{FF2B5EF4-FFF2-40B4-BE49-F238E27FC236}">
                  <a16:creationId xmlns:a16="http://schemas.microsoft.com/office/drawing/2014/main" id="{0FA7233C-EAAB-4EFD-8323-3CD05096961C}"/>
                </a:ext>
              </a:extLst>
            </p:cNvPr>
            <p:cNvSpPr/>
            <p:nvPr/>
          </p:nvSpPr>
          <p:spPr>
            <a:xfrm>
              <a:off x="6957684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2" name="직사각형 331">
              <a:extLst>
                <a:ext uri="{FF2B5EF4-FFF2-40B4-BE49-F238E27FC236}">
                  <a16:creationId xmlns:a16="http://schemas.microsoft.com/office/drawing/2014/main" id="{D55D1EF2-4662-4372-A2F8-A33C54687A0C}"/>
                </a:ext>
              </a:extLst>
            </p:cNvPr>
            <p:cNvSpPr/>
            <p:nvPr/>
          </p:nvSpPr>
          <p:spPr>
            <a:xfrm>
              <a:off x="7060887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3" name="직사각형 332">
              <a:extLst>
                <a:ext uri="{FF2B5EF4-FFF2-40B4-BE49-F238E27FC236}">
                  <a16:creationId xmlns:a16="http://schemas.microsoft.com/office/drawing/2014/main" id="{E6F6871A-C009-4332-A0C0-65DA25075C9F}"/>
                </a:ext>
              </a:extLst>
            </p:cNvPr>
            <p:cNvSpPr/>
            <p:nvPr/>
          </p:nvSpPr>
          <p:spPr>
            <a:xfrm>
              <a:off x="7164089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4" name="직사각형 333">
              <a:extLst>
                <a:ext uri="{FF2B5EF4-FFF2-40B4-BE49-F238E27FC236}">
                  <a16:creationId xmlns:a16="http://schemas.microsoft.com/office/drawing/2014/main" id="{3F1F94DB-F8CA-4186-AD0E-DE62C45B82D7}"/>
                </a:ext>
              </a:extLst>
            </p:cNvPr>
            <p:cNvSpPr/>
            <p:nvPr/>
          </p:nvSpPr>
          <p:spPr>
            <a:xfrm>
              <a:off x="7267291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5" name="직사각형 334">
              <a:extLst>
                <a:ext uri="{FF2B5EF4-FFF2-40B4-BE49-F238E27FC236}">
                  <a16:creationId xmlns:a16="http://schemas.microsoft.com/office/drawing/2014/main" id="{50EC2829-52DE-4C98-AC6E-ECECFD12EC46}"/>
                </a:ext>
              </a:extLst>
            </p:cNvPr>
            <p:cNvSpPr/>
            <p:nvPr/>
          </p:nvSpPr>
          <p:spPr>
            <a:xfrm>
              <a:off x="7370494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6" name="직사각형 335">
              <a:extLst>
                <a:ext uri="{FF2B5EF4-FFF2-40B4-BE49-F238E27FC236}">
                  <a16:creationId xmlns:a16="http://schemas.microsoft.com/office/drawing/2014/main" id="{EA7176D1-E9A1-45D0-8038-97A16B45E70A}"/>
                </a:ext>
              </a:extLst>
            </p:cNvPr>
            <p:cNvSpPr/>
            <p:nvPr/>
          </p:nvSpPr>
          <p:spPr>
            <a:xfrm>
              <a:off x="6338470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7" name="직사각형 336">
              <a:extLst>
                <a:ext uri="{FF2B5EF4-FFF2-40B4-BE49-F238E27FC236}">
                  <a16:creationId xmlns:a16="http://schemas.microsoft.com/office/drawing/2014/main" id="{4823D0AE-FFF7-466E-B66E-317FDAF105BC}"/>
                </a:ext>
              </a:extLst>
            </p:cNvPr>
            <p:cNvSpPr/>
            <p:nvPr/>
          </p:nvSpPr>
          <p:spPr>
            <a:xfrm>
              <a:off x="6441672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8" name="직사각형 337">
              <a:extLst>
                <a:ext uri="{FF2B5EF4-FFF2-40B4-BE49-F238E27FC236}">
                  <a16:creationId xmlns:a16="http://schemas.microsoft.com/office/drawing/2014/main" id="{5B6DEA07-E476-4C49-B9B7-7A0E0362AE97}"/>
                </a:ext>
              </a:extLst>
            </p:cNvPr>
            <p:cNvSpPr/>
            <p:nvPr/>
          </p:nvSpPr>
          <p:spPr>
            <a:xfrm>
              <a:off x="6544875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9" name="직사각형 338">
              <a:extLst>
                <a:ext uri="{FF2B5EF4-FFF2-40B4-BE49-F238E27FC236}">
                  <a16:creationId xmlns:a16="http://schemas.microsoft.com/office/drawing/2014/main" id="{1B7D9307-C50D-42F4-9035-862DB47D3162}"/>
                </a:ext>
              </a:extLst>
            </p:cNvPr>
            <p:cNvSpPr/>
            <p:nvPr/>
          </p:nvSpPr>
          <p:spPr>
            <a:xfrm>
              <a:off x="6648077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0" name="직사각형 339">
              <a:extLst>
                <a:ext uri="{FF2B5EF4-FFF2-40B4-BE49-F238E27FC236}">
                  <a16:creationId xmlns:a16="http://schemas.microsoft.com/office/drawing/2014/main" id="{598EAF3D-450D-4B01-A3B3-3903FC8B35A6}"/>
                </a:ext>
              </a:extLst>
            </p:cNvPr>
            <p:cNvSpPr/>
            <p:nvPr/>
          </p:nvSpPr>
          <p:spPr>
            <a:xfrm>
              <a:off x="6751279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1" name="직사각형 340">
              <a:extLst>
                <a:ext uri="{FF2B5EF4-FFF2-40B4-BE49-F238E27FC236}">
                  <a16:creationId xmlns:a16="http://schemas.microsoft.com/office/drawing/2014/main" id="{D810D841-398B-4A90-A044-DC9E64754FC8}"/>
                </a:ext>
              </a:extLst>
            </p:cNvPr>
            <p:cNvSpPr/>
            <p:nvPr/>
          </p:nvSpPr>
          <p:spPr>
            <a:xfrm>
              <a:off x="6854482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2" name="직사각형 341">
              <a:extLst>
                <a:ext uri="{FF2B5EF4-FFF2-40B4-BE49-F238E27FC236}">
                  <a16:creationId xmlns:a16="http://schemas.microsoft.com/office/drawing/2014/main" id="{51827898-BBFE-4CBD-99D5-8C421902C518}"/>
                </a:ext>
              </a:extLst>
            </p:cNvPr>
            <p:cNvSpPr/>
            <p:nvPr/>
          </p:nvSpPr>
          <p:spPr>
            <a:xfrm>
              <a:off x="6957684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3" name="직사각형 342">
              <a:extLst>
                <a:ext uri="{FF2B5EF4-FFF2-40B4-BE49-F238E27FC236}">
                  <a16:creationId xmlns:a16="http://schemas.microsoft.com/office/drawing/2014/main" id="{DCAC3B0A-CA74-4A7B-9B8E-A9F6247A84DD}"/>
                </a:ext>
              </a:extLst>
            </p:cNvPr>
            <p:cNvSpPr/>
            <p:nvPr/>
          </p:nvSpPr>
          <p:spPr>
            <a:xfrm>
              <a:off x="7060887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4" name="직사각형 343">
              <a:extLst>
                <a:ext uri="{FF2B5EF4-FFF2-40B4-BE49-F238E27FC236}">
                  <a16:creationId xmlns:a16="http://schemas.microsoft.com/office/drawing/2014/main" id="{3DF2A2E1-E9A2-4398-98D1-D0A18D539693}"/>
                </a:ext>
              </a:extLst>
            </p:cNvPr>
            <p:cNvSpPr/>
            <p:nvPr/>
          </p:nvSpPr>
          <p:spPr>
            <a:xfrm>
              <a:off x="7164089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5" name="직사각형 344">
              <a:extLst>
                <a:ext uri="{FF2B5EF4-FFF2-40B4-BE49-F238E27FC236}">
                  <a16:creationId xmlns:a16="http://schemas.microsoft.com/office/drawing/2014/main" id="{F20E2FA4-7133-4E70-9DB0-E1C19EE15514}"/>
                </a:ext>
              </a:extLst>
            </p:cNvPr>
            <p:cNvSpPr/>
            <p:nvPr/>
          </p:nvSpPr>
          <p:spPr>
            <a:xfrm>
              <a:off x="7267291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6" name="직사각형 345">
              <a:extLst>
                <a:ext uri="{FF2B5EF4-FFF2-40B4-BE49-F238E27FC236}">
                  <a16:creationId xmlns:a16="http://schemas.microsoft.com/office/drawing/2014/main" id="{3ED980F6-CBDB-4B1B-8FD1-734E5DC60E8E}"/>
                </a:ext>
              </a:extLst>
            </p:cNvPr>
            <p:cNvSpPr/>
            <p:nvPr/>
          </p:nvSpPr>
          <p:spPr>
            <a:xfrm>
              <a:off x="7370494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7" name="직사각형 346">
              <a:extLst>
                <a:ext uri="{FF2B5EF4-FFF2-40B4-BE49-F238E27FC236}">
                  <a16:creationId xmlns:a16="http://schemas.microsoft.com/office/drawing/2014/main" id="{6B60D462-F630-41D4-B5BD-EDF35CBBD49D}"/>
                </a:ext>
              </a:extLst>
            </p:cNvPr>
            <p:cNvSpPr/>
            <p:nvPr/>
          </p:nvSpPr>
          <p:spPr>
            <a:xfrm>
              <a:off x="6338470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8" name="직사각형 347">
              <a:extLst>
                <a:ext uri="{FF2B5EF4-FFF2-40B4-BE49-F238E27FC236}">
                  <a16:creationId xmlns:a16="http://schemas.microsoft.com/office/drawing/2014/main" id="{6446B4ED-A1EC-4755-AB42-7E69D0B3FFB3}"/>
                </a:ext>
              </a:extLst>
            </p:cNvPr>
            <p:cNvSpPr/>
            <p:nvPr/>
          </p:nvSpPr>
          <p:spPr>
            <a:xfrm>
              <a:off x="6441672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9" name="직사각형 348">
              <a:extLst>
                <a:ext uri="{FF2B5EF4-FFF2-40B4-BE49-F238E27FC236}">
                  <a16:creationId xmlns:a16="http://schemas.microsoft.com/office/drawing/2014/main" id="{90A07412-A04F-49AB-AE42-F48E05797CDB}"/>
                </a:ext>
              </a:extLst>
            </p:cNvPr>
            <p:cNvSpPr/>
            <p:nvPr/>
          </p:nvSpPr>
          <p:spPr>
            <a:xfrm>
              <a:off x="6544875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0" name="직사각형 349">
              <a:extLst>
                <a:ext uri="{FF2B5EF4-FFF2-40B4-BE49-F238E27FC236}">
                  <a16:creationId xmlns:a16="http://schemas.microsoft.com/office/drawing/2014/main" id="{50975E11-A6C7-490D-862B-03958C2111D3}"/>
                </a:ext>
              </a:extLst>
            </p:cNvPr>
            <p:cNvSpPr/>
            <p:nvPr/>
          </p:nvSpPr>
          <p:spPr>
            <a:xfrm>
              <a:off x="6648077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1" name="직사각형 350">
              <a:extLst>
                <a:ext uri="{FF2B5EF4-FFF2-40B4-BE49-F238E27FC236}">
                  <a16:creationId xmlns:a16="http://schemas.microsoft.com/office/drawing/2014/main" id="{4F3B82F2-DAC7-43B4-B5D9-FB504210AA34}"/>
                </a:ext>
              </a:extLst>
            </p:cNvPr>
            <p:cNvSpPr/>
            <p:nvPr/>
          </p:nvSpPr>
          <p:spPr>
            <a:xfrm>
              <a:off x="6751279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2" name="직사각형 351">
              <a:extLst>
                <a:ext uri="{FF2B5EF4-FFF2-40B4-BE49-F238E27FC236}">
                  <a16:creationId xmlns:a16="http://schemas.microsoft.com/office/drawing/2014/main" id="{BA3BE643-CA93-4BA0-AEB7-FB94BE73185C}"/>
                </a:ext>
              </a:extLst>
            </p:cNvPr>
            <p:cNvSpPr/>
            <p:nvPr/>
          </p:nvSpPr>
          <p:spPr>
            <a:xfrm>
              <a:off x="6854482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3" name="직사각형 352">
              <a:extLst>
                <a:ext uri="{FF2B5EF4-FFF2-40B4-BE49-F238E27FC236}">
                  <a16:creationId xmlns:a16="http://schemas.microsoft.com/office/drawing/2014/main" id="{97CDA6D5-CB3D-4127-89D1-F5C417C7D69A}"/>
                </a:ext>
              </a:extLst>
            </p:cNvPr>
            <p:cNvSpPr/>
            <p:nvPr/>
          </p:nvSpPr>
          <p:spPr>
            <a:xfrm>
              <a:off x="6957684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4" name="직사각형 353">
              <a:extLst>
                <a:ext uri="{FF2B5EF4-FFF2-40B4-BE49-F238E27FC236}">
                  <a16:creationId xmlns:a16="http://schemas.microsoft.com/office/drawing/2014/main" id="{6E993A9D-720A-43AB-999D-CB50BE93FA5C}"/>
                </a:ext>
              </a:extLst>
            </p:cNvPr>
            <p:cNvSpPr/>
            <p:nvPr/>
          </p:nvSpPr>
          <p:spPr>
            <a:xfrm>
              <a:off x="7060887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5" name="직사각형 354">
              <a:extLst>
                <a:ext uri="{FF2B5EF4-FFF2-40B4-BE49-F238E27FC236}">
                  <a16:creationId xmlns:a16="http://schemas.microsoft.com/office/drawing/2014/main" id="{D139AD91-ECF5-4F7D-9677-A8B8006B7929}"/>
                </a:ext>
              </a:extLst>
            </p:cNvPr>
            <p:cNvSpPr/>
            <p:nvPr/>
          </p:nvSpPr>
          <p:spPr>
            <a:xfrm>
              <a:off x="7164089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6" name="직사각형 355">
              <a:extLst>
                <a:ext uri="{FF2B5EF4-FFF2-40B4-BE49-F238E27FC236}">
                  <a16:creationId xmlns:a16="http://schemas.microsoft.com/office/drawing/2014/main" id="{4EB04CF5-127E-4EB0-AEC8-F1D14F2C8945}"/>
                </a:ext>
              </a:extLst>
            </p:cNvPr>
            <p:cNvSpPr/>
            <p:nvPr/>
          </p:nvSpPr>
          <p:spPr>
            <a:xfrm>
              <a:off x="7267291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7" name="직사각형 356">
              <a:extLst>
                <a:ext uri="{FF2B5EF4-FFF2-40B4-BE49-F238E27FC236}">
                  <a16:creationId xmlns:a16="http://schemas.microsoft.com/office/drawing/2014/main" id="{3788D5CA-98A7-4A84-9ECA-950CC0823A44}"/>
                </a:ext>
              </a:extLst>
            </p:cNvPr>
            <p:cNvSpPr/>
            <p:nvPr/>
          </p:nvSpPr>
          <p:spPr>
            <a:xfrm>
              <a:off x="7370494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8" name="직사각형 357">
              <a:extLst>
                <a:ext uri="{FF2B5EF4-FFF2-40B4-BE49-F238E27FC236}">
                  <a16:creationId xmlns:a16="http://schemas.microsoft.com/office/drawing/2014/main" id="{403857E0-2576-4BB4-A1F9-B65B173FC529}"/>
                </a:ext>
              </a:extLst>
            </p:cNvPr>
            <p:cNvSpPr/>
            <p:nvPr/>
          </p:nvSpPr>
          <p:spPr>
            <a:xfrm>
              <a:off x="6338470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9" name="직사각형 358">
              <a:extLst>
                <a:ext uri="{FF2B5EF4-FFF2-40B4-BE49-F238E27FC236}">
                  <a16:creationId xmlns:a16="http://schemas.microsoft.com/office/drawing/2014/main" id="{EB89C412-EA38-42FC-BD05-1B08D38662DD}"/>
                </a:ext>
              </a:extLst>
            </p:cNvPr>
            <p:cNvSpPr/>
            <p:nvPr/>
          </p:nvSpPr>
          <p:spPr>
            <a:xfrm>
              <a:off x="6441672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0" name="직사각형 359">
              <a:extLst>
                <a:ext uri="{FF2B5EF4-FFF2-40B4-BE49-F238E27FC236}">
                  <a16:creationId xmlns:a16="http://schemas.microsoft.com/office/drawing/2014/main" id="{53E441C1-6A05-4026-8B7F-92529515C32C}"/>
                </a:ext>
              </a:extLst>
            </p:cNvPr>
            <p:cNvSpPr/>
            <p:nvPr/>
          </p:nvSpPr>
          <p:spPr>
            <a:xfrm>
              <a:off x="6544875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1" name="직사각형 360">
              <a:extLst>
                <a:ext uri="{FF2B5EF4-FFF2-40B4-BE49-F238E27FC236}">
                  <a16:creationId xmlns:a16="http://schemas.microsoft.com/office/drawing/2014/main" id="{1ADB782D-D6AC-4A41-8A94-1E596B5ACCA5}"/>
                </a:ext>
              </a:extLst>
            </p:cNvPr>
            <p:cNvSpPr/>
            <p:nvPr/>
          </p:nvSpPr>
          <p:spPr>
            <a:xfrm>
              <a:off x="6648077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2" name="직사각형 361">
              <a:extLst>
                <a:ext uri="{FF2B5EF4-FFF2-40B4-BE49-F238E27FC236}">
                  <a16:creationId xmlns:a16="http://schemas.microsoft.com/office/drawing/2014/main" id="{62B99072-B9D0-49B5-B8D4-846FE26B75AE}"/>
                </a:ext>
              </a:extLst>
            </p:cNvPr>
            <p:cNvSpPr/>
            <p:nvPr/>
          </p:nvSpPr>
          <p:spPr>
            <a:xfrm>
              <a:off x="6751279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3" name="직사각형 362">
              <a:extLst>
                <a:ext uri="{FF2B5EF4-FFF2-40B4-BE49-F238E27FC236}">
                  <a16:creationId xmlns:a16="http://schemas.microsoft.com/office/drawing/2014/main" id="{216065C9-C1C6-40A3-9568-99525A950AB6}"/>
                </a:ext>
              </a:extLst>
            </p:cNvPr>
            <p:cNvSpPr/>
            <p:nvPr/>
          </p:nvSpPr>
          <p:spPr>
            <a:xfrm>
              <a:off x="6854482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4" name="직사각형 363">
              <a:extLst>
                <a:ext uri="{FF2B5EF4-FFF2-40B4-BE49-F238E27FC236}">
                  <a16:creationId xmlns:a16="http://schemas.microsoft.com/office/drawing/2014/main" id="{B8B3B94D-16C2-4C45-96ED-5B6591798266}"/>
                </a:ext>
              </a:extLst>
            </p:cNvPr>
            <p:cNvSpPr/>
            <p:nvPr/>
          </p:nvSpPr>
          <p:spPr>
            <a:xfrm>
              <a:off x="6957684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5" name="직사각형 364">
              <a:extLst>
                <a:ext uri="{FF2B5EF4-FFF2-40B4-BE49-F238E27FC236}">
                  <a16:creationId xmlns:a16="http://schemas.microsoft.com/office/drawing/2014/main" id="{53B735D2-F4C4-4655-8E27-C13DD32A2718}"/>
                </a:ext>
              </a:extLst>
            </p:cNvPr>
            <p:cNvSpPr/>
            <p:nvPr/>
          </p:nvSpPr>
          <p:spPr>
            <a:xfrm>
              <a:off x="7060887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6" name="직사각형 365">
              <a:extLst>
                <a:ext uri="{FF2B5EF4-FFF2-40B4-BE49-F238E27FC236}">
                  <a16:creationId xmlns:a16="http://schemas.microsoft.com/office/drawing/2014/main" id="{800FDBB8-761D-42EA-88CE-1D1A0BC90A0A}"/>
                </a:ext>
              </a:extLst>
            </p:cNvPr>
            <p:cNvSpPr/>
            <p:nvPr/>
          </p:nvSpPr>
          <p:spPr>
            <a:xfrm>
              <a:off x="7164089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7" name="직사각형 366">
              <a:extLst>
                <a:ext uri="{FF2B5EF4-FFF2-40B4-BE49-F238E27FC236}">
                  <a16:creationId xmlns:a16="http://schemas.microsoft.com/office/drawing/2014/main" id="{2A85AB13-BEA9-4AB6-8294-6CDB9F16C29B}"/>
                </a:ext>
              </a:extLst>
            </p:cNvPr>
            <p:cNvSpPr/>
            <p:nvPr/>
          </p:nvSpPr>
          <p:spPr>
            <a:xfrm>
              <a:off x="7267291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8" name="직사각형 367">
              <a:extLst>
                <a:ext uri="{FF2B5EF4-FFF2-40B4-BE49-F238E27FC236}">
                  <a16:creationId xmlns:a16="http://schemas.microsoft.com/office/drawing/2014/main" id="{5C689BA9-526E-4417-8D22-BC7DC0D963E0}"/>
                </a:ext>
              </a:extLst>
            </p:cNvPr>
            <p:cNvSpPr/>
            <p:nvPr/>
          </p:nvSpPr>
          <p:spPr>
            <a:xfrm>
              <a:off x="7370494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9" name="직사각형 368">
              <a:extLst>
                <a:ext uri="{FF2B5EF4-FFF2-40B4-BE49-F238E27FC236}">
                  <a16:creationId xmlns:a16="http://schemas.microsoft.com/office/drawing/2014/main" id="{EA75CE15-5BFC-4B52-91CB-4E1458136919}"/>
                </a:ext>
              </a:extLst>
            </p:cNvPr>
            <p:cNvSpPr/>
            <p:nvPr/>
          </p:nvSpPr>
          <p:spPr>
            <a:xfrm>
              <a:off x="6338470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0" name="직사각형 369">
              <a:extLst>
                <a:ext uri="{FF2B5EF4-FFF2-40B4-BE49-F238E27FC236}">
                  <a16:creationId xmlns:a16="http://schemas.microsoft.com/office/drawing/2014/main" id="{01537EE7-C0CD-41E2-A5F1-B904D5593E61}"/>
                </a:ext>
              </a:extLst>
            </p:cNvPr>
            <p:cNvSpPr/>
            <p:nvPr/>
          </p:nvSpPr>
          <p:spPr>
            <a:xfrm>
              <a:off x="6441672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1" name="직사각형 370">
              <a:extLst>
                <a:ext uri="{FF2B5EF4-FFF2-40B4-BE49-F238E27FC236}">
                  <a16:creationId xmlns:a16="http://schemas.microsoft.com/office/drawing/2014/main" id="{7C59325A-807D-4C27-8A4B-5E7E5C28037C}"/>
                </a:ext>
              </a:extLst>
            </p:cNvPr>
            <p:cNvSpPr/>
            <p:nvPr/>
          </p:nvSpPr>
          <p:spPr>
            <a:xfrm>
              <a:off x="6544875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2" name="직사각형 371">
              <a:extLst>
                <a:ext uri="{FF2B5EF4-FFF2-40B4-BE49-F238E27FC236}">
                  <a16:creationId xmlns:a16="http://schemas.microsoft.com/office/drawing/2014/main" id="{1C2A826D-5D50-4D51-948E-51504547CCEE}"/>
                </a:ext>
              </a:extLst>
            </p:cNvPr>
            <p:cNvSpPr/>
            <p:nvPr/>
          </p:nvSpPr>
          <p:spPr>
            <a:xfrm>
              <a:off x="6648077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3" name="직사각형 372">
              <a:extLst>
                <a:ext uri="{FF2B5EF4-FFF2-40B4-BE49-F238E27FC236}">
                  <a16:creationId xmlns:a16="http://schemas.microsoft.com/office/drawing/2014/main" id="{BA38C0E2-7DB1-47F0-A4CB-E45ADF2E7FCE}"/>
                </a:ext>
              </a:extLst>
            </p:cNvPr>
            <p:cNvSpPr/>
            <p:nvPr/>
          </p:nvSpPr>
          <p:spPr>
            <a:xfrm>
              <a:off x="6751279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4" name="직사각형 373">
              <a:extLst>
                <a:ext uri="{FF2B5EF4-FFF2-40B4-BE49-F238E27FC236}">
                  <a16:creationId xmlns:a16="http://schemas.microsoft.com/office/drawing/2014/main" id="{014152A4-D5B4-4437-BB08-B3F91A37ECE3}"/>
                </a:ext>
              </a:extLst>
            </p:cNvPr>
            <p:cNvSpPr/>
            <p:nvPr/>
          </p:nvSpPr>
          <p:spPr>
            <a:xfrm>
              <a:off x="6854482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5" name="직사각형 374">
              <a:extLst>
                <a:ext uri="{FF2B5EF4-FFF2-40B4-BE49-F238E27FC236}">
                  <a16:creationId xmlns:a16="http://schemas.microsoft.com/office/drawing/2014/main" id="{7AA14354-302F-408F-A695-330328B1F030}"/>
                </a:ext>
              </a:extLst>
            </p:cNvPr>
            <p:cNvSpPr/>
            <p:nvPr/>
          </p:nvSpPr>
          <p:spPr>
            <a:xfrm>
              <a:off x="6957684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6" name="직사각형 375">
              <a:extLst>
                <a:ext uri="{FF2B5EF4-FFF2-40B4-BE49-F238E27FC236}">
                  <a16:creationId xmlns:a16="http://schemas.microsoft.com/office/drawing/2014/main" id="{A87E4B50-29F7-4F22-A58E-675D97EEA37B}"/>
                </a:ext>
              </a:extLst>
            </p:cNvPr>
            <p:cNvSpPr/>
            <p:nvPr/>
          </p:nvSpPr>
          <p:spPr>
            <a:xfrm>
              <a:off x="7060887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7" name="직사각형 376">
              <a:extLst>
                <a:ext uri="{FF2B5EF4-FFF2-40B4-BE49-F238E27FC236}">
                  <a16:creationId xmlns:a16="http://schemas.microsoft.com/office/drawing/2014/main" id="{5F902E70-D4CA-44BE-8F61-3E9F84D150FE}"/>
                </a:ext>
              </a:extLst>
            </p:cNvPr>
            <p:cNvSpPr/>
            <p:nvPr/>
          </p:nvSpPr>
          <p:spPr>
            <a:xfrm>
              <a:off x="7164089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8" name="직사각형 377">
              <a:extLst>
                <a:ext uri="{FF2B5EF4-FFF2-40B4-BE49-F238E27FC236}">
                  <a16:creationId xmlns:a16="http://schemas.microsoft.com/office/drawing/2014/main" id="{B6F5C375-9E2C-452E-AF0A-87151A1D3968}"/>
                </a:ext>
              </a:extLst>
            </p:cNvPr>
            <p:cNvSpPr/>
            <p:nvPr/>
          </p:nvSpPr>
          <p:spPr>
            <a:xfrm>
              <a:off x="7267291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9" name="직사각형 378">
              <a:extLst>
                <a:ext uri="{FF2B5EF4-FFF2-40B4-BE49-F238E27FC236}">
                  <a16:creationId xmlns:a16="http://schemas.microsoft.com/office/drawing/2014/main" id="{02D59A3F-99CF-4D4B-A43F-44A50F7D0E7E}"/>
                </a:ext>
              </a:extLst>
            </p:cNvPr>
            <p:cNvSpPr/>
            <p:nvPr/>
          </p:nvSpPr>
          <p:spPr>
            <a:xfrm>
              <a:off x="7370494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380" name="직선 화살표 연결선 379">
            <a:extLst>
              <a:ext uri="{FF2B5EF4-FFF2-40B4-BE49-F238E27FC236}">
                <a16:creationId xmlns:a16="http://schemas.microsoft.com/office/drawing/2014/main" id="{B92998ED-421B-4886-B200-749988CFCA24}"/>
              </a:ext>
            </a:extLst>
          </p:cNvPr>
          <p:cNvCxnSpPr>
            <a:cxnSpLocks/>
            <a:stCxn id="198" idx="3"/>
            <a:endCxn id="314" idx="1"/>
          </p:cNvCxnSpPr>
          <p:nvPr/>
        </p:nvCxnSpPr>
        <p:spPr>
          <a:xfrm flipV="1">
            <a:off x="6139673" y="2845903"/>
            <a:ext cx="486167" cy="6414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4" name="그룹 383">
            <a:extLst>
              <a:ext uri="{FF2B5EF4-FFF2-40B4-BE49-F238E27FC236}">
                <a16:creationId xmlns:a16="http://schemas.microsoft.com/office/drawing/2014/main" id="{F34D2F8D-95C1-4779-AB8E-BAEF418CCA39}"/>
              </a:ext>
            </a:extLst>
          </p:cNvPr>
          <p:cNvGrpSpPr/>
          <p:nvPr/>
        </p:nvGrpSpPr>
        <p:grpSpPr>
          <a:xfrm>
            <a:off x="6625840" y="3593010"/>
            <a:ext cx="1135226" cy="103202"/>
            <a:chOff x="4725838" y="1905000"/>
            <a:chExt cx="1542288" cy="140208"/>
          </a:xfrm>
        </p:grpSpPr>
        <p:sp>
          <p:nvSpPr>
            <p:cNvPr id="385" name="직사각형 384">
              <a:extLst>
                <a:ext uri="{FF2B5EF4-FFF2-40B4-BE49-F238E27FC236}">
                  <a16:creationId xmlns:a16="http://schemas.microsoft.com/office/drawing/2014/main" id="{8C1881F9-D9EE-4D4C-B6BC-AF3187935388}"/>
                </a:ext>
              </a:extLst>
            </p:cNvPr>
            <p:cNvSpPr/>
            <p:nvPr/>
          </p:nvSpPr>
          <p:spPr>
            <a:xfrm>
              <a:off x="472583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6" name="직사각형 385">
              <a:extLst>
                <a:ext uri="{FF2B5EF4-FFF2-40B4-BE49-F238E27FC236}">
                  <a16:creationId xmlns:a16="http://schemas.microsoft.com/office/drawing/2014/main" id="{F2EC2604-29B5-4A96-9DFD-8EC03C75C74E}"/>
                </a:ext>
              </a:extLst>
            </p:cNvPr>
            <p:cNvSpPr/>
            <p:nvPr/>
          </p:nvSpPr>
          <p:spPr>
            <a:xfrm>
              <a:off x="4866046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7" name="직사각형 386">
              <a:extLst>
                <a:ext uri="{FF2B5EF4-FFF2-40B4-BE49-F238E27FC236}">
                  <a16:creationId xmlns:a16="http://schemas.microsoft.com/office/drawing/2014/main" id="{B813D41E-EE3B-40FC-8A13-D3F341F042F2}"/>
                </a:ext>
              </a:extLst>
            </p:cNvPr>
            <p:cNvSpPr/>
            <p:nvPr/>
          </p:nvSpPr>
          <p:spPr>
            <a:xfrm>
              <a:off x="5006254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8" name="직사각형 387">
              <a:extLst>
                <a:ext uri="{FF2B5EF4-FFF2-40B4-BE49-F238E27FC236}">
                  <a16:creationId xmlns:a16="http://schemas.microsoft.com/office/drawing/2014/main" id="{7EDA3B6D-1134-48F5-B907-E0DE7569EEED}"/>
                </a:ext>
              </a:extLst>
            </p:cNvPr>
            <p:cNvSpPr/>
            <p:nvPr/>
          </p:nvSpPr>
          <p:spPr>
            <a:xfrm>
              <a:off x="5146462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9" name="직사각형 388">
              <a:extLst>
                <a:ext uri="{FF2B5EF4-FFF2-40B4-BE49-F238E27FC236}">
                  <a16:creationId xmlns:a16="http://schemas.microsoft.com/office/drawing/2014/main" id="{16B71E7D-0CB1-47B3-8920-8AFC25941E0A}"/>
                </a:ext>
              </a:extLst>
            </p:cNvPr>
            <p:cNvSpPr/>
            <p:nvPr/>
          </p:nvSpPr>
          <p:spPr>
            <a:xfrm>
              <a:off x="5286670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0" name="직사각형 389">
              <a:extLst>
                <a:ext uri="{FF2B5EF4-FFF2-40B4-BE49-F238E27FC236}">
                  <a16:creationId xmlns:a16="http://schemas.microsoft.com/office/drawing/2014/main" id="{7ED70ECE-3E87-4BFC-8F81-206E92EA032D}"/>
                </a:ext>
              </a:extLst>
            </p:cNvPr>
            <p:cNvSpPr/>
            <p:nvPr/>
          </p:nvSpPr>
          <p:spPr>
            <a:xfrm>
              <a:off x="542687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1" name="직사각형 390">
              <a:extLst>
                <a:ext uri="{FF2B5EF4-FFF2-40B4-BE49-F238E27FC236}">
                  <a16:creationId xmlns:a16="http://schemas.microsoft.com/office/drawing/2014/main" id="{72C8B49D-1C40-43E6-83E3-A6B308E2A6FE}"/>
                </a:ext>
              </a:extLst>
            </p:cNvPr>
            <p:cNvSpPr/>
            <p:nvPr/>
          </p:nvSpPr>
          <p:spPr>
            <a:xfrm>
              <a:off x="5567086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2" name="직사각형 391">
              <a:extLst>
                <a:ext uri="{FF2B5EF4-FFF2-40B4-BE49-F238E27FC236}">
                  <a16:creationId xmlns:a16="http://schemas.microsoft.com/office/drawing/2014/main" id="{46B6C55E-1CD5-47D3-BA21-8DE68E63B99E}"/>
                </a:ext>
              </a:extLst>
            </p:cNvPr>
            <p:cNvSpPr/>
            <p:nvPr/>
          </p:nvSpPr>
          <p:spPr>
            <a:xfrm>
              <a:off x="5707294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3" name="직사각형 392">
              <a:extLst>
                <a:ext uri="{FF2B5EF4-FFF2-40B4-BE49-F238E27FC236}">
                  <a16:creationId xmlns:a16="http://schemas.microsoft.com/office/drawing/2014/main" id="{76B451C3-F835-437D-B2E0-AFAE76DA0BE7}"/>
                </a:ext>
              </a:extLst>
            </p:cNvPr>
            <p:cNvSpPr/>
            <p:nvPr/>
          </p:nvSpPr>
          <p:spPr>
            <a:xfrm>
              <a:off x="5847502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4" name="직사각형 393">
              <a:extLst>
                <a:ext uri="{FF2B5EF4-FFF2-40B4-BE49-F238E27FC236}">
                  <a16:creationId xmlns:a16="http://schemas.microsoft.com/office/drawing/2014/main" id="{C24B1117-4956-4985-AA42-954A71B1F89E}"/>
                </a:ext>
              </a:extLst>
            </p:cNvPr>
            <p:cNvSpPr/>
            <p:nvPr/>
          </p:nvSpPr>
          <p:spPr>
            <a:xfrm>
              <a:off x="5987710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5" name="직사각형 394">
              <a:extLst>
                <a:ext uri="{FF2B5EF4-FFF2-40B4-BE49-F238E27FC236}">
                  <a16:creationId xmlns:a16="http://schemas.microsoft.com/office/drawing/2014/main" id="{45EFF693-128B-41AC-94E2-297119BBBD3D}"/>
                </a:ext>
              </a:extLst>
            </p:cNvPr>
            <p:cNvSpPr/>
            <p:nvPr/>
          </p:nvSpPr>
          <p:spPr>
            <a:xfrm>
              <a:off x="612791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396" name="직선 화살표 연결선 395">
            <a:extLst>
              <a:ext uri="{FF2B5EF4-FFF2-40B4-BE49-F238E27FC236}">
                <a16:creationId xmlns:a16="http://schemas.microsoft.com/office/drawing/2014/main" id="{8CB87081-E5ED-47D0-ACD8-69B7DBB61414}"/>
              </a:ext>
            </a:extLst>
          </p:cNvPr>
          <p:cNvCxnSpPr>
            <a:cxnSpLocks/>
            <a:stCxn id="199" idx="3"/>
            <a:endCxn id="385" idx="1"/>
          </p:cNvCxnSpPr>
          <p:nvPr/>
        </p:nvCxnSpPr>
        <p:spPr>
          <a:xfrm flipV="1">
            <a:off x="6139673" y="3644611"/>
            <a:ext cx="486167" cy="700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9" name="TextBox 398">
            <a:extLst>
              <a:ext uri="{FF2B5EF4-FFF2-40B4-BE49-F238E27FC236}">
                <a16:creationId xmlns:a16="http://schemas.microsoft.com/office/drawing/2014/main" id="{DC70A869-241B-49DF-951F-73B186165445}"/>
              </a:ext>
            </a:extLst>
          </p:cNvPr>
          <p:cNvSpPr txBox="1"/>
          <p:nvPr/>
        </p:nvSpPr>
        <p:spPr>
          <a:xfrm>
            <a:off x="6745538" y="2540885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(784, 50)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0" name="TextBox 399">
            <a:extLst>
              <a:ext uri="{FF2B5EF4-FFF2-40B4-BE49-F238E27FC236}">
                <a16:creationId xmlns:a16="http://schemas.microsoft.com/office/drawing/2014/main" id="{B9763ACE-43CD-4D46-9D1E-D43039167E5F}"/>
              </a:ext>
            </a:extLst>
          </p:cNvPr>
          <p:cNvSpPr txBox="1"/>
          <p:nvPr/>
        </p:nvSpPr>
        <p:spPr>
          <a:xfrm>
            <a:off x="6898157" y="3386606"/>
            <a:ext cx="5533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(50,)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9" name="직사각형 408">
            <a:extLst>
              <a:ext uri="{FF2B5EF4-FFF2-40B4-BE49-F238E27FC236}">
                <a16:creationId xmlns:a16="http://schemas.microsoft.com/office/drawing/2014/main" id="{DFD6F541-5BD8-4D6A-9A65-3FDDC20B2505}"/>
              </a:ext>
            </a:extLst>
          </p:cNvPr>
          <p:cNvSpPr/>
          <p:nvPr/>
        </p:nvSpPr>
        <p:spPr>
          <a:xfrm>
            <a:off x="5176290" y="3963620"/>
            <a:ext cx="963383" cy="2272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0" name="직사각형 409">
            <a:extLst>
              <a:ext uri="{FF2B5EF4-FFF2-40B4-BE49-F238E27FC236}">
                <a16:creationId xmlns:a16="http://schemas.microsoft.com/office/drawing/2014/main" id="{42D09426-0FF7-40F0-A1EA-710A7FBD9DB7}"/>
              </a:ext>
            </a:extLst>
          </p:cNvPr>
          <p:cNvSpPr/>
          <p:nvPr/>
        </p:nvSpPr>
        <p:spPr>
          <a:xfrm>
            <a:off x="5176290" y="4195728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self.mask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13" name="직선 화살표 연결선 412">
            <a:extLst>
              <a:ext uri="{FF2B5EF4-FFF2-40B4-BE49-F238E27FC236}">
                <a16:creationId xmlns:a16="http://schemas.microsoft.com/office/drawing/2014/main" id="{F8816330-37A0-4667-8E74-8C4756F60A61}"/>
              </a:ext>
            </a:extLst>
          </p:cNvPr>
          <p:cNvCxnSpPr>
            <a:cxnSpLocks/>
            <a:stCxn id="160" idx="3"/>
            <a:endCxn id="409" idx="1"/>
          </p:cNvCxnSpPr>
          <p:nvPr/>
        </p:nvCxnSpPr>
        <p:spPr>
          <a:xfrm>
            <a:off x="3358316" y="3714235"/>
            <a:ext cx="1817974" cy="3630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6" name="TextBox 415">
            <a:extLst>
              <a:ext uri="{FF2B5EF4-FFF2-40B4-BE49-F238E27FC236}">
                <a16:creationId xmlns:a16="http://schemas.microsoft.com/office/drawing/2014/main" id="{B68822C3-ED36-48E7-9FDF-B7CBAFEC88D8}"/>
              </a:ext>
            </a:extLst>
          </p:cNvPr>
          <p:cNvSpPr txBox="1"/>
          <p:nvPr/>
        </p:nvSpPr>
        <p:spPr>
          <a:xfrm>
            <a:off x="6731724" y="3830555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223" name="그룹 7222">
            <a:extLst>
              <a:ext uri="{FF2B5EF4-FFF2-40B4-BE49-F238E27FC236}">
                <a16:creationId xmlns:a16="http://schemas.microsoft.com/office/drawing/2014/main" id="{1C5FCCC4-D2D4-4AE7-96B5-45A8E4FD31E1}"/>
              </a:ext>
            </a:extLst>
          </p:cNvPr>
          <p:cNvGrpSpPr/>
          <p:nvPr/>
        </p:nvGrpSpPr>
        <p:grpSpPr>
          <a:xfrm>
            <a:off x="6625840" y="4059738"/>
            <a:ext cx="1135226" cy="309607"/>
            <a:chOff x="6338470" y="3931722"/>
            <a:chExt cx="1135226" cy="309607"/>
          </a:xfrm>
        </p:grpSpPr>
        <p:sp>
          <p:nvSpPr>
            <p:cNvPr id="419" name="직사각형 418">
              <a:extLst>
                <a:ext uri="{FF2B5EF4-FFF2-40B4-BE49-F238E27FC236}">
                  <a16:creationId xmlns:a16="http://schemas.microsoft.com/office/drawing/2014/main" id="{E085BCB6-46C1-4455-A088-97420243575D}"/>
                </a:ext>
              </a:extLst>
            </p:cNvPr>
            <p:cNvSpPr/>
            <p:nvPr/>
          </p:nvSpPr>
          <p:spPr>
            <a:xfrm>
              <a:off x="6338470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0" name="직사각형 419">
              <a:extLst>
                <a:ext uri="{FF2B5EF4-FFF2-40B4-BE49-F238E27FC236}">
                  <a16:creationId xmlns:a16="http://schemas.microsoft.com/office/drawing/2014/main" id="{B5C64541-4794-4DFE-A0B7-8963D36B0E06}"/>
                </a:ext>
              </a:extLst>
            </p:cNvPr>
            <p:cNvSpPr/>
            <p:nvPr/>
          </p:nvSpPr>
          <p:spPr>
            <a:xfrm>
              <a:off x="644167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1" name="직사각형 420">
              <a:extLst>
                <a:ext uri="{FF2B5EF4-FFF2-40B4-BE49-F238E27FC236}">
                  <a16:creationId xmlns:a16="http://schemas.microsoft.com/office/drawing/2014/main" id="{1E7355FF-81B7-439C-8B2A-2D8F29424431}"/>
                </a:ext>
              </a:extLst>
            </p:cNvPr>
            <p:cNvSpPr/>
            <p:nvPr/>
          </p:nvSpPr>
          <p:spPr>
            <a:xfrm>
              <a:off x="6544875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2" name="직사각형 421">
              <a:extLst>
                <a:ext uri="{FF2B5EF4-FFF2-40B4-BE49-F238E27FC236}">
                  <a16:creationId xmlns:a16="http://schemas.microsoft.com/office/drawing/2014/main" id="{93BF1B68-7FE7-483A-A29F-1689FB8CAD66}"/>
                </a:ext>
              </a:extLst>
            </p:cNvPr>
            <p:cNvSpPr/>
            <p:nvPr/>
          </p:nvSpPr>
          <p:spPr>
            <a:xfrm>
              <a:off x="664807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3" name="직사각형 422">
              <a:extLst>
                <a:ext uri="{FF2B5EF4-FFF2-40B4-BE49-F238E27FC236}">
                  <a16:creationId xmlns:a16="http://schemas.microsoft.com/office/drawing/2014/main" id="{C2DDC3B0-E553-44F8-B685-A131A1CF5753}"/>
                </a:ext>
              </a:extLst>
            </p:cNvPr>
            <p:cNvSpPr/>
            <p:nvPr/>
          </p:nvSpPr>
          <p:spPr>
            <a:xfrm>
              <a:off x="675127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4" name="직사각형 423">
              <a:extLst>
                <a:ext uri="{FF2B5EF4-FFF2-40B4-BE49-F238E27FC236}">
                  <a16:creationId xmlns:a16="http://schemas.microsoft.com/office/drawing/2014/main" id="{5EFE138E-57E8-4BD3-9DB1-AF88E7E36703}"/>
                </a:ext>
              </a:extLst>
            </p:cNvPr>
            <p:cNvSpPr/>
            <p:nvPr/>
          </p:nvSpPr>
          <p:spPr>
            <a:xfrm>
              <a:off x="685448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5" name="직사각형 424">
              <a:extLst>
                <a:ext uri="{FF2B5EF4-FFF2-40B4-BE49-F238E27FC236}">
                  <a16:creationId xmlns:a16="http://schemas.microsoft.com/office/drawing/2014/main" id="{D35A7D81-342C-4087-B4DC-684C55530F0F}"/>
                </a:ext>
              </a:extLst>
            </p:cNvPr>
            <p:cNvSpPr/>
            <p:nvPr/>
          </p:nvSpPr>
          <p:spPr>
            <a:xfrm>
              <a:off x="695768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6" name="직사각형 425">
              <a:extLst>
                <a:ext uri="{FF2B5EF4-FFF2-40B4-BE49-F238E27FC236}">
                  <a16:creationId xmlns:a16="http://schemas.microsoft.com/office/drawing/2014/main" id="{FA41BF9D-5647-4C9A-9D42-81854FD01766}"/>
                </a:ext>
              </a:extLst>
            </p:cNvPr>
            <p:cNvSpPr/>
            <p:nvPr/>
          </p:nvSpPr>
          <p:spPr>
            <a:xfrm>
              <a:off x="706088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7" name="직사각형 426">
              <a:extLst>
                <a:ext uri="{FF2B5EF4-FFF2-40B4-BE49-F238E27FC236}">
                  <a16:creationId xmlns:a16="http://schemas.microsoft.com/office/drawing/2014/main" id="{D628E931-8546-4594-B680-5CAB504A50D0}"/>
                </a:ext>
              </a:extLst>
            </p:cNvPr>
            <p:cNvSpPr/>
            <p:nvPr/>
          </p:nvSpPr>
          <p:spPr>
            <a:xfrm>
              <a:off x="716408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8" name="직사각형 427">
              <a:extLst>
                <a:ext uri="{FF2B5EF4-FFF2-40B4-BE49-F238E27FC236}">
                  <a16:creationId xmlns:a16="http://schemas.microsoft.com/office/drawing/2014/main" id="{CDEB50EC-CA4E-4E03-9101-2A38BF418A77}"/>
                </a:ext>
              </a:extLst>
            </p:cNvPr>
            <p:cNvSpPr/>
            <p:nvPr/>
          </p:nvSpPr>
          <p:spPr>
            <a:xfrm>
              <a:off x="7267291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9" name="직사각형 428">
              <a:extLst>
                <a:ext uri="{FF2B5EF4-FFF2-40B4-BE49-F238E27FC236}">
                  <a16:creationId xmlns:a16="http://schemas.microsoft.com/office/drawing/2014/main" id="{E65CB812-96A0-4511-BE6C-394FE695FDE7}"/>
                </a:ext>
              </a:extLst>
            </p:cNvPr>
            <p:cNvSpPr/>
            <p:nvPr/>
          </p:nvSpPr>
          <p:spPr>
            <a:xfrm>
              <a:off x="737049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0" name="직사각형 429">
              <a:extLst>
                <a:ext uri="{FF2B5EF4-FFF2-40B4-BE49-F238E27FC236}">
                  <a16:creationId xmlns:a16="http://schemas.microsoft.com/office/drawing/2014/main" id="{E130C1E6-3D16-45D2-8390-89E16670F51B}"/>
                </a:ext>
              </a:extLst>
            </p:cNvPr>
            <p:cNvSpPr/>
            <p:nvPr/>
          </p:nvSpPr>
          <p:spPr>
            <a:xfrm>
              <a:off x="6338470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1" name="직사각형 430">
              <a:extLst>
                <a:ext uri="{FF2B5EF4-FFF2-40B4-BE49-F238E27FC236}">
                  <a16:creationId xmlns:a16="http://schemas.microsoft.com/office/drawing/2014/main" id="{C2526ED7-FEC7-4979-955D-604B38AB24E6}"/>
                </a:ext>
              </a:extLst>
            </p:cNvPr>
            <p:cNvSpPr/>
            <p:nvPr/>
          </p:nvSpPr>
          <p:spPr>
            <a:xfrm>
              <a:off x="644167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2" name="직사각형 431">
              <a:extLst>
                <a:ext uri="{FF2B5EF4-FFF2-40B4-BE49-F238E27FC236}">
                  <a16:creationId xmlns:a16="http://schemas.microsoft.com/office/drawing/2014/main" id="{A4AF1120-8B33-4A6C-8CBD-DC41ED55A751}"/>
                </a:ext>
              </a:extLst>
            </p:cNvPr>
            <p:cNvSpPr/>
            <p:nvPr/>
          </p:nvSpPr>
          <p:spPr>
            <a:xfrm>
              <a:off x="6544875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3" name="직사각형 432">
              <a:extLst>
                <a:ext uri="{FF2B5EF4-FFF2-40B4-BE49-F238E27FC236}">
                  <a16:creationId xmlns:a16="http://schemas.microsoft.com/office/drawing/2014/main" id="{FCC88AE5-B469-4914-9615-F96DCED6ADBA}"/>
                </a:ext>
              </a:extLst>
            </p:cNvPr>
            <p:cNvSpPr/>
            <p:nvPr/>
          </p:nvSpPr>
          <p:spPr>
            <a:xfrm>
              <a:off x="664807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4" name="직사각형 433">
              <a:extLst>
                <a:ext uri="{FF2B5EF4-FFF2-40B4-BE49-F238E27FC236}">
                  <a16:creationId xmlns:a16="http://schemas.microsoft.com/office/drawing/2014/main" id="{2C0BE973-2390-4F01-A054-F6EE2E7D94AF}"/>
                </a:ext>
              </a:extLst>
            </p:cNvPr>
            <p:cNvSpPr/>
            <p:nvPr/>
          </p:nvSpPr>
          <p:spPr>
            <a:xfrm>
              <a:off x="675127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5" name="직사각형 434">
              <a:extLst>
                <a:ext uri="{FF2B5EF4-FFF2-40B4-BE49-F238E27FC236}">
                  <a16:creationId xmlns:a16="http://schemas.microsoft.com/office/drawing/2014/main" id="{072AA610-ED70-456B-8B6B-2B248D65716A}"/>
                </a:ext>
              </a:extLst>
            </p:cNvPr>
            <p:cNvSpPr/>
            <p:nvPr/>
          </p:nvSpPr>
          <p:spPr>
            <a:xfrm>
              <a:off x="685448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6" name="직사각형 435">
              <a:extLst>
                <a:ext uri="{FF2B5EF4-FFF2-40B4-BE49-F238E27FC236}">
                  <a16:creationId xmlns:a16="http://schemas.microsoft.com/office/drawing/2014/main" id="{EE319DE7-9EF9-4104-9938-F502E19DE775}"/>
                </a:ext>
              </a:extLst>
            </p:cNvPr>
            <p:cNvSpPr/>
            <p:nvPr/>
          </p:nvSpPr>
          <p:spPr>
            <a:xfrm>
              <a:off x="695768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7" name="직사각형 436">
              <a:extLst>
                <a:ext uri="{FF2B5EF4-FFF2-40B4-BE49-F238E27FC236}">
                  <a16:creationId xmlns:a16="http://schemas.microsoft.com/office/drawing/2014/main" id="{0AB539D6-91C0-4F59-AD10-91ACDB159D0A}"/>
                </a:ext>
              </a:extLst>
            </p:cNvPr>
            <p:cNvSpPr/>
            <p:nvPr/>
          </p:nvSpPr>
          <p:spPr>
            <a:xfrm>
              <a:off x="706088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8" name="직사각형 437">
              <a:extLst>
                <a:ext uri="{FF2B5EF4-FFF2-40B4-BE49-F238E27FC236}">
                  <a16:creationId xmlns:a16="http://schemas.microsoft.com/office/drawing/2014/main" id="{7A0443F0-2E14-49E0-A07B-FC134A81EB04}"/>
                </a:ext>
              </a:extLst>
            </p:cNvPr>
            <p:cNvSpPr/>
            <p:nvPr/>
          </p:nvSpPr>
          <p:spPr>
            <a:xfrm>
              <a:off x="716408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9" name="직사각형 438">
              <a:extLst>
                <a:ext uri="{FF2B5EF4-FFF2-40B4-BE49-F238E27FC236}">
                  <a16:creationId xmlns:a16="http://schemas.microsoft.com/office/drawing/2014/main" id="{997D2B7B-3A69-4D9B-97E3-DBF62AE0B156}"/>
                </a:ext>
              </a:extLst>
            </p:cNvPr>
            <p:cNvSpPr/>
            <p:nvPr/>
          </p:nvSpPr>
          <p:spPr>
            <a:xfrm>
              <a:off x="7267291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0" name="직사각형 439">
              <a:extLst>
                <a:ext uri="{FF2B5EF4-FFF2-40B4-BE49-F238E27FC236}">
                  <a16:creationId xmlns:a16="http://schemas.microsoft.com/office/drawing/2014/main" id="{DCC3DFA9-E2CF-4723-A5BD-B23E5548E947}"/>
                </a:ext>
              </a:extLst>
            </p:cNvPr>
            <p:cNvSpPr/>
            <p:nvPr/>
          </p:nvSpPr>
          <p:spPr>
            <a:xfrm>
              <a:off x="737049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1" name="직사각형 440">
              <a:extLst>
                <a:ext uri="{FF2B5EF4-FFF2-40B4-BE49-F238E27FC236}">
                  <a16:creationId xmlns:a16="http://schemas.microsoft.com/office/drawing/2014/main" id="{66382BE8-96E5-45E5-93BC-FDFE83878B21}"/>
                </a:ext>
              </a:extLst>
            </p:cNvPr>
            <p:cNvSpPr/>
            <p:nvPr/>
          </p:nvSpPr>
          <p:spPr>
            <a:xfrm>
              <a:off x="6338470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2" name="직사각형 441">
              <a:extLst>
                <a:ext uri="{FF2B5EF4-FFF2-40B4-BE49-F238E27FC236}">
                  <a16:creationId xmlns:a16="http://schemas.microsoft.com/office/drawing/2014/main" id="{2D9A63EB-A56A-4B06-BE20-28D00DE31072}"/>
                </a:ext>
              </a:extLst>
            </p:cNvPr>
            <p:cNvSpPr/>
            <p:nvPr/>
          </p:nvSpPr>
          <p:spPr>
            <a:xfrm>
              <a:off x="644167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3" name="직사각형 442">
              <a:extLst>
                <a:ext uri="{FF2B5EF4-FFF2-40B4-BE49-F238E27FC236}">
                  <a16:creationId xmlns:a16="http://schemas.microsoft.com/office/drawing/2014/main" id="{BAC0FD89-4DDF-41C8-B890-EF4F71B56F77}"/>
                </a:ext>
              </a:extLst>
            </p:cNvPr>
            <p:cNvSpPr/>
            <p:nvPr/>
          </p:nvSpPr>
          <p:spPr>
            <a:xfrm>
              <a:off x="6544875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4" name="직사각형 443">
              <a:extLst>
                <a:ext uri="{FF2B5EF4-FFF2-40B4-BE49-F238E27FC236}">
                  <a16:creationId xmlns:a16="http://schemas.microsoft.com/office/drawing/2014/main" id="{D1B88E34-D2CB-404D-B87F-6865306B3E05}"/>
                </a:ext>
              </a:extLst>
            </p:cNvPr>
            <p:cNvSpPr/>
            <p:nvPr/>
          </p:nvSpPr>
          <p:spPr>
            <a:xfrm>
              <a:off x="664807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5" name="직사각형 444">
              <a:extLst>
                <a:ext uri="{FF2B5EF4-FFF2-40B4-BE49-F238E27FC236}">
                  <a16:creationId xmlns:a16="http://schemas.microsoft.com/office/drawing/2014/main" id="{C1A1D4B7-B3E4-4751-8F35-2AA6710AA393}"/>
                </a:ext>
              </a:extLst>
            </p:cNvPr>
            <p:cNvSpPr/>
            <p:nvPr/>
          </p:nvSpPr>
          <p:spPr>
            <a:xfrm>
              <a:off x="675127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6" name="직사각형 445">
              <a:extLst>
                <a:ext uri="{FF2B5EF4-FFF2-40B4-BE49-F238E27FC236}">
                  <a16:creationId xmlns:a16="http://schemas.microsoft.com/office/drawing/2014/main" id="{62598CDD-F298-4CA4-A9A9-103F11E94F94}"/>
                </a:ext>
              </a:extLst>
            </p:cNvPr>
            <p:cNvSpPr/>
            <p:nvPr/>
          </p:nvSpPr>
          <p:spPr>
            <a:xfrm>
              <a:off x="685448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7" name="직사각형 446">
              <a:extLst>
                <a:ext uri="{FF2B5EF4-FFF2-40B4-BE49-F238E27FC236}">
                  <a16:creationId xmlns:a16="http://schemas.microsoft.com/office/drawing/2014/main" id="{AB402E37-F849-4E48-A7F0-C5EEB5EEA535}"/>
                </a:ext>
              </a:extLst>
            </p:cNvPr>
            <p:cNvSpPr/>
            <p:nvPr/>
          </p:nvSpPr>
          <p:spPr>
            <a:xfrm>
              <a:off x="695768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8" name="직사각형 447">
              <a:extLst>
                <a:ext uri="{FF2B5EF4-FFF2-40B4-BE49-F238E27FC236}">
                  <a16:creationId xmlns:a16="http://schemas.microsoft.com/office/drawing/2014/main" id="{48D56D26-CC81-49C7-B69B-3C6717D35401}"/>
                </a:ext>
              </a:extLst>
            </p:cNvPr>
            <p:cNvSpPr/>
            <p:nvPr/>
          </p:nvSpPr>
          <p:spPr>
            <a:xfrm>
              <a:off x="706088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9" name="직사각형 448">
              <a:extLst>
                <a:ext uri="{FF2B5EF4-FFF2-40B4-BE49-F238E27FC236}">
                  <a16:creationId xmlns:a16="http://schemas.microsoft.com/office/drawing/2014/main" id="{BC15D748-99F4-48C8-B3BC-07F64F40DDCC}"/>
                </a:ext>
              </a:extLst>
            </p:cNvPr>
            <p:cNvSpPr/>
            <p:nvPr/>
          </p:nvSpPr>
          <p:spPr>
            <a:xfrm>
              <a:off x="716408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0" name="직사각형 449">
              <a:extLst>
                <a:ext uri="{FF2B5EF4-FFF2-40B4-BE49-F238E27FC236}">
                  <a16:creationId xmlns:a16="http://schemas.microsoft.com/office/drawing/2014/main" id="{8B4BBF33-D2A3-4186-B25B-BB8D501BF984}"/>
                </a:ext>
              </a:extLst>
            </p:cNvPr>
            <p:cNvSpPr/>
            <p:nvPr/>
          </p:nvSpPr>
          <p:spPr>
            <a:xfrm>
              <a:off x="7267291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1" name="직사각형 450">
              <a:extLst>
                <a:ext uri="{FF2B5EF4-FFF2-40B4-BE49-F238E27FC236}">
                  <a16:creationId xmlns:a16="http://schemas.microsoft.com/office/drawing/2014/main" id="{1BC4DC0D-F1F3-44B6-8D24-7703D81F09B9}"/>
                </a:ext>
              </a:extLst>
            </p:cNvPr>
            <p:cNvSpPr/>
            <p:nvPr/>
          </p:nvSpPr>
          <p:spPr>
            <a:xfrm>
              <a:off x="737049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452" name="직선 화살표 연결선 451">
            <a:extLst>
              <a:ext uri="{FF2B5EF4-FFF2-40B4-BE49-F238E27FC236}">
                <a16:creationId xmlns:a16="http://schemas.microsoft.com/office/drawing/2014/main" id="{893BB61F-8E4A-414C-9089-EA3A9307F937}"/>
              </a:ext>
            </a:extLst>
          </p:cNvPr>
          <p:cNvCxnSpPr>
            <a:cxnSpLocks/>
            <a:stCxn id="410" idx="3"/>
            <a:endCxn id="419" idx="1"/>
          </p:cNvCxnSpPr>
          <p:nvPr/>
        </p:nvCxnSpPr>
        <p:spPr>
          <a:xfrm flipV="1">
            <a:off x="6139673" y="4111339"/>
            <a:ext cx="486167" cy="1980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7" name="직사각형 466">
            <a:extLst>
              <a:ext uri="{FF2B5EF4-FFF2-40B4-BE49-F238E27FC236}">
                <a16:creationId xmlns:a16="http://schemas.microsoft.com/office/drawing/2014/main" id="{53DE9817-19EA-4CE6-8576-B5A668E70FA4}"/>
              </a:ext>
            </a:extLst>
          </p:cNvPr>
          <p:cNvSpPr/>
          <p:nvPr/>
        </p:nvSpPr>
        <p:spPr>
          <a:xfrm>
            <a:off x="5176290" y="4645076"/>
            <a:ext cx="963383" cy="2272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8" name="직사각형 467">
            <a:extLst>
              <a:ext uri="{FF2B5EF4-FFF2-40B4-BE49-F238E27FC236}">
                <a16:creationId xmlns:a16="http://schemas.microsoft.com/office/drawing/2014/main" id="{A9D18950-E655-42FA-8568-C8ED3ED4A5D0}"/>
              </a:ext>
            </a:extLst>
          </p:cNvPr>
          <p:cNvSpPr/>
          <p:nvPr/>
        </p:nvSpPr>
        <p:spPr>
          <a:xfrm>
            <a:off x="5176290" y="4877183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9" name="직사각형 468">
            <a:extLst>
              <a:ext uri="{FF2B5EF4-FFF2-40B4-BE49-F238E27FC236}">
                <a16:creationId xmlns:a16="http://schemas.microsoft.com/office/drawing/2014/main" id="{5E599875-9F3F-4CF8-A2A9-9AB4FF964E64}"/>
              </a:ext>
            </a:extLst>
          </p:cNvPr>
          <p:cNvSpPr/>
          <p:nvPr/>
        </p:nvSpPr>
        <p:spPr>
          <a:xfrm>
            <a:off x="5176290" y="5109291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0" name="직사각형 469">
            <a:extLst>
              <a:ext uri="{FF2B5EF4-FFF2-40B4-BE49-F238E27FC236}">
                <a16:creationId xmlns:a16="http://schemas.microsoft.com/office/drawing/2014/main" id="{0AAE083C-6738-4997-8A84-2E37C71A3F10}"/>
              </a:ext>
            </a:extLst>
          </p:cNvPr>
          <p:cNvSpPr/>
          <p:nvPr/>
        </p:nvSpPr>
        <p:spPr>
          <a:xfrm>
            <a:off x="5176290" y="5338173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self.X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1" name="직사각형 470">
            <a:extLst>
              <a:ext uri="{FF2B5EF4-FFF2-40B4-BE49-F238E27FC236}">
                <a16:creationId xmlns:a16="http://schemas.microsoft.com/office/drawing/2014/main" id="{CE3418D2-EFD2-414E-B0F5-517079F6577F}"/>
              </a:ext>
            </a:extLst>
          </p:cNvPr>
          <p:cNvSpPr/>
          <p:nvPr/>
        </p:nvSpPr>
        <p:spPr>
          <a:xfrm>
            <a:off x="5176290" y="5570281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self.dw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2" name="직사각형 471">
            <a:extLst>
              <a:ext uri="{FF2B5EF4-FFF2-40B4-BE49-F238E27FC236}">
                <a16:creationId xmlns:a16="http://schemas.microsoft.com/office/drawing/2014/main" id="{3C699263-45DA-4CD1-B97C-28671FF01959}"/>
              </a:ext>
            </a:extLst>
          </p:cNvPr>
          <p:cNvSpPr/>
          <p:nvPr/>
        </p:nvSpPr>
        <p:spPr>
          <a:xfrm>
            <a:off x="5176290" y="5797555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self.db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73" name="직선 화살표 연결선 472">
            <a:extLst>
              <a:ext uri="{FF2B5EF4-FFF2-40B4-BE49-F238E27FC236}">
                <a16:creationId xmlns:a16="http://schemas.microsoft.com/office/drawing/2014/main" id="{B54752AA-3C6C-44EC-A7AB-4FA76C6807EF}"/>
              </a:ext>
            </a:extLst>
          </p:cNvPr>
          <p:cNvCxnSpPr>
            <a:cxnSpLocks/>
            <a:stCxn id="161" idx="3"/>
            <a:endCxn id="467" idx="1"/>
          </p:cNvCxnSpPr>
          <p:nvPr/>
        </p:nvCxnSpPr>
        <p:spPr>
          <a:xfrm>
            <a:off x="3358316" y="3943075"/>
            <a:ext cx="1817974" cy="8156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6" name="직선 화살표 연결선 475">
            <a:extLst>
              <a:ext uri="{FF2B5EF4-FFF2-40B4-BE49-F238E27FC236}">
                <a16:creationId xmlns:a16="http://schemas.microsoft.com/office/drawing/2014/main" id="{C18864A4-8ED3-46AE-9504-57AE11386EF6}"/>
              </a:ext>
            </a:extLst>
          </p:cNvPr>
          <p:cNvCxnSpPr>
            <a:cxnSpLocks/>
            <a:stCxn id="468" idx="3"/>
            <a:endCxn id="118" idx="3"/>
          </p:cNvCxnSpPr>
          <p:nvPr/>
        </p:nvCxnSpPr>
        <p:spPr>
          <a:xfrm flipH="1" flipV="1">
            <a:off x="4465941" y="2084951"/>
            <a:ext cx="1673732" cy="29058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9" name="직선 화살표 연결선 478">
            <a:extLst>
              <a:ext uri="{FF2B5EF4-FFF2-40B4-BE49-F238E27FC236}">
                <a16:creationId xmlns:a16="http://schemas.microsoft.com/office/drawing/2014/main" id="{7E0D9AFC-20C1-4BEE-AA75-116F0391D4CD}"/>
              </a:ext>
            </a:extLst>
          </p:cNvPr>
          <p:cNvCxnSpPr>
            <a:cxnSpLocks/>
            <a:stCxn id="469" idx="3"/>
            <a:endCxn id="151" idx="3"/>
          </p:cNvCxnSpPr>
          <p:nvPr/>
        </p:nvCxnSpPr>
        <p:spPr>
          <a:xfrm flipH="1" flipV="1">
            <a:off x="4463697" y="2763383"/>
            <a:ext cx="1675976" cy="24595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4" name="TextBox 483">
            <a:extLst>
              <a:ext uri="{FF2B5EF4-FFF2-40B4-BE49-F238E27FC236}">
                <a16:creationId xmlns:a16="http://schemas.microsoft.com/office/drawing/2014/main" id="{E9BE0BAA-4453-4289-8BE0-889B5F0E0BBC}"/>
              </a:ext>
            </a:extLst>
          </p:cNvPr>
          <p:cNvSpPr txBox="1"/>
          <p:nvPr/>
        </p:nvSpPr>
        <p:spPr>
          <a:xfrm>
            <a:off x="6731724" y="4729514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85" name="그룹 484">
            <a:extLst>
              <a:ext uri="{FF2B5EF4-FFF2-40B4-BE49-F238E27FC236}">
                <a16:creationId xmlns:a16="http://schemas.microsoft.com/office/drawing/2014/main" id="{774AF47D-3B41-49AB-82FA-F21D409CF4CB}"/>
              </a:ext>
            </a:extLst>
          </p:cNvPr>
          <p:cNvGrpSpPr/>
          <p:nvPr/>
        </p:nvGrpSpPr>
        <p:grpSpPr>
          <a:xfrm>
            <a:off x="6625840" y="4958697"/>
            <a:ext cx="1135226" cy="309607"/>
            <a:chOff x="6338470" y="3931722"/>
            <a:chExt cx="1135226" cy="309607"/>
          </a:xfrm>
        </p:grpSpPr>
        <p:sp>
          <p:nvSpPr>
            <p:cNvPr id="486" name="직사각형 485">
              <a:extLst>
                <a:ext uri="{FF2B5EF4-FFF2-40B4-BE49-F238E27FC236}">
                  <a16:creationId xmlns:a16="http://schemas.microsoft.com/office/drawing/2014/main" id="{5FE744A8-229C-4D81-86B3-3CD6912C6EA0}"/>
                </a:ext>
              </a:extLst>
            </p:cNvPr>
            <p:cNvSpPr/>
            <p:nvPr/>
          </p:nvSpPr>
          <p:spPr>
            <a:xfrm>
              <a:off x="6338470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7" name="직사각형 486">
              <a:extLst>
                <a:ext uri="{FF2B5EF4-FFF2-40B4-BE49-F238E27FC236}">
                  <a16:creationId xmlns:a16="http://schemas.microsoft.com/office/drawing/2014/main" id="{D009226A-B199-4A42-B2BB-0082201B8359}"/>
                </a:ext>
              </a:extLst>
            </p:cNvPr>
            <p:cNvSpPr/>
            <p:nvPr/>
          </p:nvSpPr>
          <p:spPr>
            <a:xfrm>
              <a:off x="644167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8" name="직사각형 487">
              <a:extLst>
                <a:ext uri="{FF2B5EF4-FFF2-40B4-BE49-F238E27FC236}">
                  <a16:creationId xmlns:a16="http://schemas.microsoft.com/office/drawing/2014/main" id="{955DBABE-E6DB-4734-A584-79B238B72D1C}"/>
                </a:ext>
              </a:extLst>
            </p:cNvPr>
            <p:cNvSpPr/>
            <p:nvPr/>
          </p:nvSpPr>
          <p:spPr>
            <a:xfrm>
              <a:off x="6544875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9" name="직사각형 488">
              <a:extLst>
                <a:ext uri="{FF2B5EF4-FFF2-40B4-BE49-F238E27FC236}">
                  <a16:creationId xmlns:a16="http://schemas.microsoft.com/office/drawing/2014/main" id="{22DA2D7D-95EA-4A6D-8C64-B60535174218}"/>
                </a:ext>
              </a:extLst>
            </p:cNvPr>
            <p:cNvSpPr/>
            <p:nvPr/>
          </p:nvSpPr>
          <p:spPr>
            <a:xfrm>
              <a:off x="664807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0" name="직사각형 489">
              <a:extLst>
                <a:ext uri="{FF2B5EF4-FFF2-40B4-BE49-F238E27FC236}">
                  <a16:creationId xmlns:a16="http://schemas.microsoft.com/office/drawing/2014/main" id="{E5251026-521E-4CAF-A9A0-60845C1FAED9}"/>
                </a:ext>
              </a:extLst>
            </p:cNvPr>
            <p:cNvSpPr/>
            <p:nvPr/>
          </p:nvSpPr>
          <p:spPr>
            <a:xfrm>
              <a:off x="675127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1" name="직사각형 490">
              <a:extLst>
                <a:ext uri="{FF2B5EF4-FFF2-40B4-BE49-F238E27FC236}">
                  <a16:creationId xmlns:a16="http://schemas.microsoft.com/office/drawing/2014/main" id="{A5D0A7B0-22A1-43C0-8E30-D4069377A1B4}"/>
                </a:ext>
              </a:extLst>
            </p:cNvPr>
            <p:cNvSpPr/>
            <p:nvPr/>
          </p:nvSpPr>
          <p:spPr>
            <a:xfrm>
              <a:off x="685448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2" name="직사각형 491">
              <a:extLst>
                <a:ext uri="{FF2B5EF4-FFF2-40B4-BE49-F238E27FC236}">
                  <a16:creationId xmlns:a16="http://schemas.microsoft.com/office/drawing/2014/main" id="{412F4C52-AC73-448D-A7A0-1374755E394B}"/>
                </a:ext>
              </a:extLst>
            </p:cNvPr>
            <p:cNvSpPr/>
            <p:nvPr/>
          </p:nvSpPr>
          <p:spPr>
            <a:xfrm>
              <a:off x="695768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3" name="직사각형 492">
              <a:extLst>
                <a:ext uri="{FF2B5EF4-FFF2-40B4-BE49-F238E27FC236}">
                  <a16:creationId xmlns:a16="http://schemas.microsoft.com/office/drawing/2014/main" id="{5D6098EE-7528-403D-94A6-23001CEFA9E2}"/>
                </a:ext>
              </a:extLst>
            </p:cNvPr>
            <p:cNvSpPr/>
            <p:nvPr/>
          </p:nvSpPr>
          <p:spPr>
            <a:xfrm>
              <a:off x="706088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4" name="직사각형 493">
              <a:extLst>
                <a:ext uri="{FF2B5EF4-FFF2-40B4-BE49-F238E27FC236}">
                  <a16:creationId xmlns:a16="http://schemas.microsoft.com/office/drawing/2014/main" id="{D6BD0027-26F7-4462-B3BE-5E0A75F56730}"/>
                </a:ext>
              </a:extLst>
            </p:cNvPr>
            <p:cNvSpPr/>
            <p:nvPr/>
          </p:nvSpPr>
          <p:spPr>
            <a:xfrm>
              <a:off x="716408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5" name="직사각형 494">
              <a:extLst>
                <a:ext uri="{FF2B5EF4-FFF2-40B4-BE49-F238E27FC236}">
                  <a16:creationId xmlns:a16="http://schemas.microsoft.com/office/drawing/2014/main" id="{342BCE71-EE5A-4788-B834-680CAAA95B07}"/>
                </a:ext>
              </a:extLst>
            </p:cNvPr>
            <p:cNvSpPr/>
            <p:nvPr/>
          </p:nvSpPr>
          <p:spPr>
            <a:xfrm>
              <a:off x="7267291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6" name="직사각형 495">
              <a:extLst>
                <a:ext uri="{FF2B5EF4-FFF2-40B4-BE49-F238E27FC236}">
                  <a16:creationId xmlns:a16="http://schemas.microsoft.com/office/drawing/2014/main" id="{AC6E6721-20C6-465F-9386-983469D4C819}"/>
                </a:ext>
              </a:extLst>
            </p:cNvPr>
            <p:cNvSpPr/>
            <p:nvPr/>
          </p:nvSpPr>
          <p:spPr>
            <a:xfrm>
              <a:off x="737049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7" name="직사각형 496">
              <a:extLst>
                <a:ext uri="{FF2B5EF4-FFF2-40B4-BE49-F238E27FC236}">
                  <a16:creationId xmlns:a16="http://schemas.microsoft.com/office/drawing/2014/main" id="{2C63FA9E-4539-4C69-9BB3-65CBDE44F582}"/>
                </a:ext>
              </a:extLst>
            </p:cNvPr>
            <p:cNvSpPr/>
            <p:nvPr/>
          </p:nvSpPr>
          <p:spPr>
            <a:xfrm>
              <a:off x="6338470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8" name="직사각형 497">
              <a:extLst>
                <a:ext uri="{FF2B5EF4-FFF2-40B4-BE49-F238E27FC236}">
                  <a16:creationId xmlns:a16="http://schemas.microsoft.com/office/drawing/2014/main" id="{EC356C54-9857-40B2-A21B-120EE1CE0CFD}"/>
                </a:ext>
              </a:extLst>
            </p:cNvPr>
            <p:cNvSpPr/>
            <p:nvPr/>
          </p:nvSpPr>
          <p:spPr>
            <a:xfrm>
              <a:off x="644167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9" name="직사각형 498">
              <a:extLst>
                <a:ext uri="{FF2B5EF4-FFF2-40B4-BE49-F238E27FC236}">
                  <a16:creationId xmlns:a16="http://schemas.microsoft.com/office/drawing/2014/main" id="{309FB782-EBA0-4A2B-9754-A19D567F4B5A}"/>
                </a:ext>
              </a:extLst>
            </p:cNvPr>
            <p:cNvSpPr/>
            <p:nvPr/>
          </p:nvSpPr>
          <p:spPr>
            <a:xfrm>
              <a:off x="6544875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0" name="직사각형 499">
              <a:extLst>
                <a:ext uri="{FF2B5EF4-FFF2-40B4-BE49-F238E27FC236}">
                  <a16:creationId xmlns:a16="http://schemas.microsoft.com/office/drawing/2014/main" id="{192FE193-32E6-4F8A-8208-A13AEA32EB96}"/>
                </a:ext>
              </a:extLst>
            </p:cNvPr>
            <p:cNvSpPr/>
            <p:nvPr/>
          </p:nvSpPr>
          <p:spPr>
            <a:xfrm>
              <a:off x="664807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1" name="직사각형 500">
              <a:extLst>
                <a:ext uri="{FF2B5EF4-FFF2-40B4-BE49-F238E27FC236}">
                  <a16:creationId xmlns:a16="http://schemas.microsoft.com/office/drawing/2014/main" id="{6A730215-FCBD-4B0C-AE62-84489AEA6041}"/>
                </a:ext>
              </a:extLst>
            </p:cNvPr>
            <p:cNvSpPr/>
            <p:nvPr/>
          </p:nvSpPr>
          <p:spPr>
            <a:xfrm>
              <a:off x="675127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2" name="직사각형 501">
              <a:extLst>
                <a:ext uri="{FF2B5EF4-FFF2-40B4-BE49-F238E27FC236}">
                  <a16:creationId xmlns:a16="http://schemas.microsoft.com/office/drawing/2014/main" id="{FA78A25A-DF0F-44FF-B921-0CF4C0D0588D}"/>
                </a:ext>
              </a:extLst>
            </p:cNvPr>
            <p:cNvSpPr/>
            <p:nvPr/>
          </p:nvSpPr>
          <p:spPr>
            <a:xfrm>
              <a:off x="685448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3" name="직사각형 502">
              <a:extLst>
                <a:ext uri="{FF2B5EF4-FFF2-40B4-BE49-F238E27FC236}">
                  <a16:creationId xmlns:a16="http://schemas.microsoft.com/office/drawing/2014/main" id="{FCBECF64-C7EB-4593-BE61-CCBE91197475}"/>
                </a:ext>
              </a:extLst>
            </p:cNvPr>
            <p:cNvSpPr/>
            <p:nvPr/>
          </p:nvSpPr>
          <p:spPr>
            <a:xfrm>
              <a:off x="695768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4" name="직사각형 503">
              <a:extLst>
                <a:ext uri="{FF2B5EF4-FFF2-40B4-BE49-F238E27FC236}">
                  <a16:creationId xmlns:a16="http://schemas.microsoft.com/office/drawing/2014/main" id="{1691A432-4A59-4E0F-A6A0-1DC86A0E987A}"/>
                </a:ext>
              </a:extLst>
            </p:cNvPr>
            <p:cNvSpPr/>
            <p:nvPr/>
          </p:nvSpPr>
          <p:spPr>
            <a:xfrm>
              <a:off x="706088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5" name="직사각형 504">
              <a:extLst>
                <a:ext uri="{FF2B5EF4-FFF2-40B4-BE49-F238E27FC236}">
                  <a16:creationId xmlns:a16="http://schemas.microsoft.com/office/drawing/2014/main" id="{96776DC2-5A55-4AE2-89A0-A48F1A1FE0EC}"/>
                </a:ext>
              </a:extLst>
            </p:cNvPr>
            <p:cNvSpPr/>
            <p:nvPr/>
          </p:nvSpPr>
          <p:spPr>
            <a:xfrm>
              <a:off x="716408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6" name="직사각형 505">
              <a:extLst>
                <a:ext uri="{FF2B5EF4-FFF2-40B4-BE49-F238E27FC236}">
                  <a16:creationId xmlns:a16="http://schemas.microsoft.com/office/drawing/2014/main" id="{957E65AF-331B-4A86-8262-BAA3508FC950}"/>
                </a:ext>
              </a:extLst>
            </p:cNvPr>
            <p:cNvSpPr/>
            <p:nvPr/>
          </p:nvSpPr>
          <p:spPr>
            <a:xfrm>
              <a:off x="7267291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7" name="직사각형 506">
              <a:extLst>
                <a:ext uri="{FF2B5EF4-FFF2-40B4-BE49-F238E27FC236}">
                  <a16:creationId xmlns:a16="http://schemas.microsoft.com/office/drawing/2014/main" id="{DC4A9194-FE3C-4120-8C8D-818B67D73594}"/>
                </a:ext>
              </a:extLst>
            </p:cNvPr>
            <p:cNvSpPr/>
            <p:nvPr/>
          </p:nvSpPr>
          <p:spPr>
            <a:xfrm>
              <a:off x="737049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8" name="직사각형 507">
              <a:extLst>
                <a:ext uri="{FF2B5EF4-FFF2-40B4-BE49-F238E27FC236}">
                  <a16:creationId xmlns:a16="http://schemas.microsoft.com/office/drawing/2014/main" id="{2CCE29E5-8D41-4CE4-A6FC-6F278C2698DF}"/>
                </a:ext>
              </a:extLst>
            </p:cNvPr>
            <p:cNvSpPr/>
            <p:nvPr/>
          </p:nvSpPr>
          <p:spPr>
            <a:xfrm>
              <a:off x="6338470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9" name="직사각형 508">
              <a:extLst>
                <a:ext uri="{FF2B5EF4-FFF2-40B4-BE49-F238E27FC236}">
                  <a16:creationId xmlns:a16="http://schemas.microsoft.com/office/drawing/2014/main" id="{7EA13F7F-3B6E-4B37-B7E7-C8075EEA9897}"/>
                </a:ext>
              </a:extLst>
            </p:cNvPr>
            <p:cNvSpPr/>
            <p:nvPr/>
          </p:nvSpPr>
          <p:spPr>
            <a:xfrm>
              <a:off x="644167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0" name="직사각형 509">
              <a:extLst>
                <a:ext uri="{FF2B5EF4-FFF2-40B4-BE49-F238E27FC236}">
                  <a16:creationId xmlns:a16="http://schemas.microsoft.com/office/drawing/2014/main" id="{0FF23164-BCB0-40A2-9417-8A6F80F5BE43}"/>
                </a:ext>
              </a:extLst>
            </p:cNvPr>
            <p:cNvSpPr/>
            <p:nvPr/>
          </p:nvSpPr>
          <p:spPr>
            <a:xfrm>
              <a:off x="6544875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1" name="직사각형 510">
              <a:extLst>
                <a:ext uri="{FF2B5EF4-FFF2-40B4-BE49-F238E27FC236}">
                  <a16:creationId xmlns:a16="http://schemas.microsoft.com/office/drawing/2014/main" id="{0B4E1C1F-8B6C-493F-B7D8-A5A1644DA3EF}"/>
                </a:ext>
              </a:extLst>
            </p:cNvPr>
            <p:cNvSpPr/>
            <p:nvPr/>
          </p:nvSpPr>
          <p:spPr>
            <a:xfrm>
              <a:off x="664807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2" name="직사각형 511">
              <a:extLst>
                <a:ext uri="{FF2B5EF4-FFF2-40B4-BE49-F238E27FC236}">
                  <a16:creationId xmlns:a16="http://schemas.microsoft.com/office/drawing/2014/main" id="{B8B94399-1230-477D-A469-6FD1501278FC}"/>
                </a:ext>
              </a:extLst>
            </p:cNvPr>
            <p:cNvSpPr/>
            <p:nvPr/>
          </p:nvSpPr>
          <p:spPr>
            <a:xfrm>
              <a:off x="675127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3" name="직사각형 512">
              <a:extLst>
                <a:ext uri="{FF2B5EF4-FFF2-40B4-BE49-F238E27FC236}">
                  <a16:creationId xmlns:a16="http://schemas.microsoft.com/office/drawing/2014/main" id="{447D7496-BC49-4A2D-A1C6-537BEA1AADDF}"/>
                </a:ext>
              </a:extLst>
            </p:cNvPr>
            <p:cNvSpPr/>
            <p:nvPr/>
          </p:nvSpPr>
          <p:spPr>
            <a:xfrm>
              <a:off x="685448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4" name="직사각형 513">
              <a:extLst>
                <a:ext uri="{FF2B5EF4-FFF2-40B4-BE49-F238E27FC236}">
                  <a16:creationId xmlns:a16="http://schemas.microsoft.com/office/drawing/2014/main" id="{9801DD9D-E2B6-496B-B7AA-F90BF5B7C9B7}"/>
                </a:ext>
              </a:extLst>
            </p:cNvPr>
            <p:cNvSpPr/>
            <p:nvPr/>
          </p:nvSpPr>
          <p:spPr>
            <a:xfrm>
              <a:off x="695768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5" name="직사각형 514">
              <a:extLst>
                <a:ext uri="{FF2B5EF4-FFF2-40B4-BE49-F238E27FC236}">
                  <a16:creationId xmlns:a16="http://schemas.microsoft.com/office/drawing/2014/main" id="{0FBC88ED-272B-4C6C-B1DC-01A5FE131DC2}"/>
                </a:ext>
              </a:extLst>
            </p:cNvPr>
            <p:cNvSpPr/>
            <p:nvPr/>
          </p:nvSpPr>
          <p:spPr>
            <a:xfrm>
              <a:off x="706088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6" name="직사각형 515">
              <a:extLst>
                <a:ext uri="{FF2B5EF4-FFF2-40B4-BE49-F238E27FC236}">
                  <a16:creationId xmlns:a16="http://schemas.microsoft.com/office/drawing/2014/main" id="{080D5071-731E-43F1-BC0E-42A9AE4A8779}"/>
                </a:ext>
              </a:extLst>
            </p:cNvPr>
            <p:cNvSpPr/>
            <p:nvPr/>
          </p:nvSpPr>
          <p:spPr>
            <a:xfrm>
              <a:off x="716408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7" name="직사각형 516">
              <a:extLst>
                <a:ext uri="{FF2B5EF4-FFF2-40B4-BE49-F238E27FC236}">
                  <a16:creationId xmlns:a16="http://schemas.microsoft.com/office/drawing/2014/main" id="{EE772B5C-D438-4D1E-8896-1E02215A390F}"/>
                </a:ext>
              </a:extLst>
            </p:cNvPr>
            <p:cNvSpPr/>
            <p:nvPr/>
          </p:nvSpPr>
          <p:spPr>
            <a:xfrm>
              <a:off x="7267291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8" name="직사각형 517">
              <a:extLst>
                <a:ext uri="{FF2B5EF4-FFF2-40B4-BE49-F238E27FC236}">
                  <a16:creationId xmlns:a16="http://schemas.microsoft.com/office/drawing/2014/main" id="{CDE3921B-260D-4412-9383-824F46EBE7CB}"/>
                </a:ext>
              </a:extLst>
            </p:cNvPr>
            <p:cNvSpPr/>
            <p:nvPr/>
          </p:nvSpPr>
          <p:spPr>
            <a:xfrm>
              <a:off x="737049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519" name="직선 화살표 연결선 518">
            <a:extLst>
              <a:ext uri="{FF2B5EF4-FFF2-40B4-BE49-F238E27FC236}">
                <a16:creationId xmlns:a16="http://schemas.microsoft.com/office/drawing/2014/main" id="{CDA17F7C-72D8-4B71-AE7B-BE52B5CB6478}"/>
              </a:ext>
            </a:extLst>
          </p:cNvPr>
          <p:cNvCxnSpPr>
            <a:cxnSpLocks/>
            <a:stCxn id="470" idx="3"/>
            <a:endCxn id="486" idx="1"/>
          </p:cNvCxnSpPr>
          <p:nvPr/>
        </p:nvCxnSpPr>
        <p:spPr>
          <a:xfrm flipV="1">
            <a:off x="6139673" y="5010298"/>
            <a:ext cx="486167" cy="4415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2" name="그룹 521">
            <a:extLst>
              <a:ext uri="{FF2B5EF4-FFF2-40B4-BE49-F238E27FC236}">
                <a16:creationId xmlns:a16="http://schemas.microsoft.com/office/drawing/2014/main" id="{EF711210-F60B-458B-90DF-BC18B6D75F7D}"/>
              </a:ext>
            </a:extLst>
          </p:cNvPr>
          <p:cNvGrpSpPr/>
          <p:nvPr/>
        </p:nvGrpSpPr>
        <p:grpSpPr>
          <a:xfrm>
            <a:off x="6626875" y="5523094"/>
            <a:ext cx="619214" cy="516012"/>
            <a:chOff x="3559357" y="1905334"/>
            <a:chExt cx="619214" cy="516012"/>
          </a:xfrm>
        </p:grpSpPr>
        <p:sp>
          <p:nvSpPr>
            <p:cNvPr id="523" name="직사각형 522">
              <a:extLst>
                <a:ext uri="{FF2B5EF4-FFF2-40B4-BE49-F238E27FC236}">
                  <a16:creationId xmlns:a16="http://schemas.microsoft.com/office/drawing/2014/main" id="{D65266C3-F55E-4457-BA4F-BBCF39701257}"/>
                </a:ext>
              </a:extLst>
            </p:cNvPr>
            <p:cNvSpPr/>
            <p:nvPr/>
          </p:nvSpPr>
          <p:spPr>
            <a:xfrm>
              <a:off x="3559357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4" name="직사각형 523">
              <a:extLst>
                <a:ext uri="{FF2B5EF4-FFF2-40B4-BE49-F238E27FC236}">
                  <a16:creationId xmlns:a16="http://schemas.microsoft.com/office/drawing/2014/main" id="{97F5EFB4-8564-402F-9671-AEE2FD5DFBD0}"/>
                </a:ext>
              </a:extLst>
            </p:cNvPr>
            <p:cNvSpPr/>
            <p:nvPr/>
          </p:nvSpPr>
          <p:spPr>
            <a:xfrm>
              <a:off x="3662559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5" name="직사각형 524">
              <a:extLst>
                <a:ext uri="{FF2B5EF4-FFF2-40B4-BE49-F238E27FC236}">
                  <a16:creationId xmlns:a16="http://schemas.microsoft.com/office/drawing/2014/main" id="{E06151D8-8EF9-4689-A088-679D16D5387E}"/>
                </a:ext>
              </a:extLst>
            </p:cNvPr>
            <p:cNvSpPr/>
            <p:nvPr/>
          </p:nvSpPr>
          <p:spPr>
            <a:xfrm>
              <a:off x="3765762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6" name="직사각형 525">
              <a:extLst>
                <a:ext uri="{FF2B5EF4-FFF2-40B4-BE49-F238E27FC236}">
                  <a16:creationId xmlns:a16="http://schemas.microsoft.com/office/drawing/2014/main" id="{E1ADA0D4-5924-4630-AD7C-CE6161DCBF7D}"/>
                </a:ext>
              </a:extLst>
            </p:cNvPr>
            <p:cNvSpPr/>
            <p:nvPr/>
          </p:nvSpPr>
          <p:spPr>
            <a:xfrm>
              <a:off x="3868964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7" name="직사각형 526">
              <a:extLst>
                <a:ext uri="{FF2B5EF4-FFF2-40B4-BE49-F238E27FC236}">
                  <a16:creationId xmlns:a16="http://schemas.microsoft.com/office/drawing/2014/main" id="{76ECEECD-6276-4233-B1AB-A394BA4F2D07}"/>
                </a:ext>
              </a:extLst>
            </p:cNvPr>
            <p:cNvSpPr/>
            <p:nvPr/>
          </p:nvSpPr>
          <p:spPr>
            <a:xfrm>
              <a:off x="3972167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8" name="직사각형 527">
              <a:extLst>
                <a:ext uri="{FF2B5EF4-FFF2-40B4-BE49-F238E27FC236}">
                  <a16:creationId xmlns:a16="http://schemas.microsoft.com/office/drawing/2014/main" id="{C7CCD0D4-E834-4A54-8FDE-6812BE0F7D89}"/>
                </a:ext>
              </a:extLst>
            </p:cNvPr>
            <p:cNvSpPr/>
            <p:nvPr/>
          </p:nvSpPr>
          <p:spPr>
            <a:xfrm>
              <a:off x="4075369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9" name="직사각형 528">
              <a:extLst>
                <a:ext uri="{FF2B5EF4-FFF2-40B4-BE49-F238E27FC236}">
                  <a16:creationId xmlns:a16="http://schemas.microsoft.com/office/drawing/2014/main" id="{C8393E4E-CC8B-463D-AA8F-07DC68007927}"/>
                </a:ext>
              </a:extLst>
            </p:cNvPr>
            <p:cNvSpPr/>
            <p:nvPr/>
          </p:nvSpPr>
          <p:spPr>
            <a:xfrm>
              <a:off x="3559357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0" name="직사각형 529">
              <a:extLst>
                <a:ext uri="{FF2B5EF4-FFF2-40B4-BE49-F238E27FC236}">
                  <a16:creationId xmlns:a16="http://schemas.microsoft.com/office/drawing/2014/main" id="{2C9AE5C0-10A7-4F8E-A5A6-BECE1C4D47FA}"/>
                </a:ext>
              </a:extLst>
            </p:cNvPr>
            <p:cNvSpPr/>
            <p:nvPr/>
          </p:nvSpPr>
          <p:spPr>
            <a:xfrm>
              <a:off x="3662559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1" name="직사각형 530">
              <a:extLst>
                <a:ext uri="{FF2B5EF4-FFF2-40B4-BE49-F238E27FC236}">
                  <a16:creationId xmlns:a16="http://schemas.microsoft.com/office/drawing/2014/main" id="{3E178696-7554-4417-BF91-E0B62E447649}"/>
                </a:ext>
              </a:extLst>
            </p:cNvPr>
            <p:cNvSpPr/>
            <p:nvPr/>
          </p:nvSpPr>
          <p:spPr>
            <a:xfrm>
              <a:off x="3765762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2" name="직사각형 531">
              <a:extLst>
                <a:ext uri="{FF2B5EF4-FFF2-40B4-BE49-F238E27FC236}">
                  <a16:creationId xmlns:a16="http://schemas.microsoft.com/office/drawing/2014/main" id="{49375F89-3ED8-48BC-AA88-4E529E59637C}"/>
                </a:ext>
              </a:extLst>
            </p:cNvPr>
            <p:cNvSpPr/>
            <p:nvPr/>
          </p:nvSpPr>
          <p:spPr>
            <a:xfrm>
              <a:off x="3868964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3" name="직사각형 532">
              <a:extLst>
                <a:ext uri="{FF2B5EF4-FFF2-40B4-BE49-F238E27FC236}">
                  <a16:creationId xmlns:a16="http://schemas.microsoft.com/office/drawing/2014/main" id="{22C2D0E7-C3EB-4CAB-BA51-711451E40F25}"/>
                </a:ext>
              </a:extLst>
            </p:cNvPr>
            <p:cNvSpPr/>
            <p:nvPr/>
          </p:nvSpPr>
          <p:spPr>
            <a:xfrm>
              <a:off x="3972167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4" name="직사각형 533">
              <a:extLst>
                <a:ext uri="{FF2B5EF4-FFF2-40B4-BE49-F238E27FC236}">
                  <a16:creationId xmlns:a16="http://schemas.microsoft.com/office/drawing/2014/main" id="{39C9BC72-BC09-42C5-9D89-850DB2A491A2}"/>
                </a:ext>
              </a:extLst>
            </p:cNvPr>
            <p:cNvSpPr/>
            <p:nvPr/>
          </p:nvSpPr>
          <p:spPr>
            <a:xfrm>
              <a:off x="4075369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5" name="직사각형 534">
              <a:extLst>
                <a:ext uri="{FF2B5EF4-FFF2-40B4-BE49-F238E27FC236}">
                  <a16:creationId xmlns:a16="http://schemas.microsoft.com/office/drawing/2014/main" id="{28D929DF-BC41-4BEF-8EB7-DA0A9A312938}"/>
                </a:ext>
              </a:extLst>
            </p:cNvPr>
            <p:cNvSpPr/>
            <p:nvPr/>
          </p:nvSpPr>
          <p:spPr>
            <a:xfrm>
              <a:off x="3559357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6" name="직사각형 535">
              <a:extLst>
                <a:ext uri="{FF2B5EF4-FFF2-40B4-BE49-F238E27FC236}">
                  <a16:creationId xmlns:a16="http://schemas.microsoft.com/office/drawing/2014/main" id="{EC813F3D-3290-428D-A63D-61E146819496}"/>
                </a:ext>
              </a:extLst>
            </p:cNvPr>
            <p:cNvSpPr/>
            <p:nvPr/>
          </p:nvSpPr>
          <p:spPr>
            <a:xfrm>
              <a:off x="3662559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7" name="직사각형 536">
              <a:extLst>
                <a:ext uri="{FF2B5EF4-FFF2-40B4-BE49-F238E27FC236}">
                  <a16:creationId xmlns:a16="http://schemas.microsoft.com/office/drawing/2014/main" id="{825F68A0-03AE-4F5C-AB19-55040E2C7900}"/>
                </a:ext>
              </a:extLst>
            </p:cNvPr>
            <p:cNvSpPr/>
            <p:nvPr/>
          </p:nvSpPr>
          <p:spPr>
            <a:xfrm>
              <a:off x="3765762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8" name="직사각형 537">
              <a:extLst>
                <a:ext uri="{FF2B5EF4-FFF2-40B4-BE49-F238E27FC236}">
                  <a16:creationId xmlns:a16="http://schemas.microsoft.com/office/drawing/2014/main" id="{CB971880-9599-4D44-956A-3799FA6702C4}"/>
                </a:ext>
              </a:extLst>
            </p:cNvPr>
            <p:cNvSpPr/>
            <p:nvPr/>
          </p:nvSpPr>
          <p:spPr>
            <a:xfrm>
              <a:off x="3868964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9" name="직사각형 538">
              <a:extLst>
                <a:ext uri="{FF2B5EF4-FFF2-40B4-BE49-F238E27FC236}">
                  <a16:creationId xmlns:a16="http://schemas.microsoft.com/office/drawing/2014/main" id="{C4A2F173-7749-455B-9810-2C284D66CE2C}"/>
                </a:ext>
              </a:extLst>
            </p:cNvPr>
            <p:cNvSpPr/>
            <p:nvPr/>
          </p:nvSpPr>
          <p:spPr>
            <a:xfrm>
              <a:off x="3972167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0" name="직사각형 539">
              <a:extLst>
                <a:ext uri="{FF2B5EF4-FFF2-40B4-BE49-F238E27FC236}">
                  <a16:creationId xmlns:a16="http://schemas.microsoft.com/office/drawing/2014/main" id="{D0919C70-3B85-4EF7-B883-015C1233BBDB}"/>
                </a:ext>
              </a:extLst>
            </p:cNvPr>
            <p:cNvSpPr/>
            <p:nvPr/>
          </p:nvSpPr>
          <p:spPr>
            <a:xfrm>
              <a:off x="4075369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1" name="직사각형 540">
              <a:extLst>
                <a:ext uri="{FF2B5EF4-FFF2-40B4-BE49-F238E27FC236}">
                  <a16:creationId xmlns:a16="http://schemas.microsoft.com/office/drawing/2014/main" id="{28EE0FDB-DAB7-4F22-A464-02772046D006}"/>
                </a:ext>
              </a:extLst>
            </p:cNvPr>
            <p:cNvSpPr/>
            <p:nvPr/>
          </p:nvSpPr>
          <p:spPr>
            <a:xfrm>
              <a:off x="3559357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2" name="직사각형 541">
              <a:extLst>
                <a:ext uri="{FF2B5EF4-FFF2-40B4-BE49-F238E27FC236}">
                  <a16:creationId xmlns:a16="http://schemas.microsoft.com/office/drawing/2014/main" id="{78C75EE3-66B3-4FAA-90E0-47AE6C5A75F8}"/>
                </a:ext>
              </a:extLst>
            </p:cNvPr>
            <p:cNvSpPr/>
            <p:nvPr/>
          </p:nvSpPr>
          <p:spPr>
            <a:xfrm>
              <a:off x="3662559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3" name="직사각형 542">
              <a:extLst>
                <a:ext uri="{FF2B5EF4-FFF2-40B4-BE49-F238E27FC236}">
                  <a16:creationId xmlns:a16="http://schemas.microsoft.com/office/drawing/2014/main" id="{9A856E42-0148-4DEC-9EE5-631175F4AE08}"/>
                </a:ext>
              </a:extLst>
            </p:cNvPr>
            <p:cNvSpPr/>
            <p:nvPr/>
          </p:nvSpPr>
          <p:spPr>
            <a:xfrm>
              <a:off x="3765762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4" name="직사각형 543">
              <a:extLst>
                <a:ext uri="{FF2B5EF4-FFF2-40B4-BE49-F238E27FC236}">
                  <a16:creationId xmlns:a16="http://schemas.microsoft.com/office/drawing/2014/main" id="{B44F6730-7DCA-49A3-A2FB-FC12D79C27A0}"/>
                </a:ext>
              </a:extLst>
            </p:cNvPr>
            <p:cNvSpPr/>
            <p:nvPr/>
          </p:nvSpPr>
          <p:spPr>
            <a:xfrm>
              <a:off x="3868964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5" name="직사각형 544">
              <a:extLst>
                <a:ext uri="{FF2B5EF4-FFF2-40B4-BE49-F238E27FC236}">
                  <a16:creationId xmlns:a16="http://schemas.microsoft.com/office/drawing/2014/main" id="{524B0E05-9E92-4F6A-9CE8-8853562B9595}"/>
                </a:ext>
              </a:extLst>
            </p:cNvPr>
            <p:cNvSpPr/>
            <p:nvPr/>
          </p:nvSpPr>
          <p:spPr>
            <a:xfrm>
              <a:off x="3972167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6" name="직사각형 545">
              <a:extLst>
                <a:ext uri="{FF2B5EF4-FFF2-40B4-BE49-F238E27FC236}">
                  <a16:creationId xmlns:a16="http://schemas.microsoft.com/office/drawing/2014/main" id="{614D6B09-915C-4FEA-B528-85A5708AE2E8}"/>
                </a:ext>
              </a:extLst>
            </p:cNvPr>
            <p:cNvSpPr/>
            <p:nvPr/>
          </p:nvSpPr>
          <p:spPr>
            <a:xfrm>
              <a:off x="4075369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7" name="직사각형 546">
              <a:extLst>
                <a:ext uri="{FF2B5EF4-FFF2-40B4-BE49-F238E27FC236}">
                  <a16:creationId xmlns:a16="http://schemas.microsoft.com/office/drawing/2014/main" id="{48C2ACD7-C390-461C-830A-6838D1B3DB5C}"/>
                </a:ext>
              </a:extLst>
            </p:cNvPr>
            <p:cNvSpPr/>
            <p:nvPr/>
          </p:nvSpPr>
          <p:spPr>
            <a:xfrm>
              <a:off x="3559357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8" name="직사각형 547">
              <a:extLst>
                <a:ext uri="{FF2B5EF4-FFF2-40B4-BE49-F238E27FC236}">
                  <a16:creationId xmlns:a16="http://schemas.microsoft.com/office/drawing/2014/main" id="{DC1C7F80-A2AB-405C-964A-F04227DCAA51}"/>
                </a:ext>
              </a:extLst>
            </p:cNvPr>
            <p:cNvSpPr/>
            <p:nvPr/>
          </p:nvSpPr>
          <p:spPr>
            <a:xfrm>
              <a:off x="3662559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9" name="직사각형 548">
              <a:extLst>
                <a:ext uri="{FF2B5EF4-FFF2-40B4-BE49-F238E27FC236}">
                  <a16:creationId xmlns:a16="http://schemas.microsoft.com/office/drawing/2014/main" id="{2B18A448-B1DD-43F9-B163-8E129CD253AF}"/>
                </a:ext>
              </a:extLst>
            </p:cNvPr>
            <p:cNvSpPr/>
            <p:nvPr/>
          </p:nvSpPr>
          <p:spPr>
            <a:xfrm>
              <a:off x="3765762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0" name="직사각형 549">
              <a:extLst>
                <a:ext uri="{FF2B5EF4-FFF2-40B4-BE49-F238E27FC236}">
                  <a16:creationId xmlns:a16="http://schemas.microsoft.com/office/drawing/2014/main" id="{969F2FAB-6820-441D-BEE8-9655FD1ADAF5}"/>
                </a:ext>
              </a:extLst>
            </p:cNvPr>
            <p:cNvSpPr/>
            <p:nvPr/>
          </p:nvSpPr>
          <p:spPr>
            <a:xfrm>
              <a:off x="3868964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1" name="직사각형 550">
              <a:extLst>
                <a:ext uri="{FF2B5EF4-FFF2-40B4-BE49-F238E27FC236}">
                  <a16:creationId xmlns:a16="http://schemas.microsoft.com/office/drawing/2014/main" id="{4891BDDC-15AD-4656-A5AF-8295B7F15699}"/>
                </a:ext>
              </a:extLst>
            </p:cNvPr>
            <p:cNvSpPr/>
            <p:nvPr/>
          </p:nvSpPr>
          <p:spPr>
            <a:xfrm>
              <a:off x="3972167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2" name="직사각형 551">
              <a:extLst>
                <a:ext uri="{FF2B5EF4-FFF2-40B4-BE49-F238E27FC236}">
                  <a16:creationId xmlns:a16="http://schemas.microsoft.com/office/drawing/2014/main" id="{1F5AF461-EEFD-4E3D-A4D0-9ACE5061F791}"/>
                </a:ext>
              </a:extLst>
            </p:cNvPr>
            <p:cNvSpPr/>
            <p:nvPr/>
          </p:nvSpPr>
          <p:spPr>
            <a:xfrm>
              <a:off x="4075369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553" name="그룹 552">
            <a:extLst>
              <a:ext uri="{FF2B5EF4-FFF2-40B4-BE49-F238E27FC236}">
                <a16:creationId xmlns:a16="http://schemas.microsoft.com/office/drawing/2014/main" id="{01DB6AD0-5605-45F7-BD40-108C9749280B}"/>
              </a:ext>
            </a:extLst>
          </p:cNvPr>
          <p:cNvGrpSpPr/>
          <p:nvPr/>
        </p:nvGrpSpPr>
        <p:grpSpPr>
          <a:xfrm>
            <a:off x="6624632" y="6201526"/>
            <a:ext cx="619213" cy="103202"/>
            <a:chOff x="3557114" y="2583766"/>
            <a:chExt cx="619213" cy="103202"/>
          </a:xfrm>
        </p:grpSpPr>
        <p:sp>
          <p:nvSpPr>
            <p:cNvPr id="554" name="직사각형 553">
              <a:extLst>
                <a:ext uri="{FF2B5EF4-FFF2-40B4-BE49-F238E27FC236}">
                  <a16:creationId xmlns:a16="http://schemas.microsoft.com/office/drawing/2014/main" id="{F587ED31-879B-46AE-BAA8-EB6031CD75AB}"/>
                </a:ext>
              </a:extLst>
            </p:cNvPr>
            <p:cNvSpPr/>
            <p:nvPr/>
          </p:nvSpPr>
          <p:spPr>
            <a:xfrm>
              <a:off x="3557114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5" name="직사각형 554">
              <a:extLst>
                <a:ext uri="{FF2B5EF4-FFF2-40B4-BE49-F238E27FC236}">
                  <a16:creationId xmlns:a16="http://schemas.microsoft.com/office/drawing/2014/main" id="{66FE0C85-EAF2-4BB1-8E08-2DCDC1AAF043}"/>
                </a:ext>
              </a:extLst>
            </p:cNvPr>
            <p:cNvSpPr/>
            <p:nvPr/>
          </p:nvSpPr>
          <p:spPr>
            <a:xfrm>
              <a:off x="3660316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6" name="직사각형 555">
              <a:extLst>
                <a:ext uri="{FF2B5EF4-FFF2-40B4-BE49-F238E27FC236}">
                  <a16:creationId xmlns:a16="http://schemas.microsoft.com/office/drawing/2014/main" id="{8AAAFAE0-1F57-45DE-B60F-D6A788936536}"/>
                </a:ext>
              </a:extLst>
            </p:cNvPr>
            <p:cNvSpPr/>
            <p:nvPr/>
          </p:nvSpPr>
          <p:spPr>
            <a:xfrm>
              <a:off x="3763518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7" name="직사각형 556">
              <a:extLst>
                <a:ext uri="{FF2B5EF4-FFF2-40B4-BE49-F238E27FC236}">
                  <a16:creationId xmlns:a16="http://schemas.microsoft.com/office/drawing/2014/main" id="{D7D311E5-8B0C-44A9-8AF2-A167AEF67893}"/>
                </a:ext>
              </a:extLst>
            </p:cNvPr>
            <p:cNvSpPr/>
            <p:nvPr/>
          </p:nvSpPr>
          <p:spPr>
            <a:xfrm>
              <a:off x="3866721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8" name="직사각형 557">
              <a:extLst>
                <a:ext uri="{FF2B5EF4-FFF2-40B4-BE49-F238E27FC236}">
                  <a16:creationId xmlns:a16="http://schemas.microsoft.com/office/drawing/2014/main" id="{D80562CA-C797-40E2-A048-96E0EC53DE3B}"/>
                </a:ext>
              </a:extLst>
            </p:cNvPr>
            <p:cNvSpPr/>
            <p:nvPr/>
          </p:nvSpPr>
          <p:spPr>
            <a:xfrm>
              <a:off x="3969923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9" name="직사각형 558">
              <a:extLst>
                <a:ext uri="{FF2B5EF4-FFF2-40B4-BE49-F238E27FC236}">
                  <a16:creationId xmlns:a16="http://schemas.microsoft.com/office/drawing/2014/main" id="{ADC0BA41-A16B-4C1D-895B-1C75B7DFBEBE}"/>
                </a:ext>
              </a:extLst>
            </p:cNvPr>
            <p:cNvSpPr/>
            <p:nvPr/>
          </p:nvSpPr>
          <p:spPr>
            <a:xfrm>
              <a:off x="4073125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560" name="직선 화살표 연결선 559">
            <a:extLst>
              <a:ext uri="{FF2B5EF4-FFF2-40B4-BE49-F238E27FC236}">
                <a16:creationId xmlns:a16="http://schemas.microsoft.com/office/drawing/2014/main" id="{FDD56C44-01AA-4210-8C73-D525D44DFF44}"/>
              </a:ext>
            </a:extLst>
          </p:cNvPr>
          <p:cNvCxnSpPr>
            <a:cxnSpLocks/>
            <a:stCxn id="471" idx="3"/>
            <a:endCxn id="523" idx="1"/>
          </p:cNvCxnSpPr>
          <p:nvPr/>
        </p:nvCxnSpPr>
        <p:spPr>
          <a:xfrm flipV="1">
            <a:off x="6139673" y="5574695"/>
            <a:ext cx="487202" cy="1092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3" name="직선 화살표 연결선 562">
            <a:extLst>
              <a:ext uri="{FF2B5EF4-FFF2-40B4-BE49-F238E27FC236}">
                <a16:creationId xmlns:a16="http://schemas.microsoft.com/office/drawing/2014/main" id="{AA49F63D-564E-4FE1-AA11-DCC86BD0C3BF}"/>
              </a:ext>
            </a:extLst>
          </p:cNvPr>
          <p:cNvCxnSpPr>
            <a:cxnSpLocks/>
            <a:stCxn id="472" idx="3"/>
            <a:endCxn id="554" idx="1"/>
          </p:cNvCxnSpPr>
          <p:nvPr/>
        </p:nvCxnSpPr>
        <p:spPr>
          <a:xfrm>
            <a:off x="6139673" y="5911192"/>
            <a:ext cx="484959" cy="3419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6" name="TextBox 565">
            <a:extLst>
              <a:ext uri="{FF2B5EF4-FFF2-40B4-BE49-F238E27FC236}">
                <a16:creationId xmlns:a16="http://schemas.microsoft.com/office/drawing/2014/main" id="{6E749C2B-B8CD-4C7A-BC83-864B7FE1E750}"/>
              </a:ext>
            </a:extLst>
          </p:cNvPr>
          <p:cNvSpPr txBox="1"/>
          <p:nvPr/>
        </p:nvSpPr>
        <p:spPr>
          <a:xfrm>
            <a:off x="7239129" y="5660305"/>
            <a:ext cx="7745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(50, 10)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7" name="TextBox 566">
            <a:extLst>
              <a:ext uri="{FF2B5EF4-FFF2-40B4-BE49-F238E27FC236}">
                <a16:creationId xmlns:a16="http://schemas.microsoft.com/office/drawing/2014/main" id="{9978B278-A7E1-443F-B08E-8318E0A175C6}"/>
              </a:ext>
            </a:extLst>
          </p:cNvPr>
          <p:cNvSpPr txBox="1"/>
          <p:nvPr/>
        </p:nvSpPr>
        <p:spPr>
          <a:xfrm>
            <a:off x="7239129" y="6120930"/>
            <a:ext cx="5533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6" name="직사각형 575">
            <a:extLst>
              <a:ext uri="{FF2B5EF4-FFF2-40B4-BE49-F238E27FC236}">
                <a16:creationId xmlns:a16="http://schemas.microsoft.com/office/drawing/2014/main" id="{D043119D-B176-470E-AFE5-B5D51AC57DF3}"/>
              </a:ext>
            </a:extLst>
          </p:cNvPr>
          <p:cNvSpPr/>
          <p:nvPr/>
        </p:nvSpPr>
        <p:spPr>
          <a:xfrm>
            <a:off x="585313" y="2583591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self.lastLayer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9" name="직사각형 578">
            <a:extLst>
              <a:ext uri="{FF2B5EF4-FFF2-40B4-BE49-F238E27FC236}">
                <a16:creationId xmlns:a16="http://schemas.microsoft.com/office/drawing/2014/main" id="{9CA09469-4683-4A8F-9E08-085719E4DA65}"/>
              </a:ext>
            </a:extLst>
          </p:cNvPr>
          <p:cNvSpPr/>
          <p:nvPr/>
        </p:nvSpPr>
        <p:spPr>
          <a:xfrm>
            <a:off x="1483565" y="4663475"/>
            <a:ext cx="1368553" cy="29563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SoftmaxWithLoss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0" name="직사각형 579">
            <a:extLst>
              <a:ext uri="{FF2B5EF4-FFF2-40B4-BE49-F238E27FC236}">
                <a16:creationId xmlns:a16="http://schemas.microsoft.com/office/drawing/2014/main" id="{1BC0B1D6-989B-48C9-8E92-66A84F6CA5C0}"/>
              </a:ext>
            </a:extLst>
          </p:cNvPr>
          <p:cNvSpPr/>
          <p:nvPr/>
        </p:nvSpPr>
        <p:spPr>
          <a:xfrm>
            <a:off x="1483565" y="4965393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self.loss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1" name="직사각형 580">
            <a:extLst>
              <a:ext uri="{FF2B5EF4-FFF2-40B4-BE49-F238E27FC236}">
                <a16:creationId xmlns:a16="http://schemas.microsoft.com/office/drawing/2014/main" id="{092F9DF6-FCD8-416C-BABC-18825B3044CF}"/>
              </a:ext>
            </a:extLst>
          </p:cNvPr>
          <p:cNvSpPr/>
          <p:nvPr/>
        </p:nvSpPr>
        <p:spPr>
          <a:xfrm>
            <a:off x="1483565" y="5267311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self.y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2" name="직사각형 581">
            <a:extLst>
              <a:ext uri="{FF2B5EF4-FFF2-40B4-BE49-F238E27FC236}">
                <a16:creationId xmlns:a16="http://schemas.microsoft.com/office/drawing/2014/main" id="{0B0188A8-4414-4B4A-A318-A95008C6FF26}"/>
              </a:ext>
            </a:extLst>
          </p:cNvPr>
          <p:cNvSpPr/>
          <p:nvPr/>
        </p:nvSpPr>
        <p:spPr>
          <a:xfrm>
            <a:off x="1483565" y="5558789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self.t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83" name="직선 화살표 연결선 582">
            <a:extLst>
              <a:ext uri="{FF2B5EF4-FFF2-40B4-BE49-F238E27FC236}">
                <a16:creationId xmlns:a16="http://schemas.microsoft.com/office/drawing/2014/main" id="{CBD160EB-F6FC-42C7-9123-698BDAFEED2A}"/>
              </a:ext>
            </a:extLst>
          </p:cNvPr>
          <p:cNvCxnSpPr>
            <a:cxnSpLocks/>
            <a:stCxn id="576" idx="3"/>
            <a:endCxn id="579" idx="1"/>
          </p:cNvCxnSpPr>
          <p:nvPr/>
        </p:nvCxnSpPr>
        <p:spPr>
          <a:xfrm flipH="1">
            <a:off x="1483565" y="2731407"/>
            <a:ext cx="470301" cy="20798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0" name="그룹 519">
            <a:extLst>
              <a:ext uri="{FF2B5EF4-FFF2-40B4-BE49-F238E27FC236}">
                <a16:creationId xmlns:a16="http://schemas.microsoft.com/office/drawing/2014/main" id="{210778D8-9C85-4D67-96A2-C37784744370}"/>
              </a:ext>
            </a:extLst>
          </p:cNvPr>
          <p:cNvGrpSpPr/>
          <p:nvPr/>
        </p:nvGrpSpPr>
        <p:grpSpPr>
          <a:xfrm>
            <a:off x="3576653" y="6127989"/>
            <a:ext cx="1135226" cy="619214"/>
            <a:chOff x="7915650" y="1868612"/>
            <a:chExt cx="1135226" cy="619214"/>
          </a:xfrm>
        </p:grpSpPr>
        <p:sp>
          <p:nvSpPr>
            <p:cNvPr id="587" name="직사각형 586">
              <a:extLst>
                <a:ext uri="{FF2B5EF4-FFF2-40B4-BE49-F238E27FC236}">
                  <a16:creationId xmlns:a16="http://schemas.microsoft.com/office/drawing/2014/main" id="{EC6A4CED-B844-45C2-AF35-80707BDCEFAF}"/>
                </a:ext>
              </a:extLst>
            </p:cNvPr>
            <p:cNvSpPr/>
            <p:nvPr/>
          </p:nvSpPr>
          <p:spPr>
            <a:xfrm>
              <a:off x="7915650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8" name="직사각형 587">
              <a:extLst>
                <a:ext uri="{FF2B5EF4-FFF2-40B4-BE49-F238E27FC236}">
                  <a16:creationId xmlns:a16="http://schemas.microsoft.com/office/drawing/2014/main" id="{C55C56B0-005F-4E33-B049-2A285332F49C}"/>
                </a:ext>
              </a:extLst>
            </p:cNvPr>
            <p:cNvSpPr/>
            <p:nvPr/>
          </p:nvSpPr>
          <p:spPr>
            <a:xfrm>
              <a:off x="8018853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9" name="직사각형 588">
              <a:extLst>
                <a:ext uri="{FF2B5EF4-FFF2-40B4-BE49-F238E27FC236}">
                  <a16:creationId xmlns:a16="http://schemas.microsoft.com/office/drawing/2014/main" id="{2AADB0AF-5069-4AA6-B20F-5460218AE69F}"/>
                </a:ext>
              </a:extLst>
            </p:cNvPr>
            <p:cNvSpPr/>
            <p:nvPr/>
          </p:nvSpPr>
          <p:spPr>
            <a:xfrm>
              <a:off x="8122055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0" name="직사각형 589">
              <a:extLst>
                <a:ext uri="{FF2B5EF4-FFF2-40B4-BE49-F238E27FC236}">
                  <a16:creationId xmlns:a16="http://schemas.microsoft.com/office/drawing/2014/main" id="{2329B0AC-6484-485A-9F2A-734F8EE89780}"/>
                </a:ext>
              </a:extLst>
            </p:cNvPr>
            <p:cNvSpPr/>
            <p:nvPr/>
          </p:nvSpPr>
          <p:spPr>
            <a:xfrm>
              <a:off x="8225257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1" name="직사각형 590">
              <a:extLst>
                <a:ext uri="{FF2B5EF4-FFF2-40B4-BE49-F238E27FC236}">
                  <a16:creationId xmlns:a16="http://schemas.microsoft.com/office/drawing/2014/main" id="{440CE2E1-1300-46C1-BE49-77FF80444050}"/>
                </a:ext>
              </a:extLst>
            </p:cNvPr>
            <p:cNvSpPr/>
            <p:nvPr/>
          </p:nvSpPr>
          <p:spPr>
            <a:xfrm>
              <a:off x="8328460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2" name="직사각형 591">
              <a:extLst>
                <a:ext uri="{FF2B5EF4-FFF2-40B4-BE49-F238E27FC236}">
                  <a16:creationId xmlns:a16="http://schemas.microsoft.com/office/drawing/2014/main" id="{C9CF6033-BF98-4BE5-A507-60C3DAF254B5}"/>
                </a:ext>
              </a:extLst>
            </p:cNvPr>
            <p:cNvSpPr/>
            <p:nvPr/>
          </p:nvSpPr>
          <p:spPr>
            <a:xfrm>
              <a:off x="8431662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3" name="직사각형 592">
              <a:extLst>
                <a:ext uri="{FF2B5EF4-FFF2-40B4-BE49-F238E27FC236}">
                  <a16:creationId xmlns:a16="http://schemas.microsoft.com/office/drawing/2014/main" id="{6AB88409-8CE6-43AA-9374-D5D2B6449A6B}"/>
                </a:ext>
              </a:extLst>
            </p:cNvPr>
            <p:cNvSpPr/>
            <p:nvPr/>
          </p:nvSpPr>
          <p:spPr>
            <a:xfrm>
              <a:off x="8534864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4" name="직사각형 593">
              <a:extLst>
                <a:ext uri="{FF2B5EF4-FFF2-40B4-BE49-F238E27FC236}">
                  <a16:creationId xmlns:a16="http://schemas.microsoft.com/office/drawing/2014/main" id="{664CD704-22AD-4F0D-AEDF-6B6EED00F0CD}"/>
                </a:ext>
              </a:extLst>
            </p:cNvPr>
            <p:cNvSpPr/>
            <p:nvPr/>
          </p:nvSpPr>
          <p:spPr>
            <a:xfrm>
              <a:off x="8638067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5" name="직사각형 594">
              <a:extLst>
                <a:ext uri="{FF2B5EF4-FFF2-40B4-BE49-F238E27FC236}">
                  <a16:creationId xmlns:a16="http://schemas.microsoft.com/office/drawing/2014/main" id="{CD58261C-30E5-4203-9446-5E6BBC3906E6}"/>
                </a:ext>
              </a:extLst>
            </p:cNvPr>
            <p:cNvSpPr/>
            <p:nvPr/>
          </p:nvSpPr>
          <p:spPr>
            <a:xfrm>
              <a:off x="8741269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6" name="직사각형 595">
              <a:extLst>
                <a:ext uri="{FF2B5EF4-FFF2-40B4-BE49-F238E27FC236}">
                  <a16:creationId xmlns:a16="http://schemas.microsoft.com/office/drawing/2014/main" id="{FBD863BC-EF21-46F9-B5BF-7BB4F626A711}"/>
                </a:ext>
              </a:extLst>
            </p:cNvPr>
            <p:cNvSpPr/>
            <p:nvPr/>
          </p:nvSpPr>
          <p:spPr>
            <a:xfrm>
              <a:off x="8844472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7" name="직사각형 596">
              <a:extLst>
                <a:ext uri="{FF2B5EF4-FFF2-40B4-BE49-F238E27FC236}">
                  <a16:creationId xmlns:a16="http://schemas.microsoft.com/office/drawing/2014/main" id="{B584F2EA-8796-47AA-BAC9-891396B5B74E}"/>
                </a:ext>
              </a:extLst>
            </p:cNvPr>
            <p:cNvSpPr/>
            <p:nvPr/>
          </p:nvSpPr>
          <p:spPr>
            <a:xfrm>
              <a:off x="8947674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8" name="직사각형 597">
              <a:extLst>
                <a:ext uri="{FF2B5EF4-FFF2-40B4-BE49-F238E27FC236}">
                  <a16:creationId xmlns:a16="http://schemas.microsoft.com/office/drawing/2014/main" id="{A52658E0-CFE3-46E6-A4A6-FF1E8C00BF1A}"/>
                </a:ext>
              </a:extLst>
            </p:cNvPr>
            <p:cNvSpPr/>
            <p:nvPr/>
          </p:nvSpPr>
          <p:spPr>
            <a:xfrm>
              <a:off x="7915650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9" name="직사각형 598">
              <a:extLst>
                <a:ext uri="{FF2B5EF4-FFF2-40B4-BE49-F238E27FC236}">
                  <a16:creationId xmlns:a16="http://schemas.microsoft.com/office/drawing/2014/main" id="{CBD366FA-BBEC-447B-9B35-771A5594DEF1}"/>
                </a:ext>
              </a:extLst>
            </p:cNvPr>
            <p:cNvSpPr/>
            <p:nvPr/>
          </p:nvSpPr>
          <p:spPr>
            <a:xfrm>
              <a:off x="8018853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0" name="직사각형 599">
              <a:extLst>
                <a:ext uri="{FF2B5EF4-FFF2-40B4-BE49-F238E27FC236}">
                  <a16:creationId xmlns:a16="http://schemas.microsoft.com/office/drawing/2014/main" id="{02DB696D-5526-46F1-BE8A-C4D8A65F3D01}"/>
                </a:ext>
              </a:extLst>
            </p:cNvPr>
            <p:cNvSpPr/>
            <p:nvPr/>
          </p:nvSpPr>
          <p:spPr>
            <a:xfrm>
              <a:off x="8122055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1" name="직사각형 600">
              <a:extLst>
                <a:ext uri="{FF2B5EF4-FFF2-40B4-BE49-F238E27FC236}">
                  <a16:creationId xmlns:a16="http://schemas.microsoft.com/office/drawing/2014/main" id="{A0A68B9C-22B0-44C5-870C-B96832FD5634}"/>
                </a:ext>
              </a:extLst>
            </p:cNvPr>
            <p:cNvSpPr/>
            <p:nvPr/>
          </p:nvSpPr>
          <p:spPr>
            <a:xfrm>
              <a:off x="8225257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2" name="직사각형 601">
              <a:extLst>
                <a:ext uri="{FF2B5EF4-FFF2-40B4-BE49-F238E27FC236}">
                  <a16:creationId xmlns:a16="http://schemas.microsoft.com/office/drawing/2014/main" id="{EC8415B0-3C16-41A7-970E-38BF023AEC26}"/>
                </a:ext>
              </a:extLst>
            </p:cNvPr>
            <p:cNvSpPr/>
            <p:nvPr/>
          </p:nvSpPr>
          <p:spPr>
            <a:xfrm>
              <a:off x="8328460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3" name="직사각형 602">
              <a:extLst>
                <a:ext uri="{FF2B5EF4-FFF2-40B4-BE49-F238E27FC236}">
                  <a16:creationId xmlns:a16="http://schemas.microsoft.com/office/drawing/2014/main" id="{C1A11597-BA22-4EAB-B9B2-6A55E72D05E8}"/>
                </a:ext>
              </a:extLst>
            </p:cNvPr>
            <p:cNvSpPr/>
            <p:nvPr/>
          </p:nvSpPr>
          <p:spPr>
            <a:xfrm>
              <a:off x="8431662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4" name="직사각형 603">
              <a:extLst>
                <a:ext uri="{FF2B5EF4-FFF2-40B4-BE49-F238E27FC236}">
                  <a16:creationId xmlns:a16="http://schemas.microsoft.com/office/drawing/2014/main" id="{7F329503-CA72-4CBC-9C09-7CA9D320D074}"/>
                </a:ext>
              </a:extLst>
            </p:cNvPr>
            <p:cNvSpPr/>
            <p:nvPr/>
          </p:nvSpPr>
          <p:spPr>
            <a:xfrm>
              <a:off x="8534864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5" name="직사각형 604">
              <a:extLst>
                <a:ext uri="{FF2B5EF4-FFF2-40B4-BE49-F238E27FC236}">
                  <a16:creationId xmlns:a16="http://schemas.microsoft.com/office/drawing/2014/main" id="{19C86258-E433-432A-8B27-EE929FB52171}"/>
                </a:ext>
              </a:extLst>
            </p:cNvPr>
            <p:cNvSpPr/>
            <p:nvPr/>
          </p:nvSpPr>
          <p:spPr>
            <a:xfrm>
              <a:off x="8638067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6" name="직사각형 605">
              <a:extLst>
                <a:ext uri="{FF2B5EF4-FFF2-40B4-BE49-F238E27FC236}">
                  <a16:creationId xmlns:a16="http://schemas.microsoft.com/office/drawing/2014/main" id="{103B308E-2D73-4E8F-AB4D-D2626142C563}"/>
                </a:ext>
              </a:extLst>
            </p:cNvPr>
            <p:cNvSpPr/>
            <p:nvPr/>
          </p:nvSpPr>
          <p:spPr>
            <a:xfrm>
              <a:off x="8741269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7" name="직사각형 606">
              <a:extLst>
                <a:ext uri="{FF2B5EF4-FFF2-40B4-BE49-F238E27FC236}">
                  <a16:creationId xmlns:a16="http://schemas.microsoft.com/office/drawing/2014/main" id="{E6157E5B-0EFE-4CB4-8359-A3A36C243D4D}"/>
                </a:ext>
              </a:extLst>
            </p:cNvPr>
            <p:cNvSpPr/>
            <p:nvPr/>
          </p:nvSpPr>
          <p:spPr>
            <a:xfrm>
              <a:off x="8844472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8" name="직사각형 607">
              <a:extLst>
                <a:ext uri="{FF2B5EF4-FFF2-40B4-BE49-F238E27FC236}">
                  <a16:creationId xmlns:a16="http://schemas.microsoft.com/office/drawing/2014/main" id="{75AC7DEE-9DA2-4CB2-8941-391E7B825633}"/>
                </a:ext>
              </a:extLst>
            </p:cNvPr>
            <p:cNvSpPr/>
            <p:nvPr/>
          </p:nvSpPr>
          <p:spPr>
            <a:xfrm>
              <a:off x="8947674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9" name="직사각형 608">
              <a:extLst>
                <a:ext uri="{FF2B5EF4-FFF2-40B4-BE49-F238E27FC236}">
                  <a16:creationId xmlns:a16="http://schemas.microsoft.com/office/drawing/2014/main" id="{91F3274E-91A4-4FB3-A882-AABC0BA1B3A0}"/>
                </a:ext>
              </a:extLst>
            </p:cNvPr>
            <p:cNvSpPr/>
            <p:nvPr/>
          </p:nvSpPr>
          <p:spPr>
            <a:xfrm>
              <a:off x="7915650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0" name="직사각형 609">
              <a:extLst>
                <a:ext uri="{FF2B5EF4-FFF2-40B4-BE49-F238E27FC236}">
                  <a16:creationId xmlns:a16="http://schemas.microsoft.com/office/drawing/2014/main" id="{E109D1D6-90BB-4FF8-8639-B6B8C49284C4}"/>
                </a:ext>
              </a:extLst>
            </p:cNvPr>
            <p:cNvSpPr/>
            <p:nvPr/>
          </p:nvSpPr>
          <p:spPr>
            <a:xfrm>
              <a:off x="8018853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1" name="직사각형 610">
              <a:extLst>
                <a:ext uri="{FF2B5EF4-FFF2-40B4-BE49-F238E27FC236}">
                  <a16:creationId xmlns:a16="http://schemas.microsoft.com/office/drawing/2014/main" id="{3E3899CB-0D9A-437E-9430-350E75E5E85B}"/>
                </a:ext>
              </a:extLst>
            </p:cNvPr>
            <p:cNvSpPr/>
            <p:nvPr/>
          </p:nvSpPr>
          <p:spPr>
            <a:xfrm>
              <a:off x="8122055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2" name="직사각형 611">
              <a:extLst>
                <a:ext uri="{FF2B5EF4-FFF2-40B4-BE49-F238E27FC236}">
                  <a16:creationId xmlns:a16="http://schemas.microsoft.com/office/drawing/2014/main" id="{4B619497-752F-4457-93CE-E63175DB55E2}"/>
                </a:ext>
              </a:extLst>
            </p:cNvPr>
            <p:cNvSpPr/>
            <p:nvPr/>
          </p:nvSpPr>
          <p:spPr>
            <a:xfrm>
              <a:off x="8225257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3" name="직사각형 612">
              <a:extLst>
                <a:ext uri="{FF2B5EF4-FFF2-40B4-BE49-F238E27FC236}">
                  <a16:creationId xmlns:a16="http://schemas.microsoft.com/office/drawing/2014/main" id="{D40942DD-0C9E-400F-B8E5-4FBFB088FD42}"/>
                </a:ext>
              </a:extLst>
            </p:cNvPr>
            <p:cNvSpPr/>
            <p:nvPr/>
          </p:nvSpPr>
          <p:spPr>
            <a:xfrm>
              <a:off x="8328460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4" name="직사각형 613">
              <a:extLst>
                <a:ext uri="{FF2B5EF4-FFF2-40B4-BE49-F238E27FC236}">
                  <a16:creationId xmlns:a16="http://schemas.microsoft.com/office/drawing/2014/main" id="{BBBFA1F6-82D1-4309-82A0-E165CE22E80E}"/>
                </a:ext>
              </a:extLst>
            </p:cNvPr>
            <p:cNvSpPr/>
            <p:nvPr/>
          </p:nvSpPr>
          <p:spPr>
            <a:xfrm>
              <a:off x="8431662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5" name="직사각형 614">
              <a:extLst>
                <a:ext uri="{FF2B5EF4-FFF2-40B4-BE49-F238E27FC236}">
                  <a16:creationId xmlns:a16="http://schemas.microsoft.com/office/drawing/2014/main" id="{89594408-70E5-4758-811D-6372AF8638A6}"/>
                </a:ext>
              </a:extLst>
            </p:cNvPr>
            <p:cNvSpPr/>
            <p:nvPr/>
          </p:nvSpPr>
          <p:spPr>
            <a:xfrm>
              <a:off x="8534864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6" name="직사각형 615">
              <a:extLst>
                <a:ext uri="{FF2B5EF4-FFF2-40B4-BE49-F238E27FC236}">
                  <a16:creationId xmlns:a16="http://schemas.microsoft.com/office/drawing/2014/main" id="{D2D6325A-B754-46AB-BF57-1C41138E5B3D}"/>
                </a:ext>
              </a:extLst>
            </p:cNvPr>
            <p:cNvSpPr/>
            <p:nvPr/>
          </p:nvSpPr>
          <p:spPr>
            <a:xfrm>
              <a:off x="8638067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7" name="직사각형 616">
              <a:extLst>
                <a:ext uri="{FF2B5EF4-FFF2-40B4-BE49-F238E27FC236}">
                  <a16:creationId xmlns:a16="http://schemas.microsoft.com/office/drawing/2014/main" id="{015D9087-8D75-43AE-96FD-117848DD0A5F}"/>
                </a:ext>
              </a:extLst>
            </p:cNvPr>
            <p:cNvSpPr/>
            <p:nvPr/>
          </p:nvSpPr>
          <p:spPr>
            <a:xfrm>
              <a:off x="8741269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8" name="직사각형 617">
              <a:extLst>
                <a:ext uri="{FF2B5EF4-FFF2-40B4-BE49-F238E27FC236}">
                  <a16:creationId xmlns:a16="http://schemas.microsoft.com/office/drawing/2014/main" id="{8009FF00-8CCB-4B8D-9321-F21908ACE378}"/>
                </a:ext>
              </a:extLst>
            </p:cNvPr>
            <p:cNvSpPr/>
            <p:nvPr/>
          </p:nvSpPr>
          <p:spPr>
            <a:xfrm>
              <a:off x="8844472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9" name="직사각형 618">
              <a:extLst>
                <a:ext uri="{FF2B5EF4-FFF2-40B4-BE49-F238E27FC236}">
                  <a16:creationId xmlns:a16="http://schemas.microsoft.com/office/drawing/2014/main" id="{A52F9A5F-6B8B-40F5-A4EA-72CD1471ABF2}"/>
                </a:ext>
              </a:extLst>
            </p:cNvPr>
            <p:cNvSpPr/>
            <p:nvPr/>
          </p:nvSpPr>
          <p:spPr>
            <a:xfrm>
              <a:off x="8947674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0" name="직사각형 619">
              <a:extLst>
                <a:ext uri="{FF2B5EF4-FFF2-40B4-BE49-F238E27FC236}">
                  <a16:creationId xmlns:a16="http://schemas.microsoft.com/office/drawing/2014/main" id="{4B90ED06-372C-477C-B75D-36E146729365}"/>
                </a:ext>
              </a:extLst>
            </p:cNvPr>
            <p:cNvSpPr/>
            <p:nvPr/>
          </p:nvSpPr>
          <p:spPr>
            <a:xfrm>
              <a:off x="7915650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1" name="직사각형 620">
              <a:extLst>
                <a:ext uri="{FF2B5EF4-FFF2-40B4-BE49-F238E27FC236}">
                  <a16:creationId xmlns:a16="http://schemas.microsoft.com/office/drawing/2014/main" id="{7008207D-FC96-4111-A307-CFFD824AEE27}"/>
                </a:ext>
              </a:extLst>
            </p:cNvPr>
            <p:cNvSpPr/>
            <p:nvPr/>
          </p:nvSpPr>
          <p:spPr>
            <a:xfrm>
              <a:off x="8018853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2" name="직사각형 621">
              <a:extLst>
                <a:ext uri="{FF2B5EF4-FFF2-40B4-BE49-F238E27FC236}">
                  <a16:creationId xmlns:a16="http://schemas.microsoft.com/office/drawing/2014/main" id="{C839FB87-8B8C-4FA6-AC21-2CD88091F68D}"/>
                </a:ext>
              </a:extLst>
            </p:cNvPr>
            <p:cNvSpPr/>
            <p:nvPr/>
          </p:nvSpPr>
          <p:spPr>
            <a:xfrm>
              <a:off x="8122055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3" name="직사각형 622">
              <a:extLst>
                <a:ext uri="{FF2B5EF4-FFF2-40B4-BE49-F238E27FC236}">
                  <a16:creationId xmlns:a16="http://schemas.microsoft.com/office/drawing/2014/main" id="{7526C68B-82EC-4E73-BA23-52F6B4243050}"/>
                </a:ext>
              </a:extLst>
            </p:cNvPr>
            <p:cNvSpPr/>
            <p:nvPr/>
          </p:nvSpPr>
          <p:spPr>
            <a:xfrm>
              <a:off x="8225257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4" name="직사각형 623">
              <a:extLst>
                <a:ext uri="{FF2B5EF4-FFF2-40B4-BE49-F238E27FC236}">
                  <a16:creationId xmlns:a16="http://schemas.microsoft.com/office/drawing/2014/main" id="{0E1CB08E-48F6-42C0-B607-44AA1EA05EE3}"/>
                </a:ext>
              </a:extLst>
            </p:cNvPr>
            <p:cNvSpPr/>
            <p:nvPr/>
          </p:nvSpPr>
          <p:spPr>
            <a:xfrm>
              <a:off x="8328460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5" name="직사각형 624">
              <a:extLst>
                <a:ext uri="{FF2B5EF4-FFF2-40B4-BE49-F238E27FC236}">
                  <a16:creationId xmlns:a16="http://schemas.microsoft.com/office/drawing/2014/main" id="{84B03830-076A-4343-936F-5D84346CD59E}"/>
                </a:ext>
              </a:extLst>
            </p:cNvPr>
            <p:cNvSpPr/>
            <p:nvPr/>
          </p:nvSpPr>
          <p:spPr>
            <a:xfrm>
              <a:off x="8431662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6" name="직사각형 625">
              <a:extLst>
                <a:ext uri="{FF2B5EF4-FFF2-40B4-BE49-F238E27FC236}">
                  <a16:creationId xmlns:a16="http://schemas.microsoft.com/office/drawing/2014/main" id="{1FA5966E-2329-4986-906E-90BBE497B409}"/>
                </a:ext>
              </a:extLst>
            </p:cNvPr>
            <p:cNvSpPr/>
            <p:nvPr/>
          </p:nvSpPr>
          <p:spPr>
            <a:xfrm>
              <a:off x="8534864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7" name="직사각형 626">
              <a:extLst>
                <a:ext uri="{FF2B5EF4-FFF2-40B4-BE49-F238E27FC236}">
                  <a16:creationId xmlns:a16="http://schemas.microsoft.com/office/drawing/2014/main" id="{076F9DE9-0415-4F4A-8F3C-E046904C30BF}"/>
                </a:ext>
              </a:extLst>
            </p:cNvPr>
            <p:cNvSpPr/>
            <p:nvPr/>
          </p:nvSpPr>
          <p:spPr>
            <a:xfrm>
              <a:off x="8638067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8" name="직사각형 627">
              <a:extLst>
                <a:ext uri="{FF2B5EF4-FFF2-40B4-BE49-F238E27FC236}">
                  <a16:creationId xmlns:a16="http://schemas.microsoft.com/office/drawing/2014/main" id="{5A3D3456-F8B4-475F-A6AD-9799D1F500AF}"/>
                </a:ext>
              </a:extLst>
            </p:cNvPr>
            <p:cNvSpPr/>
            <p:nvPr/>
          </p:nvSpPr>
          <p:spPr>
            <a:xfrm>
              <a:off x="8741269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9" name="직사각형 628">
              <a:extLst>
                <a:ext uri="{FF2B5EF4-FFF2-40B4-BE49-F238E27FC236}">
                  <a16:creationId xmlns:a16="http://schemas.microsoft.com/office/drawing/2014/main" id="{388C3C47-AAEB-4E07-A1BF-5AF7E3BF8182}"/>
                </a:ext>
              </a:extLst>
            </p:cNvPr>
            <p:cNvSpPr/>
            <p:nvPr/>
          </p:nvSpPr>
          <p:spPr>
            <a:xfrm>
              <a:off x="8844472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0" name="직사각형 629">
              <a:extLst>
                <a:ext uri="{FF2B5EF4-FFF2-40B4-BE49-F238E27FC236}">
                  <a16:creationId xmlns:a16="http://schemas.microsoft.com/office/drawing/2014/main" id="{14F21FDE-2F3E-471B-9253-8DB2011E0E7C}"/>
                </a:ext>
              </a:extLst>
            </p:cNvPr>
            <p:cNvSpPr/>
            <p:nvPr/>
          </p:nvSpPr>
          <p:spPr>
            <a:xfrm>
              <a:off x="8947674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1" name="직사각형 630">
              <a:extLst>
                <a:ext uri="{FF2B5EF4-FFF2-40B4-BE49-F238E27FC236}">
                  <a16:creationId xmlns:a16="http://schemas.microsoft.com/office/drawing/2014/main" id="{8CECBBF6-E0CF-4D7B-8E46-8A2DA8EFA54B}"/>
                </a:ext>
              </a:extLst>
            </p:cNvPr>
            <p:cNvSpPr/>
            <p:nvPr/>
          </p:nvSpPr>
          <p:spPr>
            <a:xfrm>
              <a:off x="7915650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2" name="직사각형 631">
              <a:extLst>
                <a:ext uri="{FF2B5EF4-FFF2-40B4-BE49-F238E27FC236}">
                  <a16:creationId xmlns:a16="http://schemas.microsoft.com/office/drawing/2014/main" id="{7FF24744-2226-49B2-A06E-461377DF44CF}"/>
                </a:ext>
              </a:extLst>
            </p:cNvPr>
            <p:cNvSpPr/>
            <p:nvPr/>
          </p:nvSpPr>
          <p:spPr>
            <a:xfrm>
              <a:off x="8018853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3" name="직사각형 632">
              <a:extLst>
                <a:ext uri="{FF2B5EF4-FFF2-40B4-BE49-F238E27FC236}">
                  <a16:creationId xmlns:a16="http://schemas.microsoft.com/office/drawing/2014/main" id="{71F7ABD6-1050-4D16-916B-136308D9E041}"/>
                </a:ext>
              </a:extLst>
            </p:cNvPr>
            <p:cNvSpPr/>
            <p:nvPr/>
          </p:nvSpPr>
          <p:spPr>
            <a:xfrm>
              <a:off x="8122055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4" name="직사각형 633">
              <a:extLst>
                <a:ext uri="{FF2B5EF4-FFF2-40B4-BE49-F238E27FC236}">
                  <a16:creationId xmlns:a16="http://schemas.microsoft.com/office/drawing/2014/main" id="{400927F1-8745-466F-B7F8-6F001C86B1AF}"/>
                </a:ext>
              </a:extLst>
            </p:cNvPr>
            <p:cNvSpPr/>
            <p:nvPr/>
          </p:nvSpPr>
          <p:spPr>
            <a:xfrm>
              <a:off x="8225257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5" name="직사각형 634">
              <a:extLst>
                <a:ext uri="{FF2B5EF4-FFF2-40B4-BE49-F238E27FC236}">
                  <a16:creationId xmlns:a16="http://schemas.microsoft.com/office/drawing/2014/main" id="{FE6EFD6D-AB68-48AD-BCE4-E3F47034EDC9}"/>
                </a:ext>
              </a:extLst>
            </p:cNvPr>
            <p:cNvSpPr/>
            <p:nvPr/>
          </p:nvSpPr>
          <p:spPr>
            <a:xfrm>
              <a:off x="8328460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6" name="직사각형 635">
              <a:extLst>
                <a:ext uri="{FF2B5EF4-FFF2-40B4-BE49-F238E27FC236}">
                  <a16:creationId xmlns:a16="http://schemas.microsoft.com/office/drawing/2014/main" id="{CDD015A7-A117-4CDB-BD0E-96891F67A6C9}"/>
                </a:ext>
              </a:extLst>
            </p:cNvPr>
            <p:cNvSpPr/>
            <p:nvPr/>
          </p:nvSpPr>
          <p:spPr>
            <a:xfrm>
              <a:off x="8431662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7" name="직사각형 636">
              <a:extLst>
                <a:ext uri="{FF2B5EF4-FFF2-40B4-BE49-F238E27FC236}">
                  <a16:creationId xmlns:a16="http://schemas.microsoft.com/office/drawing/2014/main" id="{B1525960-5038-4D28-BF1F-59878862F7AF}"/>
                </a:ext>
              </a:extLst>
            </p:cNvPr>
            <p:cNvSpPr/>
            <p:nvPr/>
          </p:nvSpPr>
          <p:spPr>
            <a:xfrm>
              <a:off x="8534864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8" name="직사각형 637">
              <a:extLst>
                <a:ext uri="{FF2B5EF4-FFF2-40B4-BE49-F238E27FC236}">
                  <a16:creationId xmlns:a16="http://schemas.microsoft.com/office/drawing/2014/main" id="{795FA8F1-EDA0-4173-91DE-0D83C9C45E08}"/>
                </a:ext>
              </a:extLst>
            </p:cNvPr>
            <p:cNvSpPr/>
            <p:nvPr/>
          </p:nvSpPr>
          <p:spPr>
            <a:xfrm>
              <a:off x="8638067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9" name="직사각형 638">
              <a:extLst>
                <a:ext uri="{FF2B5EF4-FFF2-40B4-BE49-F238E27FC236}">
                  <a16:creationId xmlns:a16="http://schemas.microsoft.com/office/drawing/2014/main" id="{A47D3ED4-2035-4E9E-BAD1-623DA3C1053C}"/>
                </a:ext>
              </a:extLst>
            </p:cNvPr>
            <p:cNvSpPr/>
            <p:nvPr/>
          </p:nvSpPr>
          <p:spPr>
            <a:xfrm>
              <a:off x="8741269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0" name="직사각형 639">
              <a:extLst>
                <a:ext uri="{FF2B5EF4-FFF2-40B4-BE49-F238E27FC236}">
                  <a16:creationId xmlns:a16="http://schemas.microsoft.com/office/drawing/2014/main" id="{E39688BE-02D3-4894-979E-CE1A7BC6A7CF}"/>
                </a:ext>
              </a:extLst>
            </p:cNvPr>
            <p:cNvSpPr/>
            <p:nvPr/>
          </p:nvSpPr>
          <p:spPr>
            <a:xfrm>
              <a:off x="8844472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1" name="직사각형 640">
              <a:extLst>
                <a:ext uri="{FF2B5EF4-FFF2-40B4-BE49-F238E27FC236}">
                  <a16:creationId xmlns:a16="http://schemas.microsoft.com/office/drawing/2014/main" id="{494C5E9F-5FDB-499A-9D3A-B6A9BA06CD95}"/>
                </a:ext>
              </a:extLst>
            </p:cNvPr>
            <p:cNvSpPr/>
            <p:nvPr/>
          </p:nvSpPr>
          <p:spPr>
            <a:xfrm>
              <a:off x="8947674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2" name="직사각형 641">
              <a:extLst>
                <a:ext uri="{FF2B5EF4-FFF2-40B4-BE49-F238E27FC236}">
                  <a16:creationId xmlns:a16="http://schemas.microsoft.com/office/drawing/2014/main" id="{7D008B0D-8795-4388-99BF-DC6705331437}"/>
                </a:ext>
              </a:extLst>
            </p:cNvPr>
            <p:cNvSpPr/>
            <p:nvPr/>
          </p:nvSpPr>
          <p:spPr>
            <a:xfrm>
              <a:off x="7915650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3" name="직사각형 642">
              <a:extLst>
                <a:ext uri="{FF2B5EF4-FFF2-40B4-BE49-F238E27FC236}">
                  <a16:creationId xmlns:a16="http://schemas.microsoft.com/office/drawing/2014/main" id="{258CBCDE-6A32-4026-BFF3-0F2562A7D473}"/>
                </a:ext>
              </a:extLst>
            </p:cNvPr>
            <p:cNvSpPr/>
            <p:nvPr/>
          </p:nvSpPr>
          <p:spPr>
            <a:xfrm>
              <a:off x="8018853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4" name="직사각형 643">
              <a:extLst>
                <a:ext uri="{FF2B5EF4-FFF2-40B4-BE49-F238E27FC236}">
                  <a16:creationId xmlns:a16="http://schemas.microsoft.com/office/drawing/2014/main" id="{1F7D84D7-077D-4318-88F7-7B35D7018254}"/>
                </a:ext>
              </a:extLst>
            </p:cNvPr>
            <p:cNvSpPr/>
            <p:nvPr/>
          </p:nvSpPr>
          <p:spPr>
            <a:xfrm>
              <a:off x="8122055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5" name="직사각형 644">
              <a:extLst>
                <a:ext uri="{FF2B5EF4-FFF2-40B4-BE49-F238E27FC236}">
                  <a16:creationId xmlns:a16="http://schemas.microsoft.com/office/drawing/2014/main" id="{EA220914-EACF-43C0-8365-E3D34C363202}"/>
                </a:ext>
              </a:extLst>
            </p:cNvPr>
            <p:cNvSpPr/>
            <p:nvPr/>
          </p:nvSpPr>
          <p:spPr>
            <a:xfrm>
              <a:off x="8225257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6" name="직사각형 645">
              <a:extLst>
                <a:ext uri="{FF2B5EF4-FFF2-40B4-BE49-F238E27FC236}">
                  <a16:creationId xmlns:a16="http://schemas.microsoft.com/office/drawing/2014/main" id="{09754932-EE55-4000-B1BA-CFDF0DE68561}"/>
                </a:ext>
              </a:extLst>
            </p:cNvPr>
            <p:cNvSpPr/>
            <p:nvPr/>
          </p:nvSpPr>
          <p:spPr>
            <a:xfrm>
              <a:off x="8328460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7" name="직사각형 646">
              <a:extLst>
                <a:ext uri="{FF2B5EF4-FFF2-40B4-BE49-F238E27FC236}">
                  <a16:creationId xmlns:a16="http://schemas.microsoft.com/office/drawing/2014/main" id="{D0E6BD68-32AD-48CE-8A42-5BBAA0BC1C9C}"/>
                </a:ext>
              </a:extLst>
            </p:cNvPr>
            <p:cNvSpPr/>
            <p:nvPr/>
          </p:nvSpPr>
          <p:spPr>
            <a:xfrm>
              <a:off x="8431662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8" name="직사각형 647">
              <a:extLst>
                <a:ext uri="{FF2B5EF4-FFF2-40B4-BE49-F238E27FC236}">
                  <a16:creationId xmlns:a16="http://schemas.microsoft.com/office/drawing/2014/main" id="{1E4FDA9A-1D13-4139-BCC2-96EB9E1553BB}"/>
                </a:ext>
              </a:extLst>
            </p:cNvPr>
            <p:cNvSpPr/>
            <p:nvPr/>
          </p:nvSpPr>
          <p:spPr>
            <a:xfrm>
              <a:off x="8534864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9" name="직사각형 648">
              <a:extLst>
                <a:ext uri="{FF2B5EF4-FFF2-40B4-BE49-F238E27FC236}">
                  <a16:creationId xmlns:a16="http://schemas.microsoft.com/office/drawing/2014/main" id="{D0A28D4A-D61C-4A5B-AA55-C094A5C80DFD}"/>
                </a:ext>
              </a:extLst>
            </p:cNvPr>
            <p:cNvSpPr/>
            <p:nvPr/>
          </p:nvSpPr>
          <p:spPr>
            <a:xfrm>
              <a:off x="8638067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0" name="직사각형 649">
              <a:extLst>
                <a:ext uri="{FF2B5EF4-FFF2-40B4-BE49-F238E27FC236}">
                  <a16:creationId xmlns:a16="http://schemas.microsoft.com/office/drawing/2014/main" id="{E1304F7D-4592-48B8-827C-91202D901060}"/>
                </a:ext>
              </a:extLst>
            </p:cNvPr>
            <p:cNvSpPr/>
            <p:nvPr/>
          </p:nvSpPr>
          <p:spPr>
            <a:xfrm>
              <a:off x="8741269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1" name="직사각형 650">
              <a:extLst>
                <a:ext uri="{FF2B5EF4-FFF2-40B4-BE49-F238E27FC236}">
                  <a16:creationId xmlns:a16="http://schemas.microsoft.com/office/drawing/2014/main" id="{4E579740-6394-4AF3-A310-5F13E1EDE6BE}"/>
                </a:ext>
              </a:extLst>
            </p:cNvPr>
            <p:cNvSpPr/>
            <p:nvPr/>
          </p:nvSpPr>
          <p:spPr>
            <a:xfrm>
              <a:off x="8844472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2" name="직사각형 651">
              <a:extLst>
                <a:ext uri="{FF2B5EF4-FFF2-40B4-BE49-F238E27FC236}">
                  <a16:creationId xmlns:a16="http://schemas.microsoft.com/office/drawing/2014/main" id="{A7F2CB78-7D85-4117-9404-05F1C991BF1F}"/>
                </a:ext>
              </a:extLst>
            </p:cNvPr>
            <p:cNvSpPr/>
            <p:nvPr/>
          </p:nvSpPr>
          <p:spPr>
            <a:xfrm>
              <a:off x="8947674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690" name="TextBox 689">
            <a:extLst>
              <a:ext uri="{FF2B5EF4-FFF2-40B4-BE49-F238E27FC236}">
                <a16:creationId xmlns:a16="http://schemas.microsoft.com/office/drawing/2014/main" id="{01AF087C-F25E-481F-B577-8F971E0E0F5F}"/>
              </a:ext>
            </a:extLst>
          </p:cNvPr>
          <p:cNvSpPr txBox="1"/>
          <p:nvPr/>
        </p:nvSpPr>
        <p:spPr>
          <a:xfrm>
            <a:off x="3558469" y="5874350"/>
            <a:ext cx="99578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t (100,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91" name="직선 화살표 연결선 690">
            <a:extLst>
              <a:ext uri="{FF2B5EF4-FFF2-40B4-BE49-F238E27FC236}">
                <a16:creationId xmlns:a16="http://schemas.microsoft.com/office/drawing/2014/main" id="{8CF23273-C863-43BD-8B9A-6F893285E63E}"/>
              </a:ext>
            </a:extLst>
          </p:cNvPr>
          <p:cNvCxnSpPr>
            <a:cxnSpLocks/>
            <a:stCxn id="582" idx="3"/>
            <a:endCxn id="587" idx="1"/>
          </p:cNvCxnSpPr>
          <p:nvPr/>
        </p:nvCxnSpPr>
        <p:spPr>
          <a:xfrm>
            <a:off x="2852118" y="5706605"/>
            <a:ext cx="724535" cy="4729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AF71D5ED-0A6B-4C60-939D-396586DA4CA5}"/>
              </a:ext>
            </a:extLst>
          </p:cNvPr>
          <p:cNvGrpSpPr/>
          <p:nvPr/>
        </p:nvGrpSpPr>
        <p:grpSpPr>
          <a:xfrm>
            <a:off x="3583355" y="5242010"/>
            <a:ext cx="1135226" cy="619214"/>
            <a:chOff x="3583355" y="5242010"/>
            <a:chExt cx="1135226" cy="619214"/>
          </a:xfrm>
        </p:grpSpPr>
        <p:sp>
          <p:nvSpPr>
            <p:cNvPr id="697" name="직사각형 696">
              <a:extLst>
                <a:ext uri="{FF2B5EF4-FFF2-40B4-BE49-F238E27FC236}">
                  <a16:creationId xmlns:a16="http://schemas.microsoft.com/office/drawing/2014/main" id="{AE399481-0830-4D38-93EA-6F1968CFC7BA}"/>
                </a:ext>
              </a:extLst>
            </p:cNvPr>
            <p:cNvSpPr/>
            <p:nvPr/>
          </p:nvSpPr>
          <p:spPr>
            <a:xfrm>
              <a:off x="3686558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8" name="직사각형 697">
              <a:extLst>
                <a:ext uri="{FF2B5EF4-FFF2-40B4-BE49-F238E27FC236}">
                  <a16:creationId xmlns:a16="http://schemas.microsoft.com/office/drawing/2014/main" id="{3ACC020F-43D6-41AE-BDCB-C5D69B0F0E74}"/>
                </a:ext>
              </a:extLst>
            </p:cNvPr>
            <p:cNvSpPr/>
            <p:nvPr/>
          </p:nvSpPr>
          <p:spPr>
            <a:xfrm>
              <a:off x="3789760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9" name="직사각형 698">
              <a:extLst>
                <a:ext uri="{FF2B5EF4-FFF2-40B4-BE49-F238E27FC236}">
                  <a16:creationId xmlns:a16="http://schemas.microsoft.com/office/drawing/2014/main" id="{B613A495-4E9F-4E65-94EA-8D4E340D610F}"/>
                </a:ext>
              </a:extLst>
            </p:cNvPr>
            <p:cNvSpPr/>
            <p:nvPr/>
          </p:nvSpPr>
          <p:spPr>
            <a:xfrm>
              <a:off x="3892962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0" name="직사각형 699">
              <a:extLst>
                <a:ext uri="{FF2B5EF4-FFF2-40B4-BE49-F238E27FC236}">
                  <a16:creationId xmlns:a16="http://schemas.microsoft.com/office/drawing/2014/main" id="{F51B18C7-DE51-4734-B1FD-7BE55BA36FCB}"/>
                </a:ext>
              </a:extLst>
            </p:cNvPr>
            <p:cNvSpPr/>
            <p:nvPr/>
          </p:nvSpPr>
          <p:spPr>
            <a:xfrm>
              <a:off x="3996165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1" name="직사각형 700">
              <a:extLst>
                <a:ext uri="{FF2B5EF4-FFF2-40B4-BE49-F238E27FC236}">
                  <a16:creationId xmlns:a16="http://schemas.microsoft.com/office/drawing/2014/main" id="{2D8B489E-1045-4868-95DD-14E34843ED44}"/>
                </a:ext>
              </a:extLst>
            </p:cNvPr>
            <p:cNvSpPr/>
            <p:nvPr/>
          </p:nvSpPr>
          <p:spPr>
            <a:xfrm>
              <a:off x="4099367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2" name="직사각형 701">
              <a:extLst>
                <a:ext uri="{FF2B5EF4-FFF2-40B4-BE49-F238E27FC236}">
                  <a16:creationId xmlns:a16="http://schemas.microsoft.com/office/drawing/2014/main" id="{6104B2E0-B726-47A7-BDCD-E8F517A1B1E8}"/>
                </a:ext>
              </a:extLst>
            </p:cNvPr>
            <p:cNvSpPr/>
            <p:nvPr/>
          </p:nvSpPr>
          <p:spPr>
            <a:xfrm>
              <a:off x="4202569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3" name="직사각형 702">
              <a:extLst>
                <a:ext uri="{FF2B5EF4-FFF2-40B4-BE49-F238E27FC236}">
                  <a16:creationId xmlns:a16="http://schemas.microsoft.com/office/drawing/2014/main" id="{0D273240-2303-4981-B118-04B0D5DA6086}"/>
                </a:ext>
              </a:extLst>
            </p:cNvPr>
            <p:cNvSpPr/>
            <p:nvPr/>
          </p:nvSpPr>
          <p:spPr>
            <a:xfrm>
              <a:off x="4305772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4" name="직사각형 703">
              <a:extLst>
                <a:ext uri="{FF2B5EF4-FFF2-40B4-BE49-F238E27FC236}">
                  <a16:creationId xmlns:a16="http://schemas.microsoft.com/office/drawing/2014/main" id="{DC8182BF-50F0-4F40-B272-BB6985092CEB}"/>
                </a:ext>
              </a:extLst>
            </p:cNvPr>
            <p:cNvSpPr/>
            <p:nvPr/>
          </p:nvSpPr>
          <p:spPr>
            <a:xfrm>
              <a:off x="4408974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5" name="직사각형 704">
              <a:extLst>
                <a:ext uri="{FF2B5EF4-FFF2-40B4-BE49-F238E27FC236}">
                  <a16:creationId xmlns:a16="http://schemas.microsoft.com/office/drawing/2014/main" id="{DABCCB34-2A64-4435-83C3-554738EC265E}"/>
                </a:ext>
              </a:extLst>
            </p:cNvPr>
            <p:cNvSpPr/>
            <p:nvPr/>
          </p:nvSpPr>
          <p:spPr>
            <a:xfrm>
              <a:off x="4512177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6" name="직사각형 705">
              <a:extLst>
                <a:ext uri="{FF2B5EF4-FFF2-40B4-BE49-F238E27FC236}">
                  <a16:creationId xmlns:a16="http://schemas.microsoft.com/office/drawing/2014/main" id="{73EC5DD3-4E7D-4CBC-AFED-40111A6E28AB}"/>
                </a:ext>
              </a:extLst>
            </p:cNvPr>
            <p:cNvSpPr/>
            <p:nvPr/>
          </p:nvSpPr>
          <p:spPr>
            <a:xfrm>
              <a:off x="4615379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8" name="직사각형 707">
              <a:extLst>
                <a:ext uri="{FF2B5EF4-FFF2-40B4-BE49-F238E27FC236}">
                  <a16:creationId xmlns:a16="http://schemas.microsoft.com/office/drawing/2014/main" id="{E948BBA6-09D6-4B83-90D1-F28E145D0EE4}"/>
                </a:ext>
              </a:extLst>
            </p:cNvPr>
            <p:cNvSpPr/>
            <p:nvPr/>
          </p:nvSpPr>
          <p:spPr>
            <a:xfrm>
              <a:off x="3686558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9" name="직사각형 708">
              <a:extLst>
                <a:ext uri="{FF2B5EF4-FFF2-40B4-BE49-F238E27FC236}">
                  <a16:creationId xmlns:a16="http://schemas.microsoft.com/office/drawing/2014/main" id="{B7072885-E74D-44A2-82F8-5256FF13EAB7}"/>
                </a:ext>
              </a:extLst>
            </p:cNvPr>
            <p:cNvSpPr/>
            <p:nvPr/>
          </p:nvSpPr>
          <p:spPr>
            <a:xfrm>
              <a:off x="3789760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0" name="직사각형 709">
              <a:extLst>
                <a:ext uri="{FF2B5EF4-FFF2-40B4-BE49-F238E27FC236}">
                  <a16:creationId xmlns:a16="http://schemas.microsoft.com/office/drawing/2014/main" id="{8E451BFB-F8A7-4089-85E2-A35E8B968509}"/>
                </a:ext>
              </a:extLst>
            </p:cNvPr>
            <p:cNvSpPr/>
            <p:nvPr/>
          </p:nvSpPr>
          <p:spPr>
            <a:xfrm>
              <a:off x="3892962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1" name="직사각형 710">
              <a:extLst>
                <a:ext uri="{FF2B5EF4-FFF2-40B4-BE49-F238E27FC236}">
                  <a16:creationId xmlns:a16="http://schemas.microsoft.com/office/drawing/2014/main" id="{52EDFEE4-E407-45DA-AC93-CC697AD74F33}"/>
                </a:ext>
              </a:extLst>
            </p:cNvPr>
            <p:cNvSpPr/>
            <p:nvPr/>
          </p:nvSpPr>
          <p:spPr>
            <a:xfrm>
              <a:off x="3996165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2" name="직사각형 711">
              <a:extLst>
                <a:ext uri="{FF2B5EF4-FFF2-40B4-BE49-F238E27FC236}">
                  <a16:creationId xmlns:a16="http://schemas.microsoft.com/office/drawing/2014/main" id="{251FA5CF-AD86-467A-AE2F-C7621303B6A7}"/>
                </a:ext>
              </a:extLst>
            </p:cNvPr>
            <p:cNvSpPr/>
            <p:nvPr/>
          </p:nvSpPr>
          <p:spPr>
            <a:xfrm>
              <a:off x="4099367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3" name="직사각형 712">
              <a:extLst>
                <a:ext uri="{FF2B5EF4-FFF2-40B4-BE49-F238E27FC236}">
                  <a16:creationId xmlns:a16="http://schemas.microsoft.com/office/drawing/2014/main" id="{07276189-E826-48F6-8ED8-ACE9615AF70E}"/>
                </a:ext>
              </a:extLst>
            </p:cNvPr>
            <p:cNvSpPr/>
            <p:nvPr/>
          </p:nvSpPr>
          <p:spPr>
            <a:xfrm>
              <a:off x="4202569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4" name="직사각형 713">
              <a:extLst>
                <a:ext uri="{FF2B5EF4-FFF2-40B4-BE49-F238E27FC236}">
                  <a16:creationId xmlns:a16="http://schemas.microsoft.com/office/drawing/2014/main" id="{B857BD87-9BFA-4562-8F39-012110149998}"/>
                </a:ext>
              </a:extLst>
            </p:cNvPr>
            <p:cNvSpPr/>
            <p:nvPr/>
          </p:nvSpPr>
          <p:spPr>
            <a:xfrm>
              <a:off x="4305772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5" name="직사각형 714">
              <a:extLst>
                <a:ext uri="{FF2B5EF4-FFF2-40B4-BE49-F238E27FC236}">
                  <a16:creationId xmlns:a16="http://schemas.microsoft.com/office/drawing/2014/main" id="{12242AB0-D56C-426C-B9CF-14DCF5C6FDCD}"/>
                </a:ext>
              </a:extLst>
            </p:cNvPr>
            <p:cNvSpPr/>
            <p:nvPr/>
          </p:nvSpPr>
          <p:spPr>
            <a:xfrm>
              <a:off x="4408974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6" name="직사각형 715">
              <a:extLst>
                <a:ext uri="{FF2B5EF4-FFF2-40B4-BE49-F238E27FC236}">
                  <a16:creationId xmlns:a16="http://schemas.microsoft.com/office/drawing/2014/main" id="{9E21CAB4-3D23-463F-BC00-D41D9AE19E67}"/>
                </a:ext>
              </a:extLst>
            </p:cNvPr>
            <p:cNvSpPr/>
            <p:nvPr/>
          </p:nvSpPr>
          <p:spPr>
            <a:xfrm>
              <a:off x="4512177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7" name="직사각형 716">
              <a:extLst>
                <a:ext uri="{FF2B5EF4-FFF2-40B4-BE49-F238E27FC236}">
                  <a16:creationId xmlns:a16="http://schemas.microsoft.com/office/drawing/2014/main" id="{FEF7E98B-73AE-4ED8-A9FE-B00CA0052F50}"/>
                </a:ext>
              </a:extLst>
            </p:cNvPr>
            <p:cNvSpPr/>
            <p:nvPr/>
          </p:nvSpPr>
          <p:spPr>
            <a:xfrm>
              <a:off x="4615379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9" name="직사각형 718">
              <a:extLst>
                <a:ext uri="{FF2B5EF4-FFF2-40B4-BE49-F238E27FC236}">
                  <a16:creationId xmlns:a16="http://schemas.microsoft.com/office/drawing/2014/main" id="{16EC497C-0752-4924-8A77-6B4C579BDCB7}"/>
                </a:ext>
              </a:extLst>
            </p:cNvPr>
            <p:cNvSpPr/>
            <p:nvPr/>
          </p:nvSpPr>
          <p:spPr>
            <a:xfrm>
              <a:off x="3686558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0" name="직사각형 719">
              <a:extLst>
                <a:ext uri="{FF2B5EF4-FFF2-40B4-BE49-F238E27FC236}">
                  <a16:creationId xmlns:a16="http://schemas.microsoft.com/office/drawing/2014/main" id="{8AD98DA2-7362-4082-B8DF-E661C460DAB8}"/>
                </a:ext>
              </a:extLst>
            </p:cNvPr>
            <p:cNvSpPr/>
            <p:nvPr/>
          </p:nvSpPr>
          <p:spPr>
            <a:xfrm>
              <a:off x="3789760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1" name="직사각형 720">
              <a:extLst>
                <a:ext uri="{FF2B5EF4-FFF2-40B4-BE49-F238E27FC236}">
                  <a16:creationId xmlns:a16="http://schemas.microsoft.com/office/drawing/2014/main" id="{0A394A24-9C93-44E8-88F4-54CE6E9319CE}"/>
                </a:ext>
              </a:extLst>
            </p:cNvPr>
            <p:cNvSpPr/>
            <p:nvPr/>
          </p:nvSpPr>
          <p:spPr>
            <a:xfrm>
              <a:off x="3892962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2" name="직사각형 721">
              <a:extLst>
                <a:ext uri="{FF2B5EF4-FFF2-40B4-BE49-F238E27FC236}">
                  <a16:creationId xmlns:a16="http://schemas.microsoft.com/office/drawing/2014/main" id="{6420887F-D2C2-4CD8-B171-64161F0AF03C}"/>
                </a:ext>
              </a:extLst>
            </p:cNvPr>
            <p:cNvSpPr/>
            <p:nvPr/>
          </p:nvSpPr>
          <p:spPr>
            <a:xfrm>
              <a:off x="3996165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3" name="직사각형 722">
              <a:extLst>
                <a:ext uri="{FF2B5EF4-FFF2-40B4-BE49-F238E27FC236}">
                  <a16:creationId xmlns:a16="http://schemas.microsoft.com/office/drawing/2014/main" id="{E0D8A53C-FBE0-4C54-8637-69A2A7F44DE5}"/>
                </a:ext>
              </a:extLst>
            </p:cNvPr>
            <p:cNvSpPr/>
            <p:nvPr/>
          </p:nvSpPr>
          <p:spPr>
            <a:xfrm>
              <a:off x="4099367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4" name="직사각형 723">
              <a:extLst>
                <a:ext uri="{FF2B5EF4-FFF2-40B4-BE49-F238E27FC236}">
                  <a16:creationId xmlns:a16="http://schemas.microsoft.com/office/drawing/2014/main" id="{70EE421D-50D2-4357-BB23-5C77054C8756}"/>
                </a:ext>
              </a:extLst>
            </p:cNvPr>
            <p:cNvSpPr/>
            <p:nvPr/>
          </p:nvSpPr>
          <p:spPr>
            <a:xfrm>
              <a:off x="4202569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5" name="직사각형 724">
              <a:extLst>
                <a:ext uri="{FF2B5EF4-FFF2-40B4-BE49-F238E27FC236}">
                  <a16:creationId xmlns:a16="http://schemas.microsoft.com/office/drawing/2014/main" id="{DF826840-7B85-4F8B-B378-F7172485E0B7}"/>
                </a:ext>
              </a:extLst>
            </p:cNvPr>
            <p:cNvSpPr/>
            <p:nvPr/>
          </p:nvSpPr>
          <p:spPr>
            <a:xfrm>
              <a:off x="4305772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6" name="직사각형 725">
              <a:extLst>
                <a:ext uri="{FF2B5EF4-FFF2-40B4-BE49-F238E27FC236}">
                  <a16:creationId xmlns:a16="http://schemas.microsoft.com/office/drawing/2014/main" id="{A85679F4-9224-478B-B004-E313ED007A68}"/>
                </a:ext>
              </a:extLst>
            </p:cNvPr>
            <p:cNvSpPr/>
            <p:nvPr/>
          </p:nvSpPr>
          <p:spPr>
            <a:xfrm>
              <a:off x="4408974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7" name="직사각형 726">
              <a:extLst>
                <a:ext uri="{FF2B5EF4-FFF2-40B4-BE49-F238E27FC236}">
                  <a16:creationId xmlns:a16="http://schemas.microsoft.com/office/drawing/2014/main" id="{DBCB7553-76C8-4B99-9A38-CEB537DDA685}"/>
                </a:ext>
              </a:extLst>
            </p:cNvPr>
            <p:cNvSpPr/>
            <p:nvPr/>
          </p:nvSpPr>
          <p:spPr>
            <a:xfrm>
              <a:off x="4512177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8" name="직사각형 727">
              <a:extLst>
                <a:ext uri="{FF2B5EF4-FFF2-40B4-BE49-F238E27FC236}">
                  <a16:creationId xmlns:a16="http://schemas.microsoft.com/office/drawing/2014/main" id="{E581F426-79C2-4A80-88C2-1F23D956C0D4}"/>
                </a:ext>
              </a:extLst>
            </p:cNvPr>
            <p:cNvSpPr/>
            <p:nvPr/>
          </p:nvSpPr>
          <p:spPr>
            <a:xfrm>
              <a:off x="4615379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0" name="직사각형 729">
              <a:extLst>
                <a:ext uri="{FF2B5EF4-FFF2-40B4-BE49-F238E27FC236}">
                  <a16:creationId xmlns:a16="http://schemas.microsoft.com/office/drawing/2014/main" id="{48525AA5-8EE6-42AE-B529-26C7D4648E40}"/>
                </a:ext>
              </a:extLst>
            </p:cNvPr>
            <p:cNvSpPr/>
            <p:nvPr/>
          </p:nvSpPr>
          <p:spPr>
            <a:xfrm>
              <a:off x="3686558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1" name="직사각형 730">
              <a:extLst>
                <a:ext uri="{FF2B5EF4-FFF2-40B4-BE49-F238E27FC236}">
                  <a16:creationId xmlns:a16="http://schemas.microsoft.com/office/drawing/2014/main" id="{B75C6421-8F04-4F72-9685-F78809F98169}"/>
                </a:ext>
              </a:extLst>
            </p:cNvPr>
            <p:cNvSpPr/>
            <p:nvPr/>
          </p:nvSpPr>
          <p:spPr>
            <a:xfrm>
              <a:off x="3789760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2" name="직사각형 731">
              <a:extLst>
                <a:ext uri="{FF2B5EF4-FFF2-40B4-BE49-F238E27FC236}">
                  <a16:creationId xmlns:a16="http://schemas.microsoft.com/office/drawing/2014/main" id="{1130B55D-0683-4430-BB02-A85F11B983D9}"/>
                </a:ext>
              </a:extLst>
            </p:cNvPr>
            <p:cNvSpPr/>
            <p:nvPr/>
          </p:nvSpPr>
          <p:spPr>
            <a:xfrm>
              <a:off x="3892962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3" name="직사각형 732">
              <a:extLst>
                <a:ext uri="{FF2B5EF4-FFF2-40B4-BE49-F238E27FC236}">
                  <a16:creationId xmlns:a16="http://schemas.microsoft.com/office/drawing/2014/main" id="{5FD862ED-43CF-420A-80FC-B958282C3DDB}"/>
                </a:ext>
              </a:extLst>
            </p:cNvPr>
            <p:cNvSpPr/>
            <p:nvPr/>
          </p:nvSpPr>
          <p:spPr>
            <a:xfrm>
              <a:off x="3996165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4" name="직사각형 733">
              <a:extLst>
                <a:ext uri="{FF2B5EF4-FFF2-40B4-BE49-F238E27FC236}">
                  <a16:creationId xmlns:a16="http://schemas.microsoft.com/office/drawing/2014/main" id="{4CBFA9C3-9639-4617-A831-747CEAE4DC10}"/>
                </a:ext>
              </a:extLst>
            </p:cNvPr>
            <p:cNvSpPr/>
            <p:nvPr/>
          </p:nvSpPr>
          <p:spPr>
            <a:xfrm>
              <a:off x="4099367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5" name="직사각형 734">
              <a:extLst>
                <a:ext uri="{FF2B5EF4-FFF2-40B4-BE49-F238E27FC236}">
                  <a16:creationId xmlns:a16="http://schemas.microsoft.com/office/drawing/2014/main" id="{C80C9C7D-404E-4493-8007-00532230C312}"/>
                </a:ext>
              </a:extLst>
            </p:cNvPr>
            <p:cNvSpPr/>
            <p:nvPr/>
          </p:nvSpPr>
          <p:spPr>
            <a:xfrm>
              <a:off x="4202569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6" name="직사각형 735">
              <a:extLst>
                <a:ext uri="{FF2B5EF4-FFF2-40B4-BE49-F238E27FC236}">
                  <a16:creationId xmlns:a16="http://schemas.microsoft.com/office/drawing/2014/main" id="{798F72EF-015B-443B-8999-F27025A1C378}"/>
                </a:ext>
              </a:extLst>
            </p:cNvPr>
            <p:cNvSpPr/>
            <p:nvPr/>
          </p:nvSpPr>
          <p:spPr>
            <a:xfrm>
              <a:off x="4305772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7" name="직사각형 736">
              <a:extLst>
                <a:ext uri="{FF2B5EF4-FFF2-40B4-BE49-F238E27FC236}">
                  <a16:creationId xmlns:a16="http://schemas.microsoft.com/office/drawing/2014/main" id="{A7410315-5008-4620-B02E-D1F2C2BE842B}"/>
                </a:ext>
              </a:extLst>
            </p:cNvPr>
            <p:cNvSpPr/>
            <p:nvPr/>
          </p:nvSpPr>
          <p:spPr>
            <a:xfrm>
              <a:off x="4408974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8" name="직사각형 737">
              <a:extLst>
                <a:ext uri="{FF2B5EF4-FFF2-40B4-BE49-F238E27FC236}">
                  <a16:creationId xmlns:a16="http://schemas.microsoft.com/office/drawing/2014/main" id="{9B07449C-F3B7-4041-8D66-93136432D0EF}"/>
                </a:ext>
              </a:extLst>
            </p:cNvPr>
            <p:cNvSpPr/>
            <p:nvPr/>
          </p:nvSpPr>
          <p:spPr>
            <a:xfrm>
              <a:off x="4512177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9" name="직사각형 738">
              <a:extLst>
                <a:ext uri="{FF2B5EF4-FFF2-40B4-BE49-F238E27FC236}">
                  <a16:creationId xmlns:a16="http://schemas.microsoft.com/office/drawing/2014/main" id="{3B8DD34F-BE89-4F1F-B588-3F403089F6BB}"/>
                </a:ext>
              </a:extLst>
            </p:cNvPr>
            <p:cNvSpPr/>
            <p:nvPr/>
          </p:nvSpPr>
          <p:spPr>
            <a:xfrm>
              <a:off x="4615379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1" name="직사각형 740">
              <a:extLst>
                <a:ext uri="{FF2B5EF4-FFF2-40B4-BE49-F238E27FC236}">
                  <a16:creationId xmlns:a16="http://schemas.microsoft.com/office/drawing/2014/main" id="{2FEAF952-B414-43BD-8E2B-8FDD45C5F765}"/>
                </a:ext>
              </a:extLst>
            </p:cNvPr>
            <p:cNvSpPr/>
            <p:nvPr/>
          </p:nvSpPr>
          <p:spPr>
            <a:xfrm>
              <a:off x="3686558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2" name="직사각형 741">
              <a:extLst>
                <a:ext uri="{FF2B5EF4-FFF2-40B4-BE49-F238E27FC236}">
                  <a16:creationId xmlns:a16="http://schemas.microsoft.com/office/drawing/2014/main" id="{B5719D8C-42BD-446F-9D62-668CA37DED65}"/>
                </a:ext>
              </a:extLst>
            </p:cNvPr>
            <p:cNvSpPr/>
            <p:nvPr/>
          </p:nvSpPr>
          <p:spPr>
            <a:xfrm>
              <a:off x="3789760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3" name="직사각형 742">
              <a:extLst>
                <a:ext uri="{FF2B5EF4-FFF2-40B4-BE49-F238E27FC236}">
                  <a16:creationId xmlns:a16="http://schemas.microsoft.com/office/drawing/2014/main" id="{417A6089-4D40-4465-94DC-9004E991D24E}"/>
                </a:ext>
              </a:extLst>
            </p:cNvPr>
            <p:cNvSpPr/>
            <p:nvPr/>
          </p:nvSpPr>
          <p:spPr>
            <a:xfrm>
              <a:off x="3892962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4" name="직사각형 743">
              <a:extLst>
                <a:ext uri="{FF2B5EF4-FFF2-40B4-BE49-F238E27FC236}">
                  <a16:creationId xmlns:a16="http://schemas.microsoft.com/office/drawing/2014/main" id="{03F34049-7FCA-4E6F-A400-BC7B13B3BDCC}"/>
                </a:ext>
              </a:extLst>
            </p:cNvPr>
            <p:cNvSpPr/>
            <p:nvPr/>
          </p:nvSpPr>
          <p:spPr>
            <a:xfrm>
              <a:off x="3996165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5" name="직사각형 744">
              <a:extLst>
                <a:ext uri="{FF2B5EF4-FFF2-40B4-BE49-F238E27FC236}">
                  <a16:creationId xmlns:a16="http://schemas.microsoft.com/office/drawing/2014/main" id="{6C7802C0-87D1-44AB-97B8-EBBDC5D44129}"/>
                </a:ext>
              </a:extLst>
            </p:cNvPr>
            <p:cNvSpPr/>
            <p:nvPr/>
          </p:nvSpPr>
          <p:spPr>
            <a:xfrm>
              <a:off x="4099367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6" name="직사각형 745">
              <a:extLst>
                <a:ext uri="{FF2B5EF4-FFF2-40B4-BE49-F238E27FC236}">
                  <a16:creationId xmlns:a16="http://schemas.microsoft.com/office/drawing/2014/main" id="{98CF12D9-CB69-4A57-811A-B674D2EABD16}"/>
                </a:ext>
              </a:extLst>
            </p:cNvPr>
            <p:cNvSpPr/>
            <p:nvPr/>
          </p:nvSpPr>
          <p:spPr>
            <a:xfrm>
              <a:off x="4202569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7" name="직사각형 746">
              <a:extLst>
                <a:ext uri="{FF2B5EF4-FFF2-40B4-BE49-F238E27FC236}">
                  <a16:creationId xmlns:a16="http://schemas.microsoft.com/office/drawing/2014/main" id="{4AE3A9E4-3357-40A4-B674-C0EAD4AEF34B}"/>
                </a:ext>
              </a:extLst>
            </p:cNvPr>
            <p:cNvSpPr/>
            <p:nvPr/>
          </p:nvSpPr>
          <p:spPr>
            <a:xfrm>
              <a:off x="4305772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8" name="직사각형 747">
              <a:extLst>
                <a:ext uri="{FF2B5EF4-FFF2-40B4-BE49-F238E27FC236}">
                  <a16:creationId xmlns:a16="http://schemas.microsoft.com/office/drawing/2014/main" id="{3EFADE79-CD8E-4255-A172-F373D55D28C9}"/>
                </a:ext>
              </a:extLst>
            </p:cNvPr>
            <p:cNvSpPr/>
            <p:nvPr/>
          </p:nvSpPr>
          <p:spPr>
            <a:xfrm>
              <a:off x="4408974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9" name="직사각형 748">
              <a:extLst>
                <a:ext uri="{FF2B5EF4-FFF2-40B4-BE49-F238E27FC236}">
                  <a16:creationId xmlns:a16="http://schemas.microsoft.com/office/drawing/2014/main" id="{2E37573A-3499-4479-AE7A-BD6077B96B2C}"/>
                </a:ext>
              </a:extLst>
            </p:cNvPr>
            <p:cNvSpPr/>
            <p:nvPr/>
          </p:nvSpPr>
          <p:spPr>
            <a:xfrm>
              <a:off x="4512177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0" name="직사각형 749">
              <a:extLst>
                <a:ext uri="{FF2B5EF4-FFF2-40B4-BE49-F238E27FC236}">
                  <a16:creationId xmlns:a16="http://schemas.microsoft.com/office/drawing/2014/main" id="{02FBFC48-2414-4EE4-BB62-95B951009263}"/>
                </a:ext>
              </a:extLst>
            </p:cNvPr>
            <p:cNvSpPr/>
            <p:nvPr/>
          </p:nvSpPr>
          <p:spPr>
            <a:xfrm>
              <a:off x="4615379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568" name="그룹 567">
              <a:extLst>
                <a:ext uri="{FF2B5EF4-FFF2-40B4-BE49-F238E27FC236}">
                  <a16:creationId xmlns:a16="http://schemas.microsoft.com/office/drawing/2014/main" id="{2620ABFC-FEFD-49A8-97B7-3D34BAD971A2}"/>
                </a:ext>
              </a:extLst>
            </p:cNvPr>
            <p:cNvGrpSpPr/>
            <p:nvPr/>
          </p:nvGrpSpPr>
          <p:grpSpPr>
            <a:xfrm>
              <a:off x="3583355" y="5242010"/>
              <a:ext cx="103202" cy="619214"/>
              <a:chOff x="3583355" y="5242010"/>
              <a:chExt cx="103202" cy="619214"/>
            </a:xfrm>
          </p:grpSpPr>
          <p:sp>
            <p:nvSpPr>
              <p:cNvPr id="696" name="직사각형 695">
                <a:extLst>
                  <a:ext uri="{FF2B5EF4-FFF2-40B4-BE49-F238E27FC236}">
                    <a16:creationId xmlns:a16="http://schemas.microsoft.com/office/drawing/2014/main" id="{4FF403BA-AE63-489F-AD4E-0275ED6A6AB0}"/>
                  </a:ext>
                </a:extLst>
              </p:cNvPr>
              <p:cNvSpPr/>
              <p:nvPr/>
            </p:nvSpPr>
            <p:spPr>
              <a:xfrm>
                <a:off x="3583355" y="5242010"/>
                <a:ext cx="103202" cy="10320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07" name="직사각형 706">
                <a:extLst>
                  <a:ext uri="{FF2B5EF4-FFF2-40B4-BE49-F238E27FC236}">
                    <a16:creationId xmlns:a16="http://schemas.microsoft.com/office/drawing/2014/main" id="{55DFC671-15CE-4C95-A484-9F6C86574B00}"/>
                  </a:ext>
                </a:extLst>
              </p:cNvPr>
              <p:cNvSpPr/>
              <p:nvPr/>
            </p:nvSpPr>
            <p:spPr>
              <a:xfrm>
                <a:off x="3583355" y="5345212"/>
                <a:ext cx="103202" cy="10320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18" name="직사각형 717">
                <a:extLst>
                  <a:ext uri="{FF2B5EF4-FFF2-40B4-BE49-F238E27FC236}">
                    <a16:creationId xmlns:a16="http://schemas.microsoft.com/office/drawing/2014/main" id="{A73DCDFB-9B61-4C23-9F92-76068E461C98}"/>
                  </a:ext>
                </a:extLst>
              </p:cNvPr>
              <p:cNvSpPr/>
              <p:nvPr/>
            </p:nvSpPr>
            <p:spPr>
              <a:xfrm>
                <a:off x="3583355" y="5448415"/>
                <a:ext cx="103202" cy="10320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29" name="직사각형 728">
                <a:extLst>
                  <a:ext uri="{FF2B5EF4-FFF2-40B4-BE49-F238E27FC236}">
                    <a16:creationId xmlns:a16="http://schemas.microsoft.com/office/drawing/2014/main" id="{2CCB63CB-3948-4060-A897-B848FC95F7EE}"/>
                  </a:ext>
                </a:extLst>
              </p:cNvPr>
              <p:cNvSpPr/>
              <p:nvPr/>
            </p:nvSpPr>
            <p:spPr>
              <a:xfrm>
                <a:off x="3583355" y="5551617"/>
                <a:ext cx="103202" cy="10320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40" name="직사각형 739">
                <a:extLst>
                  <a:ext uri="{FF2B5EF4-FFF2-40B4-BE49-F238E27FC236}">
                    <a16:creationId xmlns:a16="http://schemas.microsoft.com/office/drawing/2014/main" id="{4E045A48-65CE-4838-A0A7-D51B7CBA4EA4}"/>
                  </a:ext>
                </a:extLst>
              </p:cNvPr>
              <p:cNvSpPr/>
              <p:nvPr/>
            </p:nvSpPr>
            <p:spPr>
              <a:xfrm>
                <a:off x="3583355" y="5654819"/>
                <a:ext cx="103202" cy="10320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51" name="직사각형 750">
                <a:extLst>
                  <a:ext uri="{FF2B5EF4-FFF2-40B4-BE49-F238E27FC236}">
                    <a16:creationId xmlns:a16="http://schemas.microsoft.com/office/drawing/2014/main" id="{014FCBE9-0DE5-49AF-8C64-DB04705793F2}"/>
                  </a:ext>
                </a:extLst>
              </p:cNvPr>
              <p:cNvSpPr/>
              <p:nvPr/>
            </p:nvSpPr>
            <p:spPr>
              <a:xfrm>
                <a:off x="3583355" y="5758022"/>
                <a:ext cx="103202" cy="10320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752" name="직사각형 751">
              <a:extLst>
                <a:ext uri="{FF2B5EF4-FFF2-40B4-BE49-F238E27FC236}">
                  <a16:creationId xmlns:a16="http://schemas.microsoft.com/office/drawing/2014/main" id="{B02E570D-5FAE-4381-903F-D37C3B7C1DD6}"/>
                </a:ext>
              </a:extLst>
            </p:cNvPr>
            <p:cNvSpPr/>
            <p:nvPr/>
          </p:nvSpPr>
          <p:spPr>
            <a:xfrm>
              <a:off x="3686558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3" name="직사각형 752">
              <a:extLst>
                <a:ext uri="{FF2B5EF4-FFF2-40B4-BE49-F238E27FC236}">
                  <a16:creationId xmlns:a16="http://schemas.microsoft.com/office/drawing/2014/main" id="{3D5B13D7-CC76-46CD-A6CC-BD14AB5179B6}"/>
                </a:ext>
              </a:extLst>
            </p:cNvPr>
            <p:cNvSpPr/>
            <p:nvPr/>
          </p:nvSpPr>
          <p:spPr>
            <a:xfrm>
              <a:off x="3789760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4" name="직사각형 753">
              <a:extLst>
                <a:ext uri="{FF2B5EF4-FFF2-40B4-BE49-F238E27FC236}">
                  <a16:creationId xmlns:a16="http://schemas.microsoft.com/office/drawing/2014/main" id="{2C119F12-F101-4DFC-948D-850E034A150E}"/>
                </a:ext>
              </a:extLst>
            </p:cNvPr>
            <p:cNvSpPr/>
            <p:nvPr/>
          </p:nvSpPr>
          <p:spPr>
            <a:xfrm>
              <a:off x="3892962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5" name="직사각형 754">
              <a:extLst>
                <a:ext uri="{FF2B5EF4-FFF2-40B4-BE49-F238E27FC236}">
                  <a16:creationId xmlns:a16="http://schemas.microsoft.com/office/drawing/2014/main" id="{C559824A-2FF4-4EEA-9818-3973E3816AF3}"/>
                </a:ext>
              </a:extLst>
            </p:cNvPr>
            <p:cNvSpPr/>
            <p:nvPr/>
          </p:nvSpPr>
          <p:spPr>
            <a:xfrm>
              <a:off x="3996165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6" name="직사각형 755">
              <a:extLst>
                <a:ext uri="{FF2B5EF4-FFF2-40B4-BE49-F238E27FC236}">
                  <a16:creationId xmlns:a16="http://schemas.microsoft.com/office/drawing/2014/main" id="{A8818B3D-3A1C-4A01-8A3F-F232C7036DFD}"/>
                </a:ext>
              </a:extLst>
            </p:cNvPr>
            <p:cNvSpPr/>
            <p:nvPr/>
          </p:nvSpPr>
          <p:spPr>
            <a:xfrm>
              <a:off x="4099367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7" name="직사각형 756">
              <a:extLst>
                <a:ext uri="{FF2B5EF4-FFF2-40B4-BE49-F238E27FC236}">
                  <a16:creationId xmlns:a16="http://schemas.microsoft.com/office/drawing/2014/main" id="{301FB5EC-2C1C-4FD1-94B2-BD8AAE3F4A88}"/>
                </a:ext>
              </a:extLst>
            </p:cNvPr>
            <p:cNvSpPr/>
            <p:nvPr/>
          </p:nvSpPr>
          <p:spPr>
            <a:xfrm>
              <a:off x="4202569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8" name="직사각형 757">
              <a:extLst>
                <a:ext uri="{FF2B5EF4-FFF2-40B4-BE49-F238E27FC236}">
                  <a16:creationId xmlns:a16="http://schemas.microsoft.com/office/drawing/2014/main" id="{D608763E-FCBD-41BE-8F95-1F5EB8273BCA}"/>
                </a:ext>
              </a:extLst>
            </p:cNvPr>
            <p:cNvSpPr/>
            <p:nvPr/>
          </p:nvSpPr>
          <p:spPr>
            <a:xfrm>
              <a:off x="4305772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9" name="직사각형 758">
              <a:extLst>
                <a:ext uri="{FF2B5EF4-FFF2-40B4-BE49-F238E27FC236}">
                  <a16:creationId xmlns:a16="http://schemas.microsoft.com/office/drawing/2014/main" id="{2EB31AE6-E066-437C-93B7-B80DE8856669}"/>
                </a:ext>
              </a:extLst>
            </p:cNvPr>
            <p:cNvSpPr/>
            <p:nvPr/>
          </p:nvSpPr>
          <p:spPr>
            <a:xfrm>
              <a:off x="4408974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0" name="직사각형 759">
              <a:extLst>
                <a:ext uri="{FF2B5EF4-FFF2-40B4-BE49-F238E27FC236}">
                  <a16:creationId xmlns:a16="http://schemas.microsoft.com/office/drawing/2014/main" id="{EABE0ACD-C5A8-4DB7-BC5D-4EF4CDE05586}"/>
                </a:ext>
              </a:extLst>
            </p:cNvPr>
            <p:cNvSpPr/>
            <p:nvPr/>
          </p:nvSpPr>
          <p:spPr>
            <a:xfrm>
              <a:off x="4512177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1" name="직사각형 760">
              <a:extLst>
                <a:ext uri="{FF2B5EF4-FFF2-40B4-BE49-F238E27FC236}">
                  <a16:creationId xmlns:a16="http://schemas.microsoft.com/office/drawing/2014/main" id="{AA8AFF4D-E164-45CC-962A-6CC5AF5E431C}"/>
                </a:ext>
              </a:extLst>
            </p:cNvPr>
            <p:cNvSpPr/>
            <p:nvPr/>
          </p:nvSpPr>
          <p:spPr>
            <a:xfrm>
              <a:off x="4615379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762" name="직선 화살표 연결선 761">
            <a:extLst>
              <a:ext uri="{FF2B5EF4-FFF2-40B4-BE49-F238E27FC236}">
                <a16:creationId xmlns:a16="http://schemas.microsoft.com/office/drawing/2014/main" id="{9CA876D1-0579-4703-BAE9-48BA33B78DD3}"/>
              </a:ext>
            </a:extLst>
          </p:cNvPr>
          <p:cNvCxnSpPr>
            <a:cxnSpLocks/>
            <a:stCxn id="581" idx="3"/>
            <a:endCxn id="696" idx="1"/>
          </p:cNvCxnSpPr>
          <p:nvPr/>
        </p:nvCxnSpPr>
        <p:spPr>
          <a:xfrm flipV="1">
            <a:off x="2852118" y="5293611"/>
            <a:ext cx="731237" cy="1215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5" name="TextBox 764">
            <a:extLst>
              <a:ext uri="{FF2B5EF4-FFF2-40B4-BE49-F238E27FC236}">
                <a16:creationId xmlns:a16="http://schemas.microsoft.com/office/drawing/2014/main" id="{5036C9EA-94F0-4EB1-AC3D-EDD2FDCA98BF}"/>
              </a:ext>
            </a:extLst>
          </p:cNvPr>
          <p:cNvSpPr txBox="1"/>
          <p:nvPr/>
        </p:nvSpPr>
        <p:spPr>
          <a:xfrm>
            <a:off x="3509064" y="4978156"/>
            <a:ext cx="99578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y (100,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9" name="TextBox 768">
            <a:extLst>
              <a:ext uri="{FF2B5EF4-FFF2-40B4-BE49-F238E27FC236}">
                <a16:creationId xmlns:a16="http://schemas.microsoft.com/office/drawing/2014/main" id="{273BD048-303A-44A8-B662-FBE430349CF0}"/>
              </a:ext>
            </a:extLst>
          </p:cNvPr>
          <p:cNvSpPr txBox="1"/>
          <p:nvPr/>
        </p:nvSpPr>
        <p:spPr>
          <a:xfrm>
            <a:off x="3660301" y="4433001"/>
            <a:ext cx="70083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71" name="그룹 770">
            <a:extLst>
              <a:ext uri="{FF2B5EF4-FFF2-40B4-BE49-F238E27FC236}">
                <a16:creationId xmlns:a16="http://schemas.microsoft.com/office/drawing/2014/main" id="{24A36BCF-AC23-4018-9FCA-83ED643C6D2B}"/>
              </a:ext>
            </a:extLst>
          </p:cNvPr>
          <p:cNvGrpSpPr/>
          <p:nvPr/>
        </p:nvGrpSpPr>
        <p:grpSpPr>
          <a:xfrm>
            <a:off x="3602011" y="4266142"/>
            <a:ext cx="103202" cy="619214"/>
            <a:chOff x="3583355" y="5242010"/>
            <a:chExt cx="103202" cy="619214"/>
          </a:xfrm>
        </p:grpSpPr>
        <p:sp>
          <p:nvSpPr>
            <p:cNvPr id="772" name="직사각형 771">
              <a:extLst>
                <a:ext uri="{FF2B5EF4-FFF2-40B4-BE49-F238E27FC236}">
                  <a16:creationId xmlns:a16="http://schemas.microsoft.com/office/drawing/2014/main" id="{4B096C0D-29FF-460F-B28A-9CDB0A8548C5}"/>
                </a:ext>
              </a:extLst>
            </p:cNvPr>
            <p:cNvSpPr/>
            <p:nvPr/>
          </p:nvSpPr>
          <p:spPr>
            <a:xfrm>
              <a:off x="3583355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3" name="직사각형 772">
              <a:extLst>
                <a:ext uri="{FF2B5EF4-FFF2-40B4-BE49-F238E27FC236}">
                  <a16:creationId xmlns:a16="http://schemas.microsoft.com/office/drawing/2014/main" id="{1B5BA67B-9958-4293-82F3-0185268BF98F}"/>
                </a:ext>
              </a:extLst>
            </p:cNvPr>
            <p:cNvSpPr/>
            <p:nvPr/>
          </p:nvSpPr>
          <p:spPr>
            <a:xfrm>
              <a:off x="3583355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4" name="직사각형 773">
              <a:extLst>
                <a:ext uri="{FF2B5EF4-FFF2-40B4-BE49-F238E27FC236}">
                  <a16:creationId xmlns:a16="http://schemas.microsoft.com/office/drawing/2014/main" id="{FEC4C8B5-2EEF-4A2A-BE12-01683FE27D7B}"/>
                </a:ext>
              </a:extLst>
            </p:cNvPr>
            <p:cNvSpPr/>
            <p:nvPr/>
          </p:nvSpPr>
          <p:spPr>
            <a:xfrm>
              <a:off x="3583355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5" name="직사각형 774">
              <a:extLst>
                <a:ext uri="{FF2B5EF4-FFF2-40B4-BE49-F238E27FC236}">
                  <a16:creationId xmlns:a16="http://schemas.microsoft.com/office/drawing/2014/main" id="{2238104A-AE52-45D6-AA4C-7347BEC9E41B}"/>
                </a:ext>
              </a:extLst>
            </p:cNvPr>
            <p:cNvSpPr/>
            <p:nvPr/>
          </p:nvSpPr>
          <p:spPr>
            <a:xfrm>
              <a:off x="3583355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6" name="직사각형 775">
              <a:extLst>
                <a:ext uri="{FF2B5EF4-FFF2-40B4-BE49-F238E27FC236}">
                  <a16:creationId xmlns:a16="http://schemas.microsoft.com/office/drawing/2014/main" id="{C81B8B92-B083-4262-BF61-0E5B4653D6FC}"/>
                </a:ext>
              </a:extLst>
            </p:cNvPr>
            <p:cNvSpPr/>
            <p:nvPr/>
          </p:nvSpPr>
          <p:spPr>
            <a:xfrm>
              <a:off x="3583355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7" name="직사각형 776">
              <a:extLst>
                <a:ext uri="{FF2B5EF4-FFF2-40B4-BE49-F238E27FC236}">
                  <a16:creationId xmlns:a16="http://schemas.microsoft.com/office/drawing/2014/main" id="{BB64C4D6-C5C3-40BF-AAC2-2248E0863A9D}"/>
                </a:ext>
              </a:extLst>
            </p:cNvPr>
            <p:cNvSpPr/>
            <p:nvPr/>
          </p:nvSpPr>
          <p:spPr>
            <a:xfrm>
              <a:off x="3583355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778" name="직선 화살표 연결선 777">
            <a:extLst>
              <a:ext uri="{FF2B5EF4-FFF2-40B4-BE49-F238E27FC236}">
                <a16:creationId xmlns:a16="http://schemas.microsoft.com/office/drawing/2014/main" id="{321247C1-4966-4681-A8F5-8694D13E0091}"/>
              </a:ext>
            </a:extLst>
          </p:cNvPr>
          <p:cNvCxnSpPr>
            <a:cxnSpLocks/>
            <a:stCxn id="580" idx="3"/>
            <a:endCxn id="772" idx="1"/>
          </p:cNvCxnSpPr>
          <p:nvPr/>
        </p:nvCxnSpPr>
        <p:spPr>
          <a:xfrm flipV="1">
            <a:off x="2852118" y="4317743"/>
            <a:ext cx="749893" cy="7954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53" name="그룹 652">
            <a:extLst>
              <a:ext uri="{FF2B5EF4-FFF2-40B4-BE49-F238E27FC236}">
                <a16:creationId xmlns:a16="http://schemas.microsoft.com/office/drawing/2014/main" id="{DD7D8DAC-795D-418F-882A-7730293ECB36}"/>
              </a:ext>
            </a:extLst>
          </p:cNvPr>
          <p:cNvGrpSpPr/>
          <p:nvPr/>
        </p:nvGrpSpPr>
        <p:grpSpPr>
          <a:xfrm>
            <a:off x="8408917" y="5797555"/>
            <a:ext cx="1135226" cy="619214"/>
            <a:chOff x="3583355" y="5242010"/>
            <a:chExt cx="1135226" cy="619214"/>
          </a:xfrm>
        </p:grpSpPr>
        <p:sp>
          <p:nvSpPr>
            <p:cNvPr id="654" name="직사각형 653">
              <a:extLst>
                <a:ext uri="{FF2B5EF4-FFF2-40B4-BE49-F238E27FC236}">
                  <a16:creationId xmlns:a16="http://schemas.microsoft.com/office/drawing/2014/main" id="{B974326F-CB7E-4FA2-A55C-EC2FE69B6F4F}"/>
                </a:ext>
              </a:extLst>
            </p:cNvPr>
            <p:cNvSpPr/>
            <p:nvPr/>
          </p:nvSpPr>
          <p:spPr>
            <a:xfrm>
              <a:off x="3686558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5" name="직사각형 654">
              <a:extLst>
                <a:ext uri="{FF2B5EF4-FFF2-40B4-BE49-F238E27FC236}">
                  <a16:creationId xmlns:a16="http://schemas.microsoft.com/office/drawing/2014/main" id="{44326570-4C66-4E8C-85D4-B9FC58CB5BD8}"/>
                </a:ext>
              </a:extLst>
            </p:cNvPr>
            <p:cNvSpPr/>
            <p:nvPr/>
          </p:nvSpPr>
          <p:spPr>
            <a:xfrm>
              <a:off x="3789760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6" name="직사각형 655">
              <a:extLst>
                <a:ext uri="{FF2B5EF4-FFF2-40B4-BE49-F238E27FC236}">
                  <a16:creationId xmlns:a16="http://schemas.microsoft.com/office/drawing/2014/main" id="{E9B36A0D-7E45-4998-8506-1C185B512C5C}"/>
                </a:ext>
              </a:extLst>
            </p:cNvPr>
            <p:cNvSpPr/>
            <p:nvPr/>
          </p:nvSpPr>
          <p:spPr>
            <a:xfrm>
              <a:off x="3892962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7" name="직사각형 656">
              <a:extLst>
                <a:ext uri="{FF2B5EF4-FFF2-40B4-BE49-F238E27FC236}">
                  <a16:creationId xmlns:a16="http://schemas.microsoft.com/office/drawing/2014/main" id="{D1F1D1ED-129C-41D2-9391-8A5BB80A4972}"/>
                </a:ext>
              </a:extLst>
            </p:cNvPr>
            <p:cNvSpPr/>
            <p:nvPr/>
          </p:nvSpPr>
          <p:spPr>
            <a:xfrm>
              <a:off x="3996165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8" name="직사각형 657">
              <a:extLst>
                <a:ext uri="{FF2B5EF4-FFF2-40B4-BE49-F238E27FC236}">
                  <a16:creationId xmlns:a16="http://schemas.microsoft.com/office/drawing/2014/main" id="{B4AA05EA-4BE7-4D4E-86C2-D2F7854C5322}"/>
                </a:ext>
              </a:extLst>
            </p:cNvPr>
            <p:cNvSpPr/>
            <p:nvPr/>
          </p:nvSpPr>
          <p:spPr>
            <a:xfrm>
              <a:off x="4099367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9" name="직사각형 658">
              <a:extLst>
                <a:ext uri="{FF2B5EF4-FFF2-40B4-BE49-F238E27FC236}">
                  <a16:creationId xmlns:a16="http://schemas.microsoft.com/office/drawing/2014/main" id="{833B297C-0245-436B-AB3F-D29F930E0679}"/>
                </a:ext>
              </a:extLst>
            </p:cNvPr>
            <p:cNvSpPr/>
            <p:nvPr/>
          </p:nvSpPr>
          <p:spPr>
            <a:xfrm>
              <a:off x="4202569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0" name="직사각형 659">
              <a:extLst>
                <a:ext uri="{FF2B5EF4-FFF2-40B4-BE49-F238E27FC236}">
                  <a16:creationId xmlns:a16="http://schemas.microsoft.com/office/drawing/2014/main" id="{B6FFC4FC-2A3C-433D-A007-657408ABE3E3}"/>
                </a:ext>
              </a:extLst>
            </p:cNvPr>
            <p:cNvSpPr/>
            <p:nvPr/>
          </p:nvSpPr>
          <p:spPr>
            <a:xfrm>
              <a:off x="4305772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1" name="직사각형 660">
              <a:extLst>
                <a:ext uri="{FF2B5EF4-FFF2-40B4-BE49-F238E27FC236}">
                  <a16:creationId xmlns:a16="http://schemas.microsoft.com/office/drawing/2014/main" id="{2206C2AD-9611-487D-81D5-65309B1F49A2}"/>
                </a:ext>
              </a:extLst>
            </p:cNvPr>
            <p:cNvSpPr/>
            <p:nvPr/>
          </p:nvSpPr>
          <p:spPr>
            <a:xfrm>
              <a:off x="4408974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2" name="직사각형 661">
              <a:extLst>
                <a:ext uri="{FF2B5EF4-FFF2-40B4-BE49-F238E27FC236}">
                  <a16:creationId xmlns:a16="http://schemas.microsoft.com/office/drawing/2014/main" id="{7C7E78F1-7DC4-4997-9112-8608872E56FA}"/>
                </a:ext>
              </a:extLst>
            </p:cNvPr>
            <p:cNvSpPr/>
            <p:nvPr/>
          </p:nvSpPr>
          <p:spPr>
            <a:xfrm>
              <a:off x="4512177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3" name="직사각형 662">
              <a:extLst>
                <a:ext uri="{FF2B5EF4-FFF2-40B4-BE49-F238E27FC236}">
                  <a16:creationId xmlns:a16="http://schemas.microsoft.com/office/drawing/2014/main" id="{09C3E50B-97EE-418A-9F1C-35C71632273D}"/>
                </a:ext>
              </a:extLst>
            </p:cNvPr>
            <p:cNvSpPr/>
            <p:nvPr/>
          </p:nvSpPr>
          <p:spPr>
            <a:xfrm>
              <a:off x="4615379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4" name="직사각형 663">
              <a:extLst>
                <a:ext uri="{FF2B5EF4-FFF2-40B4-BE49-F238E27FC236}">
                  <a16:creationId xmlns:a16="http://schemas.microsoft.com/office/drawing/2014/main" id="{6E00B613-22CE-4244-B63C-5E1B5E09C52C}"/>
                </a:ext>
              </a:extLst>
            </p:cNvPr>
            <p:cNvSpPr/>
            <p:nvPr/>
          </p:nvSpPr>
          <p:spPr>
            <a:xfrm>
              <a:off x="3686558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5" name="직사각형 664">
              <a:extLst>
                <a:ext uri="{FF2B5EF4-FFF2-40B4-BE49-F238E27FC236}">
                  <a16:creationId xmlns:a16="http://schemas.microsoft.com/office/drawing/2014/main" id="{8654056E-15DB-4796-8739-01504BBF4C87}"/>
                </a:ext>
              </a:extLst>
            </p:cNvPr>
            <p:cNvSpPr/>
            <p:nvPr/>
          </p:nvSpPr>
          <p:spPr>
            <a:xfrm>
              <a:off x="3789760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6" name="직사각형 665">
              <a:extLst>
                <a:ext uri="{FF2B5EF4-FFF2-40B4-BE49-F238E27FC236}">
                  <a16:creationId xmlns:a16="http://schemas.microsoft.com/office/drawing/2014/main" id="{34D17E49-D166-428A-869A-982F7F3C58D2}"/>
                </a:ext>
              </a:extLst>
            </p:cNvPr>
            <p:cNvSpPr/>
            <p:nvPr/>
          </p:nvSpPr>
          <p:spPr>
            <a:xfrm>
              <a:off x="3892962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7" name="직사각형 666">
              <a:extLst>
                <a:ext uri="{FF2B5EF4-FFF2-40B4-BE49-F238E27FC236}">
                  <a16:creationId xmlns:a16="http://schemas.microsoft.com/office/drawing/2014/main" id="{C436E256-82F8-4CF8-B7F1-91B99FEBD5D7}"/>
                </a:ext>
              </a:extLst>
            </p:cNvPr>
            <p:cNvSpPr/>
            <p:nvPr/>
          </p:nvSpPr>
          <p:spPr>
            <a:xfrm>
              <a:off x="3996165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8" name="직사각형 667">
              <a:extLst>
                <a:ext uri="{FF2B5EF4-FFF2-40B4-BE49-F238E27FC236}">
                  <a16:creationId xmlns:a16="http://schemas.microsoft.com/office/drawing/2014/main" id="{45DCCD89-B40D-43AF-BB6E-7C70E38F6589}"/>
                </a:ext>
              </a:extLst>
            </p:cNvPr>
            <p:cNvSpPr/>
            <p:nvPr/>
          </p:nvSpPr>
          <p:spPr>
            <a:xfrm>
              <a:off x="4099367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9" name="직사각형 668">
              <a:extLst>
                <a:ext uri="{FF2B5EF4-FFF2-40B4-BE49-F238E27FC236}">
                  <a16:creationId xmlns:a16="http://schemas.microsoft.com/office/drawing/2014/main" id="{7ECCE2E1-4E9D-4E64-B0F5-767FE95D99B6}"/>
                </a:ext>
              </a:extLst>
            </p:cNvPr>
            <p:cNvSpPr/>
            <p:nvPr/>
          </p:nvSpPr>
          <p:spPr>
            <a:xfrm>
              <a:off x="4202569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0" name="직사각형 669">
              <a:extLst>
                <a:ext uri="{FF2B5EF4-FFF2-40B4-BE49-F238E27FC236}">
                  <a16:creationId xmlns:a16="http://schemas.microsoft.com/office/drawing/2014/main" id="{95A56822-828B-4B48-A7CB-692EEF129867}"/>
                </a:ext>
              </a:extLst>
            </p:cNvPr>
            <p:cNvSpPr/>
            <p:nvPr/>
          </p:nvSpPr>
          <p:spPr>
            <a:xfrm>
              <a:off x="4305772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1" name="직사각형 670">
              <a:extLst>
                <a:ext uri="{FF2B5EF4-FFF2-40B4-BE49-F238E27FC236}">
                  <a16:creationId xmlns:a16="http://schemas.microsoft.com/office/drawing/2014/main" id="{2968D367-CBDD-4F1F-9D49-4DD3650A30D0}"/>
                </a:ext>
              </a:extLst>
            </p:cNvPr>
            <p:cNvSpPr/>
            <p:nvPr/>
          </p:nvSpPr>
          <p:spPr>
            <a:xfrm>
              <a:off x="4408974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2" name="직사각형 671">
              <a:extLst>
                <a:ext uri="{FF2B5EF4-FFF2-40B4-BE49-F238E27FC236}">
                  <a16:creationId xmlns:a16="http://schemas.microsoft.com/office/drawing/2014/main" id="{484F59F3-5AB1-4E86-A5E9-856A290799D9}"/>
                </a:ext>
              </a:extLst>
            </p:cNvPr>
            <p:cNvSpPr/>
            <p:nvPr/>
          </p:nvSpPr>
          <p:spPr>
            <a:xfrm>
              <a:off x="4512177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3" name="직사각형 672">
              <a:extLst>
                <a:ext uri="{FF2B5EF4-FFF2-40B4-BE49-F238E27FC236}">
                  <a16:creationId xmlns:a16="http://schemas.microsoft.com/office/drawing/2014/main" id="{BD02D9AF-D154-4D69-AC95-5B56F4F39B59}"/>
                </a:ext>
              </a:extLst>
            </p:cNvPr>
            <p:cNvSpPr/>
            <p:nvPr/>
          </p:nvSpPr>
          <p:spPr>
            <a:xfrm>
              <a:off x="4615379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4" name="직사각형 673">
              <a:extLst>
                <a:ext uri="{FF2B5EF4-FFF2-40B4-BE49-F238E27FC236}">
                  <a16:creationId xmlns:a16="http://schemas.microsoft.com/office/drawing/2014/main" id="{5B46FFFA-F36A-456E-A1CA-E62CE10B46DA}"/>
                </a:ext>
              </a:extLst>
            </p:cNvPr>
            <p:cNvSpPr/>
            <p:nvPr/>
          </p:nvSpPr>
          <p:spPr>
            <a:xfrm>
              <a:off x="3686558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5" name="직사각형 674">
              <a:extLst>
                <a:ext uri="{FF2B5EF4-FFF2-40B4-BE49-F238E27FC236}">
                  <a16:creationId xmlns:a16="http://schemas.microsoft.com/office/drawing/2014/main" id="{BDA71000-7725-4582-9D02-D94419FD930A}"/>
                </a:ext>
              </a:extLst>
            </p:cNvPr>
            <p:cNvSpPr/>
            <p:nvPr/>
          </p:nvSpPr>
          <p:spPr>
            <a:xfrm>
              <a:off x="3789760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6" name="직사각형 675">
              <a:extLst>
                <a:ext uri="{FF2B5EF4-FFF2-40B4-BE49-F238E27FC236}">
                  <a16:creationId xmlns:a16="http://schemas.microsoft.com/office/drawing/2014/main" id="{326657FA-1B5E-418B-B159-FE2693402959}"/>
                </a:ext>
              </a:extLst>
            </p:cNvPr>
            <p:cNvSpPr/>
            <p:nvPr/>
          </p:nvSpPr>
          <p:spPr>
            <a:xfrm>
              <a:off x="3892962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7" name="직사각형 676">
              <a:extLst>
                <a:ext uri="{FF2B5EF4-FFF2-40B4-BE49-F238E27FC236}">
                  <a16:creationId xmlns:a16="http://schemas.microsoft.com/office/drawing/2014/main" id="{6BDA66E6-5595-4E6E-B288-BC8110C4FA40}"/>
                </a:ext>
              </a:extLst>
            </p:cNvPr>
            <p:cNvSpPr/>
            <p:nvPr/>
          </p:nvSpPr>
          <p:spPr>
            <a:xfrm>
              <a:off x="3996165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8" name="직사각형 677">
              <a:extLst>
                <a:ext uri="{FF2B5EF4-FFF2-40B4-BE49-F238E27FC236}">
                  <a16:creationId xmlns:a16="http://schemas.microsoft.com/office/drawing/2014/main" id="{AAEE57AE-B24B-4118-BFE9-76837B80AF33}"/>
                </a:ext>
              </a:extLst>
            </p:cNvPr>
            <p:cNvSpPr/>
            <p:nvPr/>
          </p:nvSpPr>
          <p:spPr>
            <a:xfrm>
              <a:off x="4099367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9" name="직사각형 678">
              <a:extLst>
                <a:ext uri="{FF2B5EF4-FFF2-40B4-BE49-F238E27FC236}">
                  <a16:creationId xmlns:a16="http://schemas.microsoft.com/office/drawing/2014/main" id="{301680F5-5797-4BFD-BD1C-2C4CF7A642E6}"/>
                </a:ext>
              </a:extLst>
            </p:cNvPr>
            <p:cNvSpPr/>
            <p:nvPr/>
          </p:nvSpPr>
          <p:spPr>
            <a:xfrm>
              <a:off x="4202569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0" name="직사각형 679">
              <a:extLst>
                <a:ext uri="{FF2B5EF4-FFF2-40B4-BE49-F238E27FC236}">
                  <a16:creationId xmlns:a16="http://schemas.microsoft.com/office/drawing/2014/main" id="{78B61A05-4408-4323-807D-725AAB0BD990}"/>
                </a:ext>
              </a:extLst>
            </p:cNvPr>
            <p:cNvSpPr/>
            <p:nvPr/>
          </p:nvSpPr>
          <p:spPr>
            <a:xfrm>
              <a:off x="4305772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1" name="직사각형 680">
              <a:extLst>
                <a:ext uri="{FF2B5EF4-FFF2-40B4-BE49-F238E27FC236}">
                  <a16:creationId xmlns:a16="http://schemas.microsoft.com/office/drawing/2014/main" id="{3D02C679-FB49-4078-A1CE-9D23D40C7EAA}"/>
                </a:ext>
              </a:extLst>
            </p:cNvPr>
            <p:cNvSpPr/>
            <p:nvPr/>
          </p:nvSpPr>
          <p:spPr>
            <a:xfrm>
              <a:off x="4408974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2" name="직사각형 681">
              <a:extLst>
                <a:ext uri="{FF2B5EF4-FFF2-40B4-BE49-F238E27FC236}">
                  <a16:creationId xmlns:a16="http://schemas.microsoft.com/office/drawing/2014/main" id="{D0392365-383F-4120-B91D-C96FFBF3423D}"/>
                </a:ext>
              </a:extLst>
            </p:cNvPr>
            <p:cNvSpPr/>
            <p:nvPr/>
          </p:nvSpPr>
          <p:spPr>
            <a:xfrm>
              <a:off x="4512177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3" name="직사각형 682">
              <a:extLst>
                <a:ext uri="{FF2B5EF4-FFF2-40B4-BE49-F238E27FC236}">
                  <a16:creationId xmlns:a16="http://schemas.microsoft.com/office/drawing/2014/main" id="{E880330E-539B-40A9-BED4-43C8ACA8DABE}"/>
                </a:ext>
              </a:extLst>
            </p:cNvPr>
            <p:cNvSpPr/>
            <p:nvPr/>
          </p:nvSpPr>
          <p:spPr>
            <a:xfrm>
              <a:off x="4615379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4" name="직사각형 683">
              <a:extLst>
                <a:ext uri="{FF2B5EF4-FFF2-40B4-BE49-F238E27FC236}">
                  <a16:creationId xmlns:a16="http://schemas.microsoft.com/office/drawing/2014/main" id="{C1D9EA50-0F24-453C-9228-D7758152C238}"/>
                </a:ext>
              </a:extLst>
            </p:cNvPr>
            <p:cNvSpPr/>
            <p:nvPr/>
          </p:nvSpPr>
          <p:spPr>
            <a:xfrm>
              <a:off x="3686558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5" name="직사각형 684">
              <a:extLst>
                <a:ext uri="{FF2B5EF4-FFF2-40B4-BE49-F238E27FC236}">
                  <a16:creationId xmlns:a16="http://schemas.microsoft.com/office/drawing/2014/main" id="{692ACCD1-039D-4EF3-A12C-74445848272A}"/>
                </a:ext>
              </a:extLst>
            </p:cNvPr>
            <p:cNvSpPr/>
            <p:nvPr/>
          </p:nvSpPr>
          <p:spPr>
            <a:xfrm>
              <a:off x="3789760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6" name="직사각형 685">
              <a:extLst>
                <a:ext uri="{FF2B5EF4-FFF2-40B4-BE49-F238E27FC236}">
                  <a16:creationId xmlns:a16="http://schemas.microsoft.com/office/drawing/2014/main" id="{8E217276-532F-46F2-8B6F-70EF6307E45E}"/>
                </a:ext>
              </a:extLst>
            </p:cNvPr>
            <p:cNvSpPr/>
            <p:nvPr/>
          </p:nvSpPr>
          <p:spPr>
            <a:xfrm>
              <a:off x="3892962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7" name="직사각형 686">
              <a:extLst>
                <a:ext uri="{FF2B5EF4-FFF2-40B4-BE49-F238E27FC236}">
                  <a16:creationId xmlns:a16="http://schemas.microsoft.com/office/drawing/2014/main" id="{A7178363-52EB-462F-B45C-760C970DC7E2}"/>
                </a:ext>
              </a:extLst>
            </p:cNvPr>
            <p:cNvSpPr/>
            <p:nvPr/>
          </p:nvSpPr>
          <p:spPr>
            <a:xfrm>
              <a:off x="3996165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8" name="직사각형 687">
              <a:extLst>
                <a:ext uri="{FF2B5EF4-FFF2-40B4-BE49-F238E27FC236}">
                  <a16:creationId xmlns:a16="http://schemas.microsoft.com/office/drawing/2014/main" id="{FA942FC5-2C0B-4A54-8D9F-887037D66E6F}"/>
                </a:ext>
              </a:extLst>
            </p:cNvPr>
            <p:cNvSpPr/>
            <p:nvPr/>
          </p:nvSpPr>
          <p:spPr>
            <a:xfrm>
              <a:off x="4099367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9" name="직사각형 688">
              <a:extLst>
                <a:ext uri="{FF2B5EF4-FFF2-40B4-BE49-F238E27FC236}">
                  <a16:creationId xmlns:a16="http://schemas.microsoft.com/office/drawing/2014/main" id="{1A9A9F79-45AC-4273-9ABC-192B8CF044CC}"/>
                </a:ext>
              </a:extLst>
            </p:cNvPr>
            <p:cNvSpPr/>
            <p:nvPr/>
          </p:nvSpPr>
          <p:spPr>
            <a:xfrm>
              <a:off x="4202569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2" name="직사각형 691">
              <a:extLst>
                <a:ext uri="{FF2B5EF4-FFF2-40B4-BE49-F238E27FC236}">
                  <a16:creationId xmlns:a16="http://schemas.microsoft.com/office/drawing/2014/main" id="{7C740FC4-12DB-42B4-A0D7-7F4ACAA62310}"/>
                </a:ext>
              </a:extLst>
            </p:cNvPr>
            <p:cNvSpPr/>
            <p:nvPr/>
          </p:nvSpPr>
          <p:spPr>
            <a:xfrm>
              <a:off x="4305772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3" name="직사각형 692">
              <a:extLst>
                <a:ext uri="{FF2B5EF4-FFF2-40B4-BE49-F238E27FC236}">
                  <a16:creationId xmlns:a16="http://schemas.microsoft.com/office/drawing/2014/main" id="{B3D27908-9074-47B7-AAD9-F9D1B26CE66E}"/>
                </a:ext>
              </a:extLst>
            </p:cNvPr>
            <p:cNvSpPr/>
            <p:nvPr/>
          </p:nvSpPr>
          <p:spPr>
            <a:xfrm>
              <a:off x="4408974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4" name="직사각형 693">
              <a:extLst>
                <a:ext uri="{FF2B5EF4-FFF2-40B4-BE49-F238E27FC236}">
                  <a16:creationId xmlns:a16="http://schemas.microsoft.com/office/drawing/2014/main" id="{F534FBDA-6B38-4B3B-A8AA-5E894D136AD3}"/>
                </a:ext>
              </a:extLst>
            </p:cNvPr>
            <p:cNvSpPr/>
            <p:nvPr/>
          </p:nvSpPr>
          <p:spPr>
            <a:xfrm>
              <a:off x="4512177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5" name="직사각형 694">
              <a:extLst>
                <a:ext uri="{FF2B5EF4-FFF2-40B4-BE49-F238E27FC236}">
                  <a16:creationId xmlns:a16="http://schemas.microsoft.com/office/drawing/2014/main" id="{DE02BE58-D746-4AEF-9668-F9E27EE443FF}"/>
                </a:ext>
              </a:extLst>
            </p:cNvPr>
            <p:cNvSpPr/>
            <p:nvPr/>
          </p:nvSpPr>
          <p:spPr>
            <a:xfrm>
              <a:off x="4615379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3" name="직사각형 762">
              <a:extLst>
                <a:ext uri="{FF2B5EF4-FFF2-40B4-BE49-F238E27FC236}">
                  <a16:creationId xmlns:a16="http://schemas.microsoft.com/office/drawing/2014/main" id="{C60DF4DD-3A96-4C33-945F-4D5D52A3320F}"/>
                </a:ext>
              </a:extLst>
            </p:cNvPr>
            <p:cNvSpPr/>
            <p:nvPr/>
          </p:nvSpPr>
          <p:spPr>
            <a:xfrm>
              <a:off x="3686558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4" name="직사각형 763">
              <a:extLst>
                <a:ext uri="{FF2B5EF4-FFF2-40B4-BE49-F238E27FC236}">
                  <a16:creationId xmlns:a16="http://schemas.microsoft.com/office/drawing/2014/main" id="{63160C72-A23B-4D66-A944-BC157561F2D4}"/>
                </a:ext>
              </a:extLst>
            </p:cNvPr>
            <p:cNvSpPr/>
            <p:nvPr/>
          </p:nvSpPr>
          <p:spPr>
            <a:xfrm>
              <a:off x="3789760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6" name="직사각형 765">
              <a:extLst>
                <a:ext uri="{FF2B5EF4-FFF2-40B4-BE49-F238E27FC236}">
                  <a16:creationId xmlns:a16="http://schemas.microsoft.com/office/drawing/2014/main" id="{1E8A1E6F-642F-4BA3-82E6-CF2CE3CF05B7}"/>
                </a:ext>
              </a:extLst>
            </p:cNvPr>
            <p:cNvSpPr/>
            <p:nvPr/>
          </p:nvSpPr>
          <p:spPr>
            <a:xfrm>
              <a:off x="3892962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7" name="직사각형 766">
              <a:extLst>
                <a:ext uri="{FF2B5EF4-FFF2-40B4-BE49-F238E27FC236}">
                  <a16:creationId xmlns:a16="http://schemas.microsoft.com/office/drawing/2014/main" id="{8C522976-C6D5-4101-B773-964059D46201}"/>
                </a:ext>
              </a:extLst>
            </p:cNvPr>
            <p:cNvSpPr/>
            <p:nvPr/>
          </p:nvSpPr>
          <p:spPr>
            <a:xfrm>
              <a:off x="3996165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8" name="직사각형 767">
              <a:extLst>
                <a:ext uri="{FF2B5EF4-FFF2-40B4-BE49-F238E27FC236}">
                  <a16:creationId xmlns:a16="http://schemas.microsoft.com/office/drawing/2014/main" id="{25C26DC3-2938-46B0-A824-C5ABF75AB241}"/>
                </a:ext>
              </a:extLst>
            </p:cNvPr>
            <p:cNvSpPr/>
            <p:nvPr/>
          </p:nvSpPr>
          <p:spPr>
            <a:xfrm>
              <a:off x="4099367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0" name="직사각형 769">
              <a:extLst>
                <a:ext uri="{FF2B5EF4-FFF2-40B4-BE49-F238E27FC236}">
                  <a16:creationId xmlns:a16="http://schemas.microsoft.com/office/drawing/2014/main" id="{D2F42129-1C90-4130-B3DA-F9491C7B638D}"/>
                </a:ext>
              </a:extLst>
            </p:cNvPr>
            <p:cNvSpPr/>
            <p:nvPr/>
          </p:nvSpPr>
          <p:spPr>
            <a:xfrm>
              <a:off x="4202569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9" name="직사각형 778">
              <a:extLst>
                <a:ext uri="{FF2B5EF4-FFF2-40B4-BE49-F238E27FC236}">
                  <a16:creationId xmlns:a16="http://schemas.microsoft.com/office/drawing/2014/main" id="{CB82FFCF-5767-4BBA-9541-0BA891DA1620}"/>
                </a:ext>
              </a:extLst>
            </p:cNvPr>
            <p:cNvSpPr/>
            <p:nvPr/>
          </p:nvSpPr>
          <p:spPr>
            <a:xfrm>
              <a:off x="4305772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0" name="직사각형 779">
              <a:extLst>
                <a:ext uri="{FF2B5EF4-FFF2-40B4-BE49-F238E27FC236}">
                  <a16:creationId xmlns:a16="http://schemas.microsoft.com/office/drawing/2014/main" id="{EED6431D-5F95-4716-AF34-701F15429980}"/>
                </a:ext>
              </a:extLst>
            </p:cNvPr>
            <p:cNvSpPr/>
            <p:nvPr/>
          </p:nvSpPr>
          <p:spPr>
            <a:xfrm>
              <a:off x="4408974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1" name="직사각형 780">
              <a:extLst>
                <a:ext uri="{FF2B5EF4-FFF2-40B4-BE49-F238E27FC236}">
                  <a16:creationId xmlns:a16="http://schemas.microsoft.com/office/drawing/2014/main" id="{E57614A9-E2C4-44B1-9847-D84AAD9AF64B}"/>
                </a:ext>
              </a:extLst>
            </p:cNvPr>
            <p:cNvSpPr/>
            <p:nvPr/>
          </p:nvSpPr>
          <p:spPr>
            <a:xfrm>
              <a:off x="4512177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2" name="직사각형 781">
              <a:extLst>
                <a:ext uri="{FF2B5EF4-FFF2-40B4-BE49-F238E27FC236}">
                  <a16:creationId xmlns:a16="http://schemas.microsoft.com/office/drawing/2014/main" id="{101B8BC6-7C11-45B7-A5F2-53376B69952B}"/>
                </a:ext>
              </a:extLst>
            </p:cNvPr>
            <p:cNvSpPr/>
            <p:nvPr/>
          </p:nvSpPr>
          <p:spPr>
            <a:xfrm>
              <a:off x="4615379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783" name="그룹 782">
              <a:extLst>
                <a:ext uri="{FF2B5EF4-FFF2-40B4-BE49-F238E27FC236}">
                  <a16:creationId xmlns:a16="http://schemas.microsoft.com/office/drawing/2014/main" id="{493AA2E2-B31C-4736-AD76-8D10566189E1}"/>
                </a:ext>
              </a:extLst>
            </p:cNvPr>
            <p:cNvGrpSpPr/>
            <p:nvPr/>
          </p:nvGrpSpPr>
          <p:grpSpPr>
            <a:xfrm>
              <a:off x="3583355" y="5242010"/>
              <a:ext cx="103202" cy="619214"/>
              <a:chOff x="3583355" y="5242010"/>
              <a:chExt cx="103202" cy="619214"/>
            </a:xfrm>
          </p:grpSpPr>
          <p:sp>
            <p:nvSpPr>
              <p:cNvPr id="794" name="직사각형 793">
                <a:extLst>
                  <a:ext uri="{FF2B5EF4-FFF2-40B4-BE49-F238E27FC236}">
                    <a16:creationId xmlns:a16="http://schemas.microsoft.com/office/drawing/2014/main" id="{3A4D7DBD-0153-43CF-A69B-1F63EA1EFE9F}"/>
                  </a:ext>
                </a:extLst>
              </p:cNvPr>
              <p:cNvSpPr/>
              <p:nvPr/>
            </p:nvSpPr>
            <p:spPr>
              <a:xfrm>
                <a:off x="3583355" y="5242010"/>
                <a:ext cx="103202" cy="10320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95" name="직사각형 794">
                <a:extLst>
                  <a:ext uri="{FF2B5EF4-FFF2-40B4-BE49-F238E27FC236}">
                    <a16:creationId xmlns:a16="http://schemas.microsoft.com/office/drawing/2014/main" id="{B5C6D4A4-3A16-4497-A3AC-05DF9353729F}"/>
                  </a:ext>
                </a:extLst>
              </p:cNvPr>
              <p:cNvSpPr/>
              <p:nvPr/>
            </p:nvSpPr>
            <p:spPr>
              <a:xfrm>
                <a:off x="3583355" y="5345212"/>
                <a:ext cx="103202" cy="10320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96" name="직사각형 795">
                <a:extLst>
                  <a:ext uri="{FF2B5EF4-FFF2-40B4-BE49-F238E27FC236}">
                    <a16:creationId xmlns:a16="http://schemas.microsoft.com/office/drawing/2014/main" id="{0B57812A-690D-4470-8CBD-76677F0DAF51}"/>
                  </a:ext>
                </a:extLst>
              </p:cNvPr>
              <p:cNvSpPr/>
              <p:nvPr/>
            </p:nvSpPr>
            <p:spPr>
              <a:xfrm>
                <a:off x="3583355" y="5448415"/>
                <a:ext cx="103202" cy="10320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97" name="직사각형 796">
                <a:extLst>
                  <a:ext uri="{FF2B5EF4-FFF2-40B4-BE49-F238E27FC236}">
                    <a16:creationId xmlns:a16="http://schemas.microsoft.com/office/drawing/2014/main" id="{80278E52-E136-4A75-B6F1-B828C14012F2}"/>
                  </a:ext>
                </a:extLst>
              </p:cNvPr>
              <p:cNvSpPr/>
              <p:nvPr/>
            </p:nvSpPr>
            <p:spPr>
              <a:xfrm>
                <a:off x="3583355" y="5551617"/>
                <a:ext cx="103202" cy="10320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98" name="직사각형 797">
                <a:extLst>
                  <a:ext uri="{FF2B5EF4-FFF2-40B4-BE49-F238E27FC236}">
                    <a16:creationId xmlns:a16="http://schemas.microsoft.com/office/drawing/2014/main" id="{C7ECB462-2B9E-40BC-B079-520D7C9D8677}"/>
                  </a:ext>
                </a:extLst>
              </p:cNvPr>
              <p:cNvSpPr/>
              <p:nvPr/>
            </p:nvSpPr>
            <p:spPr>
              <a:xfrm>
                <a:off x="3583355" y="5654819"/>
                <a:ext cx="103202" cy="10320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99" name="직사각형 798">
                <a:extLst>
                  <a:ext uri="{FF2B5EF4-FFF2-40B4-BE49-F238E27FC236}">
                    <a16:creationId xmlns:a16="http://schemas.microsoft.com/office/drawing/2014/main" id="{1C9E0B50-D5C8-4E63-B6D2-34BE4CAB0585}"/>
                  </a:ext>
                </a:extLst>
              </p:cNvPr>
              <p:cNvSpPr/>
              <p:nvPr/>
            </p:nvSpPr>
            <p:spPr>
              <a:xfrm>
                <a:off x="3583355" y="5758022"/>
                <a:ext cx="103202" cy="10320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784" name="직사각형 783">
              <a:extLst>
                <a:ext uri="{FF2B5EF4-FFF2-40B4-BE49-F238E27FC236}">
                  <a16:creationId xmlns:a16="http://schemas.microsoft.com/office/drawing/2014/main" id="{D2D68810-C879-4B59-ADC2-E17D994E362F}"/>
                </a:ext>
              </a:extLst>
            </p:cNvPr>
            <p:cNvSpPr/>
            <p:nvPr/>
          </p:nvSpPr>
          <p:spPr>
            <a:xfrm>
              <a:off x="3686558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5" name="직사각형 784">
              <a:extLst>
                <a:ext uri="{FF2B5EF4-FFF2-40B4-BE49-F238E27FC236}">
                  <a16:creationId xmlns:a16="http://schemas.microsoft.com/office/drawing/2014/main" id="{A4482397-1D73-46D5-A4BB-D18970EB7FC9}"/>
                </a:ext>
              </a:extLst>
            </p:cNvPr>
            <p:cNvSpPr/>
            <p:nvPr/>
          </p:nvSpPr>
          <p:spPr>
            <a:xfrm>
              <a:off x="3789760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6" name="직사각형 785">
              <a:extLst>
                <a:ext uri="{FF2B5EF4-FFF2-40B4-BE49-F238E27FC236}">
                  <a16:creationId xmlns:a16="http://schemas.microsoft.com/office/drawing/2014/main" id="{A6D80EEE-32FA-49E3-8B9B-45C2987F5CD7}"/>
                </a:ext>
              </a:extLst>
            </p:cNvPr>
            <p:cNvSpPr/>
            <p:nvPr/>
          </p:nvSpPr>
          <p:spPr>
            <a:xfrm>
              <a:off x="3892962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7" name="직사각형 786">
              <a:extLst>
                <a:ext uri="{FF2B5EF4-FFF2-40B4-BE49-F238E27FC236}">
                  <a16:creationId xmlns:a16="http://schemas.microsoft.com/office/drawing/2014/main" id="{3BDF9766-E6CA-437D-B503-C9964A9D8B71}"/>
                </a:ext>
              </a:extLst>
            </p:cNvPr>
            <p:cNvSpPr/>
            <p:nvPr/>
          </p:nvSpPr>
          <p:spPr>
            <a:xfrm>
              <a:off x="3996165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8" name="직사각형 787">
              <a:extLst>
                <a:ext uri="{FF2B5EF4-FFF2-40B4-BE49-F238E27FC236}">
                  <a16:creationId xmlns:a16="http://schemas.microsoft.com/office/drawing/2014/main" id="{08E9C9BD-71A2-4EA4-9598-B50F384B084E}"/>
                </a:ext>
              </a:extLst>
            </p:cNvPr>
            <p:cNvSpPr/>
            <p:nvPr/>
          </p:nvSpPr>
          <p:spPr>
            <a:xfrm>
              <a:off x="4099367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9" name="직사각형 788">
              <a:extLst>
                <a:ext uri="{FF2B5EF4-FFF2-40B4-BE49-F238E27FC236}">
                  <a16:creationId xmlns:a16="http://schemas.microsoft.com/office/drawing/2014/main" id="{E15C285F-C479-4C4D-B9AB-43AC80514D4D}"/>
                </a:ext>
              </a:extLst>
            </p:cNvPr>
            <p:cNvSpPr/>
            <p:nvPr/>
          </p:nvSpPr>
          <p:spPr>
            <a:xfrm>
              <a:off x="4202569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0" name="직사각형 789">
              <a:extLst>
                <a:ext uri="{FF2B5EF4-FFF2-40B4-BE49-F238E27FC236}">
                  <a16:creationId xmlns:a16="http://schemas.microsoft.com/office/drawing/2014/main" id="{D8903727-8020-4F40-8D4F-6599D6CFEBF0}"/>
                </a:ext>
              </a:extLst>
            </p:cNvPr>
            <p:cNvSpPr/>
            <p:nvPr/>
          </p:nvSpPr>
          <p:spPr>
            <a:xfrm>
              <a:off x="4305772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1" name="직사각형 790">
              <a:extLst>
                <a:ext uri="{FF2B5EF4-FFF2-40B4-BE49-F238E27FC236}">
                  <a16:creationId xmlns:a16="http://schemas.microsoft.com/office/drawing/2014/main" id="{586833CE-B0A1-4786-81D4-0890B91CEF1F}"/>
                </a:ext>
              </a:extLst>
            </p:cNvPr>
            <p:cNvSpPr/>
            <p:nvPr/>
          </p:nvSpPr>
          <p:spPr>
            <a:xfrm>
              <a:off x="4408974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2" name="직사각형 791">
              <a:extLst>
                <a:ext uri="{FF2B5EF4-FFF2-40B4-BE49-F238E27FC236}">
                  <a16:creationId xmlns:a16="http://schemas.microsoft.com/office/drawing/2014/main" id="{FF1B7659-A589-416F-B12A-2CD48092B0C5}"/>
                </a:ext>
              </a:extLst>
            </p:cNvPr>
            <p:cNvSpPr/>
            <p:nvPr/>
          </p:nvSpPr>
          <p:spPr>
            <a:xfrm>
              <a:off x="4512177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3" name="직사각형 792">
              <a:extLst>
                <a:ext uri="{FF2B5EF4-FFF2-40B4-BE49-F238E27FC236}">
                  <a16:creationId xmlns:a16="http://schemas.microsoft.com/office/drawing/2014/main" id="{C9753000-AF2E-4982-88C3-C6F51ADFCD6E}"/>
                </a:ext>
              </a:extLst>
            </p:cNvPr>
            <p:cNvSpPr/>
            <p:nvPr/>
          </p:nvSpPr>
          <p:spPr>
            <a:xfrm>
              <a:off x="4615379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800" name="TextBox 799">
            <a:extLst>
              <a:ext uri="{FF2B5EF4-FFF2-40B4-BE49-F238E27FC236}">
                <a16:creationId xmlns:a16="http://schemas.microsoft.com/office/drawing/2014/main" id="{122C364E-9824-4FA8-B9FA-21BB10EC5FE5}"/>
              </a:ext>
            </a:extLst>
          </p:cNvPr>
          <p:cNvSpPr txBox="1"/>
          <p:nvPr/>
        </p:nvSpPr>
        <p:spPr>
          <a:xfrm>
            <a:off x="8367178" y="3756215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1" name="TextBox 800">
            <a:extLst>
              <a:ext uri="{FF2B5EF4-FFF2-40B4-BE49-F238E27FC236}">
                <a16:creationId xmlns:a16="http://schemas.microsoft.com/office/drawing/2014/main" id="{AA7C1FA2-1E2B-4F34-9173-AEAC6032F298}"/>
              </a:ext>
            </a:extLst>
          </p:cNvPr>
          <p:cNvSpPr txBox="1"/>
          <p:nvPr/>
        </p:nvSpPr>
        <p:spPr>
          <a:xfrm>
            <a:off x="9210266" y="3747649"/>
            <a:ext cx="47961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dout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2" name="TextBox 801">
            <a:extLst>
              <a:ext uri="{FF2B5EF4-FFF2-40B4-BE49-F238E27FC236}">
                <a16:creationId xmlns:a16="http://schemas.microsoft.com/office/drawing/2014/main" id="{1278776C-B6F7-4554-8B0D-6F1CA6084CFD}"/>
              </a:ext>
            </a:extLst>
          </p:cNvPr>
          <p:cNvSpPr txBox="1"/>
          <p:nvPr/>
        </p:nvSpPr>
        <p:spPr>
          <a:xfrm>
            <a:off x="8194104" y="5118705"/>
            <a:ext cx="278587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self.dw=np.dot(self.X.T, dout)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3" name="TextBox 802">
            <a:extLst>
              <a:ext uri="{FF2B5EF4-FFF2-40B4-BE49-F238E27FC236}">
                <a16:creationId xmlns:a16="http://schemas.microsoft.com/office/drawing/2014/main" id="{DFF7027B-8A5A-4F43-BB32-880AB8234FCF}"/>
              </a:ext>
            </a:extLst>
          </p:cNvPr>
          <p:cNvSpPr txBox="1"/>
          <p:nvPr/>
        </p:nvSpPr>
        <p:spPr>
          <a:xfrm>
            <a:off x="9879549" y="5315245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4" name="TextBox 803">
            <a:extLst>
              <a:ext uri="{FF2B5EF4-FFF2-40B4-BE49-F238E27FC236}">
                <a16:creationId xmlns:a16="http://schemas.microsoft.com/office/drawing/2014/main" id="{B79E77CA-7DF0-4B57-9D03-478E9CC5F3D4}"/>
              </a:ext>
            </a:extLst>
          </p:cNvPr>
          <p:cNvSpPr txBox="1"/>
          <p:nvPr/>
        </p:nvSpPr>
        <p:spPr>
          <a:xfrm>
            <a:off x="9226127" y="5322525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(50, 100)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5" name="TextBox 804">
            <a:extLst>
              <a:ext uri="{FF2B5EF4-FFF2-40B4-BE49-F238E27FC236}">
                <a16:creationId xmlns:a16="http://schemas.microsoft.com/office/drawing/2014/main" id="{64478292-2001-4D87-BE67-C69C03EFF14E}"/>
              </a:ext>
            </a:extLst>
          </p:cNvPr>
          <p:cNvSpPr txBox="1"/>
          <p:nvPr/>
        </p:nvSpPr>
        <p:spPr>
          <a:xfrm>
            <a:off x="8182759" y="5315547"/>
            <a:ext cx="7745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(50, 10)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6" name="TextBox 805">
            <a:extLst>
              <a:ext uri="{FF2B5EF4-FFF2-40B4-BE49-F238E27FC236}">
                <a16:creationId xmlns:a16="http://schemas.microsoft.com/office/drawing/2014/main" id="{C64B49F5-B23B-4179-A9EE-62F961A363B3}"/>
              </a:ext>
            </a:extLst>
          </p:cNvPr>
          <p:cNvSpPr txBox="1"/>
          <p:nvPr/>
        </p:nvSpPr>
        <p:spPr>
          <a:xfrm>
            <a:off x="8183464" y="4611438"/>
            <a:ext cx="278587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dout=np.dot(dout, self.W.T,)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7" name="TextBox 806">
            <a:extLst>
              <a:ext uri="{FF2B5EF4-FFF2-40B4-BE49-F238E27FC236}">
                <a16:creationId xmlns:a16="http://schemas.microsoft.com/office/drawing/2014/main" id="{20E5D014-B031-4944-8703-42FAB0EB8EE8}"/>
              </a:ext>
            </a:extLst>
          </p:cNvPr>
          <p:cNvSpPr txBox="1"/>
          <p:nvPr/>
        </p:nvSpPr>
        <p:spPr>
          <a:xfrm>
            <a:off x="9868909" y="4807978"/>
            <a:ext cx="7745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8" name="TextBox 807">
            <a:extLst>
              <a:ext uri="{FF2B5EF4-FFF2-40B4-BE49-F238E27FC236}">
                <a16:creationId xmlns:a16="http://schemas.microsoft.com/office/drawing/2014/main" id="{C1EF83CB-666A-45DA-99C4-CA156EA94E06}"/>
              </a:ext>
            </a:extLst>
          </p:cNvPr>
          <p:cNvSpPr txBox="1"/>
          <p:nvPr/>
        </p:nvSpPr>
        <p:spPr>
          <a:xfrm>
            <a:off x="9215487" y="4815258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9" name="TextBox 808">
            <a:extLst>
              <a:ext uri="{FF2B5EF4-FFF2-40B4-BE49-F238E27FC236}">
                <a16:creationId xmlns:a16="http://schemas.microsoft.com/office/drawing/2014/main" id="{754DCF67-11F9-4AF4-9CE0-B4DE76012E2B}"/>
              </a:ext>
            </a:extLst>
          </p:cNvPr>
          <p:cNvSpPr txBox="1"/>
          <p:nvPr/>
        </p:nvSpPr>
        <p:spPr>
          <a:xfrm>
            <a:off x="8172119" y="4808280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810" name="그룹 809">
            <a:extLst>
              <a:ext uri="{FF2B5EF4-FFF2-40B4-BE49-F238E27FC236}">
                <a16:creationId xmlns:a16="http://schemas.microsoft.com/office/drawing/2014/main" id="{1F857088-08E4-4E49-BA0C-BB505C077A21}"/>
              </a:ext>
            </a:extLst>
          </p:cNvPr>
          <p:cNvGrpSpPr/>
          <p:nvPr/>
        </p:nvGrpSpPr>
        <p:grpSpPr>
          <a:xfrm>
            <a:off x="8480550" y="3983660"/>
            <a:ext cx="1135226" cy="309607"/>
            <a:chOff x="6338470" y="3931722"/>
            <a:chExt cx="1135226" cy="309607"/>
          </a:xfrm>
        </p:grpSpPr>
        <p:sp>
          <p:nvSpPr>
            <p:cNvPr id="811" name="직사각형 810">
              <a:extLst>
                <a:ext uri="{FF2B5EF4-FFF2-40B4-BE49-F238E27FC236}">
                  <a16:creationId xmlns:a16="http://schemas.microsoft.com/office/drawing/2014/main" id="{069FD313-9EEE-47B8-A9D4-C35C456E2002}"/>
                </a:ext>
              </a:extLst>
            </p:cNvPr>
            <p:cNvSpPr/>
            <p:nvPr/>
          </p:nvSpPr>
          <p:spPr>
            <a:xfrm>
              <a:off x="6338470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2" name="직사각형 811">
              <a:extLst>
                <a:ext uri="{FF2B5EF4-FFF2-40B4-BE49-F238E27FC236}">
                  <a16:creationId xmlns:a16="http://schemas.microsoft.com/office/drawing/2014/main" id="{070CE7EE-B37A-40A8-BB43-73D457D4E747}"/>
                </a:ext>
              </a:extLst>
            </p:cNvPr>
            <p:cNvSpPr/>
            <p:nvPr/>
          </p:nvSpPr>
          <p:spPr>
            <a:xfrm>
              <a:off x="644167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3" name="직사각형 812">
              <a:extLst>
                <a:ext uri="{FF2B5EF4-FFF2-40B4-BE49-F238E27FC236}">
                  <a16:creationId xmlns:a16="http://schemas.microsoft.com/office/drawing/2014/main" id="{661D5280-7A65-4DF0-BFC8-9DB8DEC81708}"/>
                </a:ext>
              </a:extLst>
            </p:cNvPr>
            <p:cNvSpPr/>
            <p:nvPr/>
          </p:nvSpPr>
          <p:spPr>
            <a:xfrm>
              <a:off x="6544875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4" name="직사각형 813">
              <a:extLst>
                <a:ext uri="{FF2B5EF4-FFF2-40B4-BE49-F238E27FC236}">
                  <a16:creationId xmlns:a16="http://schemas.microsoft.com/office/drawing/2014/main" id="{6ACFCBA7-C452-4CE1-A454-B8D9FB628388}"/>
                </a:ext>
              </a:extLst>
            </p:cNvPr>
            <p:cNvSpPr/>
            <p:nvPr/>
          </p:nvSpPr>
          <p:spPr>
            <a:xfrm>
              <a:off x="664807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5" name="직사각형 814">
              <a:extLst>
                <a:ext uri="{FF2B5EF4-FFF2-40B4-BE49-F238E27FC236}">
                  <a16:creationId xmlns:a16="http://schemas.microsoft.com/office/drawing/2014/main" id="{40FF5D8C-4BB4-4583-A397-1C0FFEEA5A2D}"/>
                </a:ext>
              </a:extLst>
            </p:cNvPr>
            <p:cNvSpPr/>
            <p:nvPr/>
          </p:nvSpPr>
          <p:spPr>
            <a:xfrm>
              <a:off x="675127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6" name="직사각형 815">
              <a:extLst>
                <a:ext uri="{FF2B5EF4-FFF2-40B4-BE49-F238E27FC236}">
                  <a16:creationId xmlns:a16="http://schemas.microsoft.com/office/drawing/2014/main" id="{AF737D8A-2FB1-4ABB-8C51-70EFE4259F77}"/>
                </a:ext>
              </a:extLst>
            </p:cNvPr>
            <p:cNvSpPr/>
            <p:nvPr/>
          </p:nvSpPr>
          <p:spPr>
            <a:xfrm>
              <a:off x="685448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7" name="직사각형 816">
              <a:extLst>
                <a:ext uri="{FF2B5EF4-FFF2-40B4-BE49-F238E27FC236}">
                  <a16:creationId xmlns:a16="http://schemas.microsoft.com/office/drawing/2014/main" id="{DF9FEEDE-05EB-4771-9664-99AFEA6A0D99}"/>
                </a:ext>
              </a:extLst>
            </p:cNvPr>
            <p:cNvSpPr/>
            <p:nvPr/>
          </p:nvSpPr>
          <p:spPr>
            <a:xfrm>
              <a:off x="695768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8" name="직사각형 817">
              <a:extLst>
                <a:ext uri="{FF2B5EF4-FFF2-40B4-BE49-F238E27FC236}">
                  <a16:creationId xmlns:a16="http://schemas.microsoft.com/office/drawing/2014/main" id="{AF04DB0A-8B82-4304-9CAB-5A06FF6FB1E3}"/>
                </a:ext>
              </a:extLst>
            </p:cNvPr>
            <p:cNvSpPr/>
            <p:nvPr/>
          </p:nvSpPr>
          <p:spPr>
            <a:xfrm>
              <a:off x="706088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9" name="직사각형 818">
              <a:extLst>
                <a:ext uri="{FF2B5EF4-FFF2-40B4-BE49-F238E27FC236}">
                  <a16:creationId xmlns:a16="http://schemas.microsoft.com/office/drawing/2014/main" id="{E2C08094-9775-4079-A382-BEDE9322E859}"/>
                </a:ext>
              </a:extLst>
            </p:cNvPr>
            <p:cNvSpPr/>
            <p:nvPr/>
          </p:nvSpPr>
          <p:spPr>
            <a:xfrm>
              <a:off x="716408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0" name="직사각형 819">
              <a:extLst>
                <a:ext uri="{FF2B5EF4-FFF2-40B4-BE49-F238E27FC236}">
                  <a16:creationId xmlns:a16="http://schemas.microsoft.com/office/drawing/2014/main" id="{B7EF464B-315F-4AA9-89C8-CC7A04477AE8}"/>
                </a:ext>
              </a:extLst>
            </p:cNvPr>
            <p:cNvSpPr/>
            <p:nvPr/>
          </p:nvSpPr>
          <p:spPr>
            <a:xfrm>
              <a:off x="7267291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1" name="직사각형 820">
              <a:extLst>
                <a:ext uri="{FF2B5EF4-FFF2-40B4-BE49-F238E27FC236}">
                  <a16:creationId xmlns:a16="http://schemas.microsoft.com/office/drawing/2014/main" id="{154CA912-22D5-4A1F-BB18-5CD65BBA0D82}"/>
                </a:ext>
              </a:extLst>
            </p:cNvPr>
            <p:cNvSpPr/>
            <p:nvPr/>
          </p:nvSpPr>
          <p:spPr>
            <a:xfrm>
              <a:off x="737049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2" name="직사각형 821">
              <a:extLst>
                <a:ext uri="{FF2B5EF4-FFF2-40B4-BE49-F238E27FC236}">
                  <a16:creationId xmlns:a16="http://schemas.microsoft.com/office/drawing/2014/main" id="{4FAE5048-B561-431C-A075-F80B86DB95DB}"/>
                </a:ext>
              </a:extLst>
            </p:cNvPr>
            <p:cNvSpPr/>
            <p:nvPr/>
          </p:nvSpPr>
          <p:spPr>
            <a:xfrm>
              <a:off x="6338470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3" name="직사각형 822">
              <a:extLst>
                <a:ext uri="{FF2B5EF4-FFF2-40B4-BE49-F238E27FC236}">
                  <a16:creationId xmlns:a16="http://schemas.microsoft.com/office/drawing/2014/main" id="{B1DB5144-2233-4B78-B0D4-EE8BD2AC7690}"/>
                </a:ext>
              </a:extLst>
            </p:cNvPr>
            <p:cNvSpPr/>
            <p:nvPr/>
          </p:nvSpPr>
          <p:spPr>
            <a:xfrm>
              <a:off x="644167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4" name="직사각형 823">
              <a:extLst>
                <a:ext uri="{FF2B5EF4-FFF2-40B4-BE49-F238E27FC236}">
                  <a16:creationId xmlns:a16="http://schemas.microsoft.com/office/drawing/2014/main" id="{4B882D11-59F4-41D0-BEB0-62B3501D6F04}"/>
                </a:ext>
              </a:extLst>
            </p:cNvPr>
            <p:cNvSpPr/>
            <p:nvPr/>
          </p:nvSpPr>
          <p:spPr>
            <a:xfrm>
              <a:off x="6544875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5" name="직사각형 824">
              <a:extLst>
                <a:ext uri="{FF2B5EF4-FFF2-40B4-BE49-F238E27FC236}">
                  <a16:creationId xmlns:a16="http://schemas.microsoft.com/office/drawing/2014/main" id="{D17FC840-BE37-4320-AAD3-E4084F4FAD4C}"/>
                </a:ext>
              </a:extLst>
            </p:cNvPr>
            <p:cNvSpPr/>
            <p:nvPr/>
          </p:nvSpPr>
          <p:spPr>
            <a:xfrm>
              <a:off x="664807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6" name="직사각형 825">
              <a:extLst>
                <a:ext uri="{FF2B5EF4-FFF2-40B4-BE49-F238E27FC236}">
                  <a16:creationId xmlns:a16="http://schemas.microsoft.com/office/drawing/2014/main" id="{3BDCDABA-F78B-416A-ABE8-5B13EABF012F}"/>
                </a:ext>
              </a:extLst>
            </p:cNvPr>
            <p:cNvSpPr/>
            <p:nvPr/>
          </p:nvSpPr>
          <p:spPr>
            <a:xfrm>
              <a:off x="675127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7" name="직사각형 826">
              <a:extLst>
                <a:ext uri="{FF2B5EF4-FFF2-40B4-BE49-F238E27FC236}">
                  <a16:creationId xmlns:a16="http://schemas.microsoft.com/office/drawing/2014/main" id="{84D34C37-DBA8-4B6C-A0B9-3BDCC919284A}"/>
                </a:ext>
              </a:extLst>
            </p:cNvPr>
            <p:cNvSpPr/>
            <p:nvPr/>
          </p:nvSpPr>
          <p:spPr>
            <a:xfrm>
              <a:off x="685448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8" name="직사각형 827">
              <a:extLst>
                <a:ext uri="{FF2B5EF4-FFF2-40B4-BE49-F238E27FC236}">
                  <a16:creationId xmlns:a16="http://schemas.microsoft.com/office/drawing/2014/main" id="{1E5822AA-E4B9-4CFE-B167-71F82CC92A4E}"/>
                </a:ext>
              </a:extLst>
            </p:cNvPr>
            <p:cNvSpPr/>
            <p:nvPr/>
          </p:nvSpPr>
          <p:spPr>
            <a:xfrm>
              <a:off x="695768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9" name="직사각형 828">
              <a:extLst>
                <a:ext uri="{FF2B5EF4-FFF2-40B4-BE49-F238E27FC236}">
                  <a16:creationId xmlns:a16="http://schemas.microsoft.com/office/drawing/2014/main" id="{D60C744A-18BB-4087-A10C-13C4399A223F}"/>
                </a:ext>
              </a:extLst>
            </p:cNvPr>
            <p:cNvSpPr/>
            <p:nvPr/>
          </p:nvSpPr>
          <p:spPr>
            <a:xfrm>
              <a:off x="706088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0" name="직사각형 829">
              <a:extLst>
                <a:ext uri="{FF2B5EF4-FFF2-40B4-BE49-F238E27FC236}">
                  <a16:creationId xmlns:a16="http://schemas.microsoft.com/office/drawing/2014/main" id="{52D15C08-9504-4916-BDE8-C2BF485D1F23}"/>
                </a:ext>
              </a:extLst>
            </p:cNvPr>
            <p:cNvSpPr/>
            <p:nvPr/>
          </p:nvSpPr>
          <p:spPr>
            <a:xfrm>
              <a:off x="716408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1" name="직사각형 830">
              <a:extLst>
                <a:ext uri="{FF2B5EF4-FFF2-40B4-BE49-F238E27FC236}">
                  <a16:creationId xmlns:a16="http://schemas.microsoft.com/office/drawing/2014/main" id="{FF70F484-6BA3-4E13-94BD-5E971EFF9C17}"/>
                </a:ext>
              </a:extLst>
            </p:cNvPr>
            <p:cNvSpPr/>
            <p:nvPr/>
          </p:nvSpPr>
          <p:spPr>
            <a:xfrm>
              <a:off x="7267291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2" name="직사각형 831">
              <a:extLst>
                <a:ext uri="{FF2B5EF4-FFF2-40B4-BE49-F238E27FC236}">
                  <a16:creationId xmlns:a16="http://schemas.microsoft.com/office/drawing/2014/main" id="{8D39CF46-446C-4AFC-8D15-DA484D6961BC}"/>
                </a:ext>
              </a:extLst>
            </p:cNvPr>
            <p:cNvSpPr/>
            <p:nvPr/>
          </p:nvSpPr>
          <p:spPr>
            <a:xfrm>
              <a:off x="737049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3" name="직사각형 832">
              <a:extLst>
                <a:ext uri="{FF2B5EF4-FFF2-40B4-BE49-F238E27FC236}">
                  <a16:creationId xmlns:a16="http://schemas.microsoft.com/office/drawing/2014/main" id="{A7AA482A-BD36-4A81-BF69-AB0EFA1FE444}"/>
                </a:ext>
              </a:extLst>
            </p:cNvPr>
            <p:cNvSpPr/>
            <p:nvPr/>
          </p:nvSpPr>
          <p:spPr>
            <a:xfrm>
              <a:off x="6338470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4" name="직사각형 833">
              <a:extLst>
                <a:ext uri="{FF2B5EF4-FFF2-40B4-BE49-F238E27FC236}">
                  <a16:creationId xmlns:a16="http://schemas.microsoft.com/office/drawing/2014/main" id="{9151EE15-C429-4816-8200-5978F4702FA7}"/>
                </a:ext>
              </a:extLst>
            </p:cNvPr>
            <p:cNvSpPr/>
            <p:nvPr/>
          </p:nvSpPr>
          <p:spPr>
            <a:xfrm>
              <a:off x="644167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5" name="직사각형 834">
              <a:extLst>
                <a:ext uri="{FF2B5EF4-FFF2-40B4-BE49-F238E27FC236}">
                  <a16:creationId xmlns:a16="http://schemas.microsoft.com/office/drawing/2014/main" id="{7F06445D-2209-4061-88B0-499F6771BCEB}"/>
                </a:ext>
              </a:extLst>
            </p:cNvPr>
            <p:cNvSpPr/>
            <p:nvPr/>
          </p:nvSpPr>
          <p:spPr>
            <a:xfrm>
              <a:off x="6544875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6" name="직사각형 835">
              <a:extLst>
                <a:ext uri="{FF2B5EF4-FFF2-40B4-BE49-F238E27FC236}">
                  <a16:creationId xmlns:a16="http://schemas.microsoft.com/office/drawing/2014/main" id="{570FCCFD-7775-4ACD-BF71-C3FD501CD27C}"/>
                </a:ext>
              </a:extLst>
            </p:cNvPr>
            <p:cNvSpPr/>
            <p:nvPr/>
          </p:nvSpPr>
          <p:spPr>
            <a:xfrm>
              <a:off x="664807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7" name="직사각형 836">
              <a:extLst>
                <a:ext uri="{FF2B5EF4-FFF2-40B4-BE49-F238E27FC236}">
                  <a16:creationId xmlns:a16="http://schemas.microsoft.com/office/drawing/2014/main" id="{2B4EF9A9-B256-444C-996A-DF8DEBA7CA4F}"/>
                </a:ext>
              </a:extLst>
            </p:cNvPr>
            <p:cNvSpPr/>
            <p:nvPr/>
          </p:nvSpPr>
          <p:spPr>
            <a:xfrm>
              <a:off x="675127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8" name="직사각형 837">
              <a:extLst>
                <a:ext uri="{FF2B5EF4-FFF2-40B4-BE49-F238E27FC236}">
                  <a16:creationId xmlns:a16="http://schemas.microsoft.com/office/drawing/2014/main" id="{E503C3C0-400C-493F-94B3-40EFB36E538F}"/>
                </a:ext>
              </a:extLst>
            </p:cNvPr>
            <p:cNvSpPr/>
            <p:nvPr/>
          </p:nvSpPr>
          <p:spPr>
            <a:xfrm>
              <a:off x="685448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9" name="직사각형 838">
              <a:extLst>
                <a:ext uri="{FF2B5EF4-FFF2-40B4-BE49-F238E27FC236}">
                  <a16:creationId xmlns:a16="http://schemas.microsoft.com/office/drawing/2014/main" id="{9EA09705-7933-437D-B808-A7080F03B56D}"/>
                </a:ext>
              </a:extLst>
            </p:cNvPr>
            <p:cNvSpPr/>
            <p:nvPr/>
          </p:nvSpPr>
          <p:spPr>
            <a:xfrm>
              <a:off x="695768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0" name="직사각형 839">
              <a:extLst>
                <a:ext uri="{FF2B5EF4-FFF2-40B4-BE49-F238E27FC236}">
                  <a16:creationId xmlns:a16="http://schemas.microsoft.com/office/drawing/2014/main" id="{0E5F9B40-3DBB-4C92-BE04-B17AEEC4B6C7}"/>
                </a:ext>
              </a:extLst>
            </p:cNvPr>
            <p:cNvSpPr/>
            <p:nvPr/>
          </p:nvSpPr>
          <p:spPr>
            <a:xfrm>
              <a:off x="706088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1" name="직사각형 840">
              <a:extLst>
                <a:ext uri="{FF2B5EF4-FFF2-40B4-BE49-F238E27FC236}">
                  <a16:creationId xmlns:a16="http://schemas.microsoft.com/office/drawing/2014/main" id="{E3B9C798-B90E-4AE9-BC04-9D673192065F}"/>
                </a:ext>
              </a:extLst>
            </p:cNvPr>
            <p:cNvSpPr/>
            <p:nvPr/>
          </p:nvSpPr>
          <p:spPr>
            <a:xfrm>
              <a:off x="716408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2" name="직사각형 841">
              <a:extLst>
                <a:ext uri="{FF2B5EF4-FFF2-40B4-BE49-F238E27FC236}">
                  <a16:creationId xmlns:a16="http://schemas.microsoft.com/office/drawing/2014/main" id="{DAFB6304-8A13-418E-A17B-FA479282EE11}"/>
                </a:ext>
              </a:extLst>
            </p:cNvPr>
            <p:cNvSpPr/>
            <p:nvPr/>
          </p:nvSpPr>
          <p:spPr>
            <a:xfrm>
              <a:off x="7267291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3" name="직사각형 842">
              <a:extLst>
                <a:ext uri="{FF2B5EF4-FFF2-40B4-BE49-F238E27FC236}">
                  <a16:creationId xmlns:a16="http://schemas.microsoft.com/office/drawing/2014/main" id="{6CF99FB4-C9DC-4A92-9957-FF95BA16BFC4}"/>
                </a:ext>
              </a:extLst>
            </p:cNvPr>
            <p:cNvSpPr/>
            <p:nvPr/>
          </p:nvSpPr>
          <p:spPr>
            <a:xfrm>
              <a:off x="737049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844" name="TextBox 843">
            <a:extLst>
              <a:ext uri="{FF2B5EF4-FFF2-40B4-BE49-F238E27FC236}">
                <a16:creationId xmlns:a16="http://schemas.microsoft.com/office/drawing/2014/main" id="{ECE268C2-C16B-4711-9382-C30C7B4DD67F}"/>
              </a:ext>
            </a:extLst>
          </p:cNvPr>
          <p:cNvSpPr txBox="1"/>
          <p:nvPr/>
        </p:nvSpPr>
        <p:spPr>
          <a:xfrm>
            <a:off x="8317838" y="3558726"/>
            <a:ext cx="180690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dout=dout[self.mask]=0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5" name="TextBox 844">
            <a:extLst>
              <a:ext uri="{FF2B5EF4-FFF2-40B4-BE49-F238E27FC236}">
                <a16:creationId xmlns:a16="http://schemas.microsoft.com/office/drawing/2014/main" id="{DC895D31-801C-4DDE-A81E-BCFB2237E092}"/>
              </a:ext>
            </a:extLst>
          </p:cNvPr>
          <p:cNvSpPr txBox="1"/>
          <p:nvPr/>
        </p:nvSpPr>
        <p:spPr>
          <a:xfrm>
            <a:off x="8330912" y="2769229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6" name="TextBox 845">
            <a:extLst>
              <a:ext uri="{FF2B5EF4-FFF2-40B4-BE49-F238E27FC236}">
                <a16:creationId xmlns:a16="http://schemas.microsoft.com/office/drawing/2014/main" id="{451795C4-7CC1-42CC-BFD4-BA80B4FC3B13}"/>
              </a:ext>
            </a:extLst>
          </p:cNvPr>
          <p:cNvSpPr txBox="1"/>
          <p:nvPr/>
        </p:nvSpPr>
        <p:spPr>
          <a:xfrm>
            <a:off x="9174000" y="2760663"/>
            <a:ext cx="47961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dout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847" name="그룹 846">
            <a:extLst>
              <a:ext uri="{FF2B5EF4-FFF2-40B4-BE49-F238E27FC236}">
                <a16:creationId xmlns:a16="http://schemas.microsoft.com/office/drawing/2014/main" id="{6B45C616-E3AD-46D4-BB77-D86253762F12}"/>
              </a:ext>
            </a:extLst>
          </p:cNvPr>
          <p:cNvGrpSpPr/>
          <p:nvPr/>
        </p:nvGrpSpPr>
        <p:grpSpPr>
          <a:xfrm>
            <a:off x="8444284" y="2996674"/>
            <a:ext cx="1135226" cy="309607"/>
            <a:chOff x="6338470" y="3931722"/>
            <a:chExt cx="1135226" cy="309607"/>
          </a:xfrm>
        </p:grpSpPr>
        <p:sp>
          <p:nvSpPr>
            <p:cNvPr id="848" name="직사각형 847">
              <a:extLst>
                <a:ext uri="{FF2B5EF4-FFF2-40B4-BE49-F238E27FC236}">
                  <a16:creationId xmlns:a16="http://schemas.microsoft.com/office/drawing/2014/main" id="{C7A883A3-7219-4B73-9A9D-63CDA9F92655}"/>
                </a:ext>
              </a:extLst>
            </p:cNvPr>
            <p:cNvSpPr/>
            <p:nvPr/>
          </p:nvSpPr>
          <p:spPr>
            <a:xfrm>
              <a:off x="6338470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9" name="직사각형 848">
              <a:extLst>
                <a:ext uri="{FF2B5EF4-FFF2-40B4-BE49-F238E27FC236}">
                  <a16:creationId xmlns:a16="http://schemas.microsoft.com/office/drawing/2014/main" id="{8160EE21-396A-460A-94CD-B826379C460D}"/>
                </a:ext>
              </a:extLst>
            </p:cNvPr>
            <p:cNvSpPr/>
            <p:nvPr/>
          </p:nvSpPr>
          <p:spPr>
            <a:xfrm>
              <a:off x="644167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0" name="직사각형 849">
              <a:extLst>
                <a:ext uri="{FF2B5EF4-FFF2-40B4-BE49-F238E27FC236}">
                  <a16:creationId xmlns:a16="http://schemas.microsoft.com/office/drawing/2014/main" id="{E3465175-B3F4-4AD5-AD3A-2051AF20AB2D}"/>
                </a:ext>
              </a:extLst>
            </p:cNvPr>
            <p:cNvSpPr/>
            <p:nvPr/>
          </p:nvSpPr>
          <p:spPr>
            <a:xfrm>
              <a:off x="6544875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1" name="직사각형 850">
              <a:extLst>
                <a:ext uri="{FF2B5EF4-FFF2-40B4-BE49-F238E27FC236}">
                  <a16:creationId xmlns:a16="http://schemas.microsoft.com/office/drawing/2014/main" id="{032629A5-6F77-42E7-9D76-D96E542DA699}"/>
                </a:ext>
              </a:extLst>
            </p:cNvPr>
            <p:cNvSpPr/>
            <p:nvPr/>
          </p:nvSpPr>
          <p:spPr>
            <a:xfrm>
              <a:off x="664807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2" name="직사각형 851">
              <a:extLst>
                <a:ext uri="{FF2B5EF4-FFF2-40B4-BE49-F238E27FC236}">
                  <a16:creationId xmlns:a16="http://schemas.microsoft.com/office/drawing/2014/main" id="{B8CCDF0F-A4D8-45FE-8A32-3187DA078F2F}"/>
                </a:ext>
              </a:extLst>
            </p:cNvPr>
            <p:cNvSpPr/>
            <p:nvPr/>
          </p:nvSpPr>
          <p:spPr>
            <a:xfrm>
              <a:off x="675127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3" name="직사각형 852">
              <a:extLst>
                <a:ext uri="{FF2B5EF4-FFF2-40B4-BE49-F238E27FC236}">
                  <a16:creationId xmlns:a16="http://schemas.microsoft.com/office/drawing/2014/main" id="{7C70D3A7-38CA-43BE-9264-7A94A43F1BDB}"/>
                </a:ext>
              </a:extLst>
            </p:cNvPr>
            <p:cNvSpPr/>
            <p:nvPr/>
          </p:nvSpPr>
          <p:spPr>
            <a:xfrm>
              <a:off x="685448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4" name="직사각형 853">
              <a:extLst>
                <a:ext uri="{FF2B5EF4-FFF2-40B4-BE49-F238E27FC236}">
                  <a16:creationId xmlns:a16="http://schemas.microsoft.com/office/drawing/2014/main" id="{53E1CF8E-6CB7-4E82-A61C-B015EF2E54A0}"/>
                </a:ext>
              </a:extLst>
            </p:cNvPr>
            <p:cNvSpPr/>
            <p:nvPr/>
          </p:nvSpPr>
          <p:spPr>
            <a:xfrm>
              <a:off x="695768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5" name="직사각형 854">
              <a:extLst>
                <a:ext uri="{FF2B5EF4-FFF2-40B4-BE49-F238E27FC236}">
                  <a16:creationId xmlns:a16="http://schemas.microsoft.com/office/drawing/2014/main" id="{63B6C0B1-AE03-4970-BB65-12535A28E06A}"/>
                </a:ext>
              </a:extLst>
            </p:cNvPr>
            <p:cNvSpPr/>
            <p:nvPr/>
          </p:nvSpPr>
          <p:spPr>
            <a:xfrm>
              <a:off x="706088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6" name="직사각형 855">
              <a:extLst>
                <a:ext uri="{FF2B5EF4-FFF2-40B4-BE49-F238E27FC236}">
                  <a16:creationId xmlns:a16="http://schemas.microsoft.com/office/drawing/2014/main" id="{83C761C9-F666-4DBD-8FB4-653A7669CDA0}"/>
                </a:ext>
              </a:extLst>
            </p:cNvPr>
            <p:cNvSpPr/>
            <p:nvPr/>
          </p:nvSpPr>
          <p:spPr>
            <a:xfrm>
              <a:off x="716408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7" name="직사각형 856">
              <a:extLst>
                <a:ext uri="{FF2B5EF4-FFF2-40B4-BE49-F238E27FC236}">
                  <a16:creationId xmlns:a16="http://schemas.microsoft.com/office/drawing/2014/main" id="{C9833892-809B-401B-AFA4-FC0BE6AB178F}"/>
                </a:ext>
              </a:extLst>
            </p:cNvPr>
            <p:cNvSpPr/>
            <p:nvPr/>
          </p:nvSpPr>
          <p:spPr>
            <a:xfrm>
              <a:off x="7267291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8" name="직사각형 857">
              <a:extLst>
                <a:ext uri="{FF2B5EF4-FFF2-40B4-BE49-F238E27FC236}">
                  <a16:creationId xmlns:a16="http://schemas.microsoft.com/office/drawing/2014/main" id="{D960B4A3-BA0E-4626-A30C-AE33C0FAA6FB}"/>
                </a:ext>
              </a:extLst>
            </p:cNvPr>
            <p:cNvSpPr/>
            <p:nvPr/>
          </p:nvSpPr>
          <p:spPr>
            <a:xfrm>
              <a:off x="737049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9" name="직사각형 858">
              <a:extLst>
                <a:ext uri="{FF2B5EF4-FFF2-40B4-BE49-F238E27FC236}">
                  <a16:creationId xmlns:a16="http://schemas.microsoft.com/office/drawing/2014/main" id="{DC2C3FF0-0EE0-413F-85D6-6286D4AA91B3}"/>
                </a:ext>
              </a:extLst>
            </p:cNvPr>
            <p:cNvSpPr/>
            <p:nvPr/>
          </p:nvSpPr>
          <p:spPr>
            <a:xfrm>
              <a:off x="6338470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0" name="직사각형 859">
              <a:extLst>
                <a:ext uri="{FF2B5EF4-FFF2-40B4-BE49-F238E27FC236}">
                  <a16:creationId xmlns:a16="http://schemas.microsoft.com/office/drawing/2014/main" id="{4918F126-484F-417C-B821-026447766151}"/>
                </a:ext>
              </a:extLst>
            </p:cNvPr>
            <p:cNvSpPr/>
            <p:nvPr/>
          </p:nvSpPr>
          <p:spPr>
            <a:xfrm>
              <a:off x="644167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1" name="직사각형 860">
              <a:extLst>
                <a:ext uri="{FF2B5EF4-FFF2-40B4-BE49-F238E27FC236}">
                  <a16:creationId xmlns:a16="http://schemas.microsoft.com/office/drawing/2014/main" id="{DB09CD54-34D6-43FA-B89D-4291B6D4D6EB}"/>
                </a:ext>
              </a:extLst>
            </p:cNvPr>
            <p:cNvSpPr/>
            <p:nvPr/>
          </p:nvSpPr>
          <p:spPr>
            <a:xfrm>
              <a:off x="6544875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2" name="직사각형 861">
              <a:extLst>
                <a:ext uri="{FF2B5EF4-FFF2-40B4-BE49-F238E27FC236}">
                  <a16:creationId xmlns:a16="http://schemas.microsoft.com/office/drawing/2014/main" id="{DD58C569-69C3-4901-9F98-28E1C081A69F}"/>
                </a:ext>
              </a:extLst>
            </p:cNvPr>
            <p:cNvSpPr/>
            <p:nvPr/>
          </p:nvSpPr>
          <p:spPr>
            <a:xfrm>
              <a:off x="664807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3" name="직사각형 862">
              <a:extLst>
                <a:ext uri="{FF2B5EF4-FFF2-40B4-BE49-F238E27FC236}">
                  <a16:creationId xmlns:a16="http://schemas.microsoft.com/office/drawing/2014/main" id="{65F0A879-C365-411F-A7D5-6411AE22DBC6}"/>
                </a:ext>
              </a:extLst>
            </p:cNvPr>
            <p:cNvSpPr/>
            <p:nvPr/>
          </p:nvSpPr>
          <p:spPr>
            <a:xfrm>
              <a:off x="675127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4" name="직사각형 863">
              <a:extLst>
                <a:ext uri="{FF2B5EF4-FFF2-40B4-BE49-F238E27FC236}">
                  <a16:creationId xmlns:a16="http://schemas.microsoft.com/office/drawing/2014/main" id="{5AE2A6FA-A01B-417D-A368-531377514335}"/>
                </a:ext>
              </a:extLst>
            </p:cNvPr>
            <p:cNvSpPr/>
            <p:nvPr/>
          </p:nvSpPr>
          <p:spPr>
            <a:xfrm>
              <a:off x="685448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5" name="직사각형 864">
              <a:extLst>
                <a:ext uri="{FF2B5EF4-FFF2-40B4-BE49-F238E27FC236}">
                  <a16:creationId xmlns:a16="http://schemas.microsoft.com/office/drawing/2014/main" id="{0167F201-597C-46BE-9983-D9D0AFBD0CB7}"/>
                </a:ext>
              </a:extLst>
            </p:cNvPr>
            <p:cNvSpPr/>
            <p:nvPr/>
          </p:nvSpPr>
          <p:spPr>
            <a:xfrm>
              <a:off x="695768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6" name="직사각형 865">
              <a:extLst>
                <a:ext uri="{FF2B5EF4-FFF2-40B4-BE49-F238E27FC236}">
                  <a16:creationId xmlns:a16="http://schemas.microsoft.com/office/drawing/2014/main" id="{82CD8DCD-0A48-4D58-8BF0-875FAEF32265}"/>
                </a:ext>
              </a:extLst>
            </p:cNvPr>
            <p:cNvSpPr/>
            <p:nvPr/>
          </p:nvSpPr>
          <p:spPr>
            <a:xfrm>
              <a:off x="706088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7" name="직사각형 866">
              <a:extLst>
                <a:ext uri="{FF2B5EF4-FFF2-40B4-BE49-F238E27FC236}">
                  <a16:creationId xmlns:a16="http://schemas.microsoft.com/office/drawing/2014/main" id="{B87838E1-2CF6-4C17-8287-483CF6C1410E}"/>
                </a:ext>
              </a:extLst>
            </p:cNvPr>
            <p:cNvSpPr/>
            <p:nvPr/>
          </p:nvSpPr>
          <p:spPr>
            <a:xfrm>
              <a:off x="716408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8" name="직사각형 867">
              <a:extLst>
                <a:ext uri="{FF2B5EF4-FFF2-40B4-BE49-F238E27FC236}">
                  <a16:creationId xmlns:a16="http://schemas.microsoft.com/office/drawing/2014/main" id="{97D4E4CC-CAB2-4279-8846-77A76DB2DA47}"/>
                </a:ext>
              </a:extLst>
            </p:cNvPr>
            <p:cNvSpPr/>
            <p:nvPr/>
          </p:nvSpPr>
          <p:spPr>
            <a:xfrm>
              <a:off x="7267291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9" name="직사각형 868">
              <a:extLst>
                <a:ext uri="{FF2B5EF4-FFF2-40B4-BE49-F238E27FC236}">
                  <a16:creationId xmlns:a16="http://schemas.microsoft.com/office/drawing/2014/main" id="{9A1B7DAC-FD29-4AD4-BB5A-8323831F4508}"/>
                </a:ext>
              </a:extLst>
            </p:cNvPr>
            <p:cNvSpPr/>
            <p:nvPr/>
          </p:nvSpPr>
          <p:spPr>
            <a:xfrm>
              <a:off x="737049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0" name="직사각형 869">
              <a:extLst>
                <a:ext uri="{FF2B5EF4-FFF2-40B4-BE49-F238E27FC236}">
                  <a16:creationId xmlns:a16="http://schemas.microsoft.com/office/drawing/2014/main" id="{ED320DEA-FF12-4B2F-AC3B-309F93992FA2}"/>
                </a:ext>
              </a:extLst>
            </p:cNvPr>
            <p:cNvSpPr/>
            <p:nvPr/>
          </p:nvSpPr>
          <p:spPr>
            <a:xfrm>
              <a:off x="6338470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1" name="직사각형 870">
              <a:extLst>
                <a:ext uri="{FF2B5EF4-FFF2-40B4-BE49-F238E27FC236}">
                  <a16:creationId xmlns:a16="http://schemas.microsoft.com/office/drawing/2014/main" id="{A6EEDD48-FF5A-4239-A8DD-6C00805F22B5}"/>
                </a:ext>
              </a:extLst>
            </p:cNvPr>
            <p:cNvSpPr/>
            <p:nvPr/>
          </p:nvSpPr>
          <p:spPr>
            <a:xfrm>
              <a:off x="644167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2" name="직사각형 871">
              <a:extLst>
                <a:ext uri="{FF2B5EF4-FFF2-40B4-BE49-F238E27FC236}">
                  <a16:creationId xmlns:a16="http://schemas.microsoft.com/office/drawing/2014/main" id="{C4F423B6-18F4-4C04-AF4C-B973C89C9898}"/>
                </a:ext>
              </a:extLst>
            </p:cNvPr>
            <p:cNvSpPr/>
            <p:nvPr/>
          </p:nvSpPr>
          <p:spPr>
            <a:xfrm>
              <a:off x="6544875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3" name="직사각형 872">
              <a:extLst>
                <a:ext uri="{FF2B5EF4-FFF2-40B4-BE49-F238E27FC236}">
                  <a16:creationId xmlns:a16="http://schemas.microsoft.com/office/drawing/2014/main" id="{3118F3DF-7B03-4BE0-8FC5-0A88B577E57A}"/>
                </a:ext>
              </a:extLst>
            </p:cNvPr>
            <p:cNvSpPr/>
            <p:nvPr/>
          </p:nvSpPr>
          <p:spPr>
            <a:xfrm>
              <a:off x="664807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4" name="직사각형 873">
              <a:extLst>
                <a:ext uri="{FF2B5EF4-FFF2-40B4-BE49-F238E27FC236}">
                  <a16:creationId xmlns:a16="http://schemas.microsoft.com/office/drawing/2014/main" id="{C7361BB1-2A26-4F2B-AE0B-B3915E2A85FD}"/>
                </a:ext>
              </a:extLst>
            </p:cNvPr>
            <p:cNvSpPr/>
            <p:nvPr/>
          </p:nvSpPr>
          <p:spPr>
            <a:xfrm>
              <a:off x="675127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5" name="직사각형 874">
              <a:extLst>
                <a:ext uri="{FF2B5EF4-FFF2-40B4-BE49-F238E27FC236}">
                  <a16:creationId xmlns:a16="http://schemas.microsoft.com/office/drawing/2014/main" id="{27612C97-40B3-4AEE-B9A8-A36EBE269555}"/>
                </a:ext>
              </a:extLst>
            </p:cNvPr>
            <p:cNvSpPr/>
            <p:nvPr/>
          </p:nvSpPr>
          <p:spPr>
            <a:xfrm>
              <a:off x="685448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6" name="직사각형 875">
              <a:extLst>
                <a:ext uri="{FF2B5EF4-FFF2-40B4-BE49-F238E27FC236}">
                  <a16:creationId xmlns:a16="http://schemas.microsoft.com/office/drawing/2014/main" id="{9D349DE6-91ED-4969-BDB9-D50F8F21851A}"/>
                </a:ext>
              </a:extLst>
            </p:cNvPr>
            <p:cNvSpPr/>
            <p:nvPr/>
          </p:nvSpPr>
          <p:spPr>
            <a:xfrm>
              <a:off x="695768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7" name="직사각형 876">
              <a:extLst>
                <a:ext uri="{FF2B5EF4-FFF2-40B4-BE49-F238E27FC236}">
                  <a16:creationId xmlns:a16="http://schemas.microsoft.com/office/drawing/2014/main" id="{CD9FFF96-9FEB-4B05-95D3-417D092122F0}"/>
                </a:ext>
              </a:extLst>
            </p:cNvPr>
            <p:cNvSpPr/>
            <p:nvPr/>
          </p:nvSpPr>
          <p:spPr>
            <a:xfrm>
              <a:off x="706088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8" name="직사각형 877">
              <a:extLst>
                <a:ext uri="{FF2B5EF4-FFF2-40B4-BE49-F238E27FC236}">
                  <a16:creationId xmlns:a16="http://schemas.microsoft.com/office/drawing/2014/main" id="{BD24A784-AEFE-42F3-A158-54FCD1D38ED4}"/>
                </a:ext>
              </a:extLst>
            </p:cNvPr>
            <p:cNvSpPr/>
            <p:nvPr/>
          </p:nvSpPr>
          <p:spPr>
            <a:xfrm>
              <a:off x="716408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9" name="직사각형 878">
              <a:extLst>
                <a:ext uri="{FF2B5EF4-FFF2-40B4-BE49-F238E27FC236}">
                  <a16:creationId xmlns:a16="http://schemas.microsoft.com/office/drawing/2014/main" id="{784087A1-74EB-4F00-830B-CE75936DD68B}"/>
                </a:ext>
              </a:extLst>
            </p:cNvPr>
            <p:cNvSpPr/>
            <p:nvPr/>
          </p:nvSpPr>
          <p:spPr>
            <a:xfrm>
              <a:off x="7267291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0" name="직사각형 879">
              <a:extLst>
                <a:ext uri="{FF2B5EF4-FFF2-40B4-BE49-F238E27FC236}">
                  <a16:creationId xmlns:a16="http://schemas.microsoft.com/office/drawing/2014/main" id="{4D63DA56-FAFC-4BD8-97F1-362938FD2D70}"/>
                </a:ext>
              </a:extLst>
            </p:cNvPr>
            <p:cNvSpPr/>
            <p:nvPr/>
          </p:nvSpPr>
          <p:spPr>
            <a:xfrm>
              <a:off x="737049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881" name="TextBox 880">
            <a:extLst>
              <a:ext uri="{FF2B5EF4-FFF2-40B4-BE49-F238E27FC236}">
                <a16:creationId xmlns:a16="http://schemas.microsoft.com/office/drawing/2014/main" id="{8E439FD1-4C30-47E1-8499-69E2D7CECD02}"/>
              </a:ext>
            </a:extLst>
          </p:cNvPr>
          <p:cNvSpPr txBox="1"/>
          <p:nvPr/>
        </p:nvSpPr>
        <p:spPr>
          <a:xfrm>
            <a:off x="8120366" y="2216739"/>
            <a:ext cx="260749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self.dw=np.dot(self.X.T, dout)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2" name="TextBox 881">
            <a:extLst>
              <a:ext uri="{FF2B5EF4-FFF2-40B4-BE49-F238E27FC236}">
                <a16:creationId xmlns:a16="http://schemas.microsoft.com/office/drawing/2014/main" id="{C81679AB-0384-48A9-B511-A430FE0A1D8D}"/>
              </a:ext>
            </a:extLst>
          </p:cNvPr>
          <p:cNvSpPr txBox="1"/>
          <p:nvPr/>
        </p:nvSpPr>
        <p:spPr>
          <a:xfrm>
            <a:off x="9890894" y="2429206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3" name="TextBox 882">
            <a:extLst>
              <a:ext uri="{FF2B5EF4-FFF2-40B4-BE49-F238E27FC236}">
                <a16:creationId xmlns:a16="http://schemas.microsoft.com/office/drawing/2014/main" id="{3F7938CE-58BC-481C-A7D9-583C13E90449}"/>
              </a:ext>
            </a:extLst>
          </p:cNvPr>
          <p:cNvSpPr txBox="1"/>
          <p:nvPr/>
        </p:nvSpPr>
        <p:spPr>
          <a:xfrm>
            <a:off x="9152389" y="2420559"/>
            <a:ext cx="92204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(784, 100)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4" name="TextBox 883">
            <a:extLst>
              <a:ext uri="{FF2B5EF4-FFF2-40B4-BE49-F238E27FC236}">
                <a16:creationId xmlns:a16="http://schemas.microsoft.com/office/drawing/2014/main" id="{040B05FD-D90D-4C2A-9DCF-E54D80A66F3A}"/>
              </a:ext>
            </a:extLst>
          </p:cNvPr>
          <p:cNvSpPr txBox="1"/>
          <p:nvPr/>
        </p:nvSpPr>
        <p:spPr>
          <a:xfrm>
            <a:off x="8109021" y="2413581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(784, 50)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화살표: 아래쪽 2">
            <a:extLst>
              <a:ext uri="{FF2B5EF4-FFF2-40B4-BE49-F238E27FC236}">
                <a16:creationId xmlns:a16="http://schemas.microsoft.com/office/drawing/2014/main" id="{2972419B-8D55-4F10-9E79-B51821D901B0}"/>
              </a:ext>
            </a:extLst>
          </p:cNvPr>
          <p:cNvSpPr/>
          <p:nvPr/>
        </p:nvSpPr>
        <p:spPr>
          <a:xfrm flipV="1">
            <a:off x="7836115" y="2027505"/>
            <a:ext cx="317208" cy="4546630"/>
          </a:xfrm>
          <a:prstGeom prst="downArrow">
            <a:avLst/>
          </a:prstGeom>
          <a:solidFill>
            <a:srgbClr val="FF0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48C9CE-22EF-4B56-B0D4-23925209BF12}"/>
              </a:ext>
            </a:extLst>
          </p:cNvPr>
          <p:cNvSpPr txBox="1"/>
          <p:nvPr/>
        </p:nvSpPr>
        <p:spPr>
          <a:xfrm>
            <a:off x="7465064" y="6601735"/>
            <a:ext cx="166904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050">
                <a:solidFill>
                  <a:schemeClr val="tx1"/>
                </a:solidFill>
                <a:latin typeface="Consolas" panose="020B0609020204030204" pitchFamily="49" charset="0"/>
              </a:rPr>
              <a:t>역방향연산 </a:t>
            </a:r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: backword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5" name="TextBox 884">
            <a:extLst>
              <a:ext uri="{FF2B5EF4-FFF2-40B4-BE49-F238E27FC236}">
                <a16:creationId xmlns:a16="http://schemas.microsoft.com/office/drawing/2014/main" id="{DD096088-6CA7-422E-9CBC-3C4D0AB6CD6F}"/>
              </a:ext>
            </a:extLst>
          </p:cNvPr>
          <p:cNvSpPr txBox="1"/>
          <p:nvPr/>
        </p:nvSpPr>
        <p:spPr>
          <a:xfrm>
            <a:off x="9547167" y="5952358"/>
            <a:ext cx="114326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y-t (100,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6" name="TextBox 885">
            <a:extLst>
              <a:ext uri="{FF2B5EF4-FFF2-40B4-BE49-F238E27FC236}">
                <a16:creationId xmlns:a16="http://schemas.microsoft.com/office/drawing/2014/main" id="{28045C29-9A01-4016-8678-7BA4927CF01C}"/>
              </a:ext>
            </a:extLst>
          </p:cNvPr>
          <p:cNvSpPr txBox="1"/>
          <p:nvPr/>
        </p:nvSpPr>
        <p:spPr>
          <a:xfrm>
            <a:off x="8996561" y="5588936"/>
            <a:ext cx="47961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dout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7" name="TextBox 886">
            <a:extLst>
              <a:ext uri="{FF2B5EF4-FFF2-40B4-BE49-F238E27FC236}">
                <a16:creationId xmlns:a16="http://schemas.microsoft.com/office/drawing/2014/main" id="{01A39FB9-369D-4ABD-B3AF-E63E211BDA3A}"/>
              </a:ext>
            </a:extLst>
          </p:cNvPr>
          <p:cNvSpPr txBox="1"/>
          <p:nvPr/>
        </p:nvSpPr>
        <p:spPr>
          <a:xfrm>
            <a:off x="5352601" y="6333481"/>
            <a:ext cx="278587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self.db=np.sum(dout, axis=0)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8" name="TextBox 887">
            <a:extLst>
              <a:ext uri="{FF2B5EF4-FFF2-40B4-BE49-F238E27FC236}">
                <a16:creationId xmlns:a16="http://schemas.microsoft.com/office/drawing/2014/main" id="{0FAB9B93-5BBF-4059-9197-236A014B65A3}"/>
              </a:ext>
            </a:extLst>
          </p:cNvPr>
          <p:cNvSpPr txBox="1"/>
          <p:nvPr/>
        </p:nvSpPr>
        <p:spPr>
          <a:xfrm>
            <a:off x="8105625" y="1602956"/>
            <a:ext cx="260749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self.dx=np.dot(dout, self.W.T)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9" name="TextBox 888">
            <a:extLst>
              <a:ext uri="{FF2B5EF4-FFF2-40B4-BE49-F238E27FC236}">
                <a16:creationId xmlns:a16="http://schemas.microsoft.com/office/drawing/2014/main" id="{FE4B73AC-3245-485C-9E17-A800E30C0DA9}"/>
              </a:ext>
            </a:extLst>
          </p:cNvPr>
          <p:cNvSpPr txBox="1"/>
          <p:nvPr/>
        </p:nvSpPr>
        <p:spPr>
          <a:xfrm>
            <a:off x="9876153" y="1815423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(50, 784)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0" name="TextBox 889">
            <a:extLst>
              <a:ext uri="{FF2B5EF4-FFF2-40B4-BE49-F238E27FC236}">
                <a16:creationId xmlns:a16="http://schemas.microsoft.com/office/drawing/2014/main" id="{F36B83D5-51E7-4779-AACA-E5B4260A6798}"/>
              </a:ext>
            </a:extLst>
          </p:cNvPr>
          <p:cNvSpPr txBox="1"/>
          <p:nvPr/>
        </p:nvSpPr>
        <p:spPr>
          <a:xfrm>
            <a:off x="9137648" y="1806776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1" name="TextBox 890">
            <a:extLst>
              <a:ext uri="{FF2B5EF4-FFF2-40B4-BE49-F238E27FC236}">
                <a16:creationId xmlns:a16="http://schemas.microsoft.com/office/drawing/2014/main" id="{2106398D-7A7E-4D6F-8532-583696C95BAA}"/>
              </a:ext>
            </a:extLst>
          </p:cNvPr>
          <p:cNvSpPr txBox="1"/>
          <p:nvPr/>
        </p:nvSpPr>
        <p:spPr>
          <a:xfrm>
            <a:off x="8094280" y="1799798"/>
            <a:ext cx="92204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(100, 784)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1532699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218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배치 정규화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바른 학습을 위해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적절한 하이퍼파라미터 값 찾기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학습 관련 기술들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7950438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확률적 경사 하강법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(SGD)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0C51F80-91AE-439D-A98C-32A102F38A33}"/>
                  </a:ext>
                </a:extLst>
              </p:cNvPr>
              <p:cNvSpPr txBox="1"/>
              <p:nvPr/>
            </p:nvSpPr>
            <p:spPr>
              <a:xfrm>
                <a:off x="1039368" y="1203960"/>
                <a:ext cx="2270172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0C51F80-91AE-439D-A98C-32A102F38A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9368" y="1203960"/>
                <a:ext cx="2270172" cy="70224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B2A13DD1-CE11-4534-AD9F-7596AB0EC296}"/>
              </a:ext>
            </a:extLst>
          </p:cNvPr>
          <p:cNvSpPr txBox="1"/>
          <p:nvPr/>
        </p:nvSpPr>
        <p:spPr>
          <a:xfrm>
            <a:off x="768774" y="2316480"/>
            <a:ext cx="8250977" cy="3170099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class SGD:</a:t>
            </a:r>
          </a:p>
          <a:p>
            <a:pPr algn="l"/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"""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확률적 경사 하강법（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Stochastic Gradient Descent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）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"""</a:t>
            </a:r>
          </a:p>
          <a:p>
            <a:pPr algn="l"/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def __init__(self, lr=0.01):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self.lr = lr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def update(self, params, grads):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for key in params.keys():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    params[key] -= self.lr * grads[key] 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8564020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SGD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의 문제점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0C51F80-91AE-439D-A98C-32A102F38A33}"/>
                  </a:ext>
                </a:extLst>
              </p:cNvPr>
              <p:cNvSpPr txBox="1"/>
              <p:nvPr/>
            </p:nvSpPr>
            <p:spPr>
              <a:xfrm>
                <a:off x="1039368" y="1203960"/>
                <a:ext cx="248600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0C51F80-91AE-439D-A98C-32A102F38A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9368" y="1203960"/>
                <a:ext cx="2486001" cy="369332"/>
              </a:xfrm>
              <a:prstGeom prst="rect">
                <a:avLst/>
              </a:prstGeom>
              <a:blipFill>
                <a:blip r:embed="rId3"/>
                <a:stretch>
                  <a:fillRect l="-1966" t="-1667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그림 5">
            <a:extLst>
              <a:ext uri="{FF2B5EF4-FFF2-40B4-BE49-F238E27FC236}">
                <a16:creationId xmlns:a16="http://schemas.microsoft.com/office/drawing/2014/main" id="{CC7BDD7F-CAD3-43B5-9226-82F0AAF1A5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116" y="2224485"/>
            <a:ext cx="3459480" cy="336295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9E25331-1AA6-4044-BB6D-8F1A2D39D0AE}"/>
                  </a:ext>
                </a:extLst>
              </p:cNvPr>
              <p:cNvSpPr txBox="1"/>
              <p:nvPr/>
            </p:nvSpPr>
            <p:spPr>
              <a:xfrm>
                <a:off x="6393353" y="1264920"/>
                <a:ext cx="314643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=1/20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9E25331-1AA6-4044-BB6D-8F1A2D39D0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3353" y="1264920"/>
                <a:ext cx="3146439" cy="369332"/>
              </a:xfrm>
              <a:prstGeom prst="rect">
                <a:avLst/>
              </a:prstGeom>
              <a:blipFill>
                <a:blip r:embed="rId5"/>
                <a:stretch>
                  <a:fillRect l="-1550" t="-1667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그림 7">
            <a:extLst>
              <a:ext uri="{FF2B5EF4-FFF2-40B4-BE49-F238E27FC236}">
                <a16:creationId xmlns:a16="http://schemas.microsoft.com/office/drawing/2014/main" id="{984BA5E7-CBED-4DAB-901D-BC3E9BADBE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68247" y="2224485"/>
            <a:ext cx="3395548" cy="3364992"/>
          </a:xfrm>
          <a:prstGeom prst="rect">
            <a:avLst/>
          </a:prstGeom>
        </p:spPr>
      </p:pic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84D64AE7-EB65-4232-A6C6-011A30821A82}"/>
              </a:ext>
            </a:extLst>
          </p:cNvPr>
          <p:cNvCxnSpPr/>
          <p:nvPr/>
        </p:nvCxnSpPr>
        <p:spPr>
          <a:xfrm flipV="1">
            <a:off x="4645458" y="988194"/>
            <a:ext cx="0" cy="1118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ADBA2CA-A307-4FB8-B4C2-4C21EB9F24F4}"/>
              </a:ext>
            </a:extLst>
          </p:cNvPr>
          <p:cNvCxnSpPr>
            <a:cxnSpLocks/>
          </p:cNvCxnSpPr>
          <p:nvPr/>
        </p:nvCxnSpPr>
        <p:spPr>
          <a:xfrm flipV="1">
            <a:off x="4570001" y="2059004"/>
            <a:ext cx="117033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6A2F9B83-0E45-4AFA-850C-9101CB8FD03C}"/>
              </a:ext>
            </a:extLst>
          </p:cNvPr>
          <p:cNvSpPr/>
          <p:nvPr/>
        </p:nvSpPr>
        <p:spPr>
          <a:xfrm>
            <a:off x="2956308" y="1296670"/>
            <a:ext cx="3875910" cy="782748"/>
          </a:xfrm>
          <a:custGeom>
            <a:avLst/>
            <a:gdLst>
              <a:gd name="connsiteX0" fmla="*/ 0 w 826168"/>
              <a:gd name="connsiteY0" fmla="*/ 0 h 794084"/>
              <a:gd name="connsiteX1" fmla="*/ 425116 w 826168"/>
              <a:gd name="connsiteY1" fmla="*/ 794084 h 794084"/>
              <a:gd name="connsiteX2" fmla="*/ 826168 w 826168"/>
              <a:gd name="connsiteY2" fmla="*/ 0 h 794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26168" h="794084">
                <a:moveTo>
                  <a:pt x="0" y="0"/>
                </a:moveTo>
                <a:cubicBezTo>
                  <a:pt x="143710" y="397042"/>
                  <a:pt x="287421" y="794084"/>
                  <a:pt x="425116" y="794084"/>
                </a:cubicBezTo>
                <a:cubicBezTo>
                  <a:pt x="562811" y="794084"/>
                  <a:pt x="694489" y="397042"/>
                  <a:pt x="826168" y="0"/>
                </a:cubicBezTo>
              </a:path>
            </a:pathLst>
          </a:cu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8977F939-160A-4329-9E48-1C935AC7B9BB}"/>
              </a:ext>
            </a:extLst>
          </p:cNvPr>
          <p:cNvSpPr/>
          <p:nvPr/>
        </p:nvSpPr>
        <p:spPr>
          <a:xfrm>
            <a:off x="3387010" y="1439351"/>
            <a:ext cx="124324" cy="1243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1589570-09AE-4D18-98D4-A70460DFB5E1}"/>
              </a:ext>
            </a:extLst>
          </p:cNvPr>
          <p:cNvSpPr txBox="1"/>
          <p:nvPr/>
        </p:nvSpPr>
        <p:spPr>
          <a:xfrm>
            <a:off x="4741712" y="1996843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D9396B1-C84D-43D3-9835-4D32317BF44C}"/>
              </a:ext>
            </a:extLst>
          </p:cNvPr>
          <p:cNvSpPr txBox="1"/>
          <p:nvPr/>
        </p:nvSpPr>
        <p:spPr>
          <a:xfrm>
            <a:off x="4553842" y="97768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8BAEFA5E-06A2-4D35-8B3C-8C3EA9E3B1E8}"/>
              </a:ext>
            </a:extLst>
          </p:cNvPr>
          <p:cNvCxnSpPr/>
          <p:nvPr/>
        </p:nvCxnSpPr>
        <p:spPr>
          <a:xfrm flipV="1">
            <a:off x="4666254" y="2490581"/>
            <a:ext cx="0" cy="1118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7BAA54E5-41D8-438A-B70A-BCD4311D2EB8}"/>
              </a:ext>
            </a:extLst>
          </p:cNvPr>
          <p:cNvCxnSpPr>
            <a:cxnSpLocks/>
          </p:cNvCxnSpPr>
          <p:nvPr/>
        </p:nvCxnSpPr>
        <p:spPr>
          <a:xfrm flipV="1">
            <a:off x="4590797" y="3561391"/>
            <a:ext cx="117033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자유형: 도형 19">
            <a:extLst>
              <a:ext uri="{FF2B5EF4-FFF2-40B4-BE49-F238E27FC236}">
                <a16:creationId xmlns:a16="http://schemas.microsoft.com/office/drawing/2014/main" id="{0C514B2F-62FE-4D5D-9C33-6D980579DB04}"/>
              </a:ext>
            </a:extLst>
          </p:cNvPr>
          <p:cNvSpPr/>
          <p:nvPr/>
        </p:nvSpPr>
        <p:spPr>
          <a:xfrm>
            <a:off x="4785328" y="2767307"/>
            <a:ext cx="513710" cy="794084"/>
          </a:xfrm>
          <a:custGeom>
            <a:avLst/>
            <a:gdLst>
              <a:gd name="connsiteX0" fmla="*/ 0 w 826168"/>
              <a:gd name="connsiteY0" fmla="*/ 0 h 794084"/>
              <a:gd name="connsiteX1" fmla="*/ 425116 w 826168"/>
              <a:gd name="connsiteY1" fmla="*/ 794084 h 794084"/>
              <a:gd name="connsiteX2" fmla="*/ 826168 w 826168"/>
              <a:gd name="connsiteY2" fmla="*/ 0 h 794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26168" h="794084">
                <a:moveTo>
                  <a:pt x="0" y="0"/>
                </a:moveTo>
                <a:cubicBezTo>
                  <a:pt x="143710" y="397042"/>
                  <a:pt x="287421" y="794084"/>
                  <a:pt x="425116" y="794084"/>
                </a:cubicBezTo>
                <a:cubicBezTo>
                  <a:pt x="562811" y="794084"/>
                  <a:pt x="694489" y="397042"/>
                  <a:pt x="826168" y="0"/>
                </a:cubicBezTo>
              </a:path>
            </a:pathLst>
          </a:cu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32A9BE9C-3B8A-4591-B898-92480DC08166}"/>
              </a:ext>
            </a:extLst>
          </p:cNvPr>
          <p:cNvSpPr/>
          <p:nvPr/>
        </p:nvSpPr>
        <p:spPr>
          <a:xfrm>
            <a:off x="4988697" y="3429000"/>
            <a:ext cx="124324" cy="1243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CFA6709-2A70-4F4E-A1E5-B23124016CC4}"/>
              </a:ext>
            </a:extLst>
          </p:cNvPr>
          <p:cNvSpPr txBox="1"/>
          <p:nvPr/>
        </p:nvSpPr>
        <p:spPr>
          <a:xfrm>
            <a:off x="5083716" y="3464467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32E365B-B1F8-4CCC-B711-662BA2FFC8D0}"/>
              </a:ext>
            </a:extLst>
          </p:cNvPr>
          <p:cNvSpPr txBox="1"/>
          <p:nvPr/>
        </p:nvSpPr>
        <p:spPr>
          <a:xfrm>
            <a:off x="4199258" y="264429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D70F365-36FC-43D3-B777-549D16773514}"/>
              </a:ext>
            </a:extLst>
          </p:cNvPr>
          <p:cNvSpPr txBox="1"/>
          <p:nvPr/>
        </p:nvSpPr>
        <p:spPr>
          <a:xfrm>
            <a:off x="1039893" y="4741374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827E145-86F1-4BEF-B509-489B6D8E4FDF}"/>
              </a:ext>
            </a:extLst>
          </p:cNvPr>
          <p:cNvSpPr txBox="1"/>
          <p:nvPr/>
        </p:nvSpPr>
        <p:spPr>
          <a:xfrm>
            <a:off x="2527673" y="4603457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BCE9D45-B5CC-40D7-A452-B2AF00E8FA3B}"/>
              </a:ext>
            </a:extLst>
          </p:cNvPr>
          <p:cNvSpPr txBox="1"/>
          <p:nvPr/>
        </p:nvSpPr>
        <p:spPr>
          <a:xfrm>
            <a:off x="1510530" y="418494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F4CA8A4C-BF9B-44A5-9330-D117C5B498E5}"/>
              </a:ext>
            </a:extLst>
          </p:cNvPr>
          <p:cNvSpPr/>
          <p:nvPr/>
        </p:nvSpPr>
        <p:spPr>
          <a:xfrm>
            <a:off x="2408587" y="4473781"/>
            <a:ext cx="124324" cy="1243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C5188DC9-F90D-4B4A-9A06-EC22814608DC}"/>
              </a:ext>
            </a:extLst>
          </p:cNvPr>
          <p:cNvSpPr/>
          <p:nvPr/>
        </p:nvSpPr>
        <p:spPr>
          <a:xfrm>
            <a:off x="6505784" y="3164349"/>
            <a:ext cx="124324" cy="1243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28370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배열의 도입하자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.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 구현하기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23D61A-6C22-407C-A0DD-ED4F8241825C}"/>
              </a:ext>
            </a:extLst>
          </p:cNvPr>
          <p:cNvSpPr txBox="1"/>
          <p:nvPr/>
        </p:nvSpPr>
        <p:spPr>
          <a:xfrm>
            <a:off x="526360" y="952639"/>
            <a:ext cx="6873061" cy="5016758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import numpy as np</a:t>
            </a:r>
          </a:p>
          <a:p>
            <a:pPr algn="l"/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AND(x1, x2):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x = np.array([x1, x2])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w = np.array([0.5, 0.5])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b = -0.7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tmp = np.sum(w*x) + b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if tmp &lt;= 0: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return 0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else: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return 1</a:t>
            </a:r>
          </a:p>
          <a:p>
            <a:pPr algn="l"/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if __name__ == '__main__':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for xs in [(0, 0), (0, 1), (1, 0), (1, 1)]: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y = AND(xs[0], xs[1])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print(str(xs) + " -&gt; " + str(y))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ECE08E-0105-46C4-B587-D80605589EBF}"/>
              </a:ext>
            </a:extLst>
          </p:cNvPr>
          <p:cNvSpPr txBox="1"/>
          <p:nvPr/>
        </p:nvSpPr>
        <p:spPr>
          <a:xfrm>
            <a:off x="7790795" y="218127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85E28BA-D061-4F1B-8A6F-ECDAAF9802B6}"/>
              </a:ext>
            </a:extLst>
          </p:cNvPr>
          <p:cNvSpPr/>
          <p:nvPr/>
        </p:nvSpPr>
        <p:spPr>
          <a:xfrm>
            <a:off x="8145379" y="2201779"/>
            <a:ext cx="555458" cy="4411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B594A3C-9E69-4B70-B35E-0FE3A9D4FEC8}"/>
              </a:ext>
            </a:extLst>
          </p:cNvPr>
          <p:cNvSpPr/>
          <p:nvPr/>
        </p:nvSpPr>
        <p:spPr>
          <a:xfrm>
            <a:off x="8700837" y="2201779"/>
            <a:ext cx="555458" cy="4411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E5C792E-1D1C-44BD-A324-5F952B18B2FB}"/>
              </a:ext>
            </a:extLst>
          </p:cNvPr>
          <p:cNvSpPr/>
          <p:nvPr/>
        </p:nvSpPr>
        <p:spPr>
          <a:xfrm>
            <a:off x="8145379" y="2887579"/>
            <a:ext cx="555458" cy="4411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8FF1F80-47BA-4E09-94D6-1096DCDCD94F}"/>
              </a:ext>
            </a:extLst>
          </p:cNvPr>
          <p:cNvSpPr/>
          <p:nvPr/>
        </p:nvSpPr>
        <p:spPr>
          <a:xfrm>
            <a:off x="8700837" y="2887579"/>
            <a:ext cx="555458" cy="4411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225C21E-7601-439E-808E-56C7C5F2A82E}"/>
              </a:ext>
            </a:extLst>
          </p:cNvPr>
          <p:cNvSpPr txBox="1"/>
          <p:nvPr/>
        </p:nvSpPr>
        <p:spPr>
          <a:xfrm>
            <a:off x="7790795" y="286707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1781D99-A68F-400A-AB40-0FA41B262F2C}"/>
              </a:ext>
            </a:extLst>
          </p:cNvPr>
          <p:cNvSpPr txBox="1"/>
          <p:nvPr/>
        </p:nvSpPr>
        <p:spPr>
          <a:xfrm>
            <a:off x="7443584" y="3552872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x*w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7F5484A-4349-4AD5-B84F-ED702AAE5A57}"/>
              </a:ext>
            </a:extLst>
          </p:cNvPr>
          <p:cNvSpPr/>
          <p:nvPr/>
        </p:nvSpPr>
        <p:spPr>
          <a:xfrm>
            <a:off x="8145379" y="3573379"/>
            <a:ext cx="555458" cy="4411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4CCDB8F-3EA5-415C-8432-9E4B28DE37F8}"/>
              </a:ext>
            </a:extLst>
          </p:cNvPr>
          <p:cNvSpPr/>
          <p:nvPr/>
        </p:nvSpPr>
        <p:spPr>
          <a:xfrm>
            <a:off x="8700837" y="3573379"/>
            <a:ext cx="555458" cy="4411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4429DEC-8E3B-4DE0-B418-4BC3AA607D6D}"/>
              </a:ext>
            </a:extLst>
          </p:cNvPr>
          <p:cNvSpPr txBox="1"/>
          <p:nvPr/>
        </p:nvSpPr>
        <p:spPr>
          <a:xfrm>
            <a:off x="7640938" y="5655000"/>
            <a:ext cx="239360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np.sum(x*w)+b</a:t>
            </a: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내적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B2CA3D-77D6-4134-A21B-4BC5DB1423FB}"/>
              </a:ext>
            </a:extLst>
          </p:cNvPr>
          <p:cNvSpPr txBox="1"/>
          <p:nvPr/>
        </p:nvSpPr>
        <p:spPr>
          <a:xfrm>
            <a:off x="7736061" y="816369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[1,2,3]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A2467A6-2808-450F-8EC7-56072C7AF584}"/>
              </a:ext>
            </a:extLst>
          </p:cNvPr>
          <p:cNvSpPr/>
          <p:nvPr/>
        </p:nvSpPr>
        <p:spPr>
          <a:xfrm>
            <a:off x="7940233" y="1377387"/>
            <a:ext cx="281651" cy="2816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7D6D74A-789F-4294-9A34-E44CE73016B7}"/>
              </a:ext>
            </a:extLst>
          </p:cNvPr>
          <p:cNvSpPr/>
          <p:nvPr/>
        </p:nvSpPr>
        <p:spPr>
          <a:xfrm>
            <a:off x="8696915" y="1388961"/>
            <a:ext cx="281651" cy="2816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014BD94-E3C9-4C17-AAB7-854FECD9151A}"/>
              </a:ext>
            </a:extLst>
          </p:cNvPr>
          <p:cNvSpPr/>
          <p:nvPr/>
        </p:nvSpPr>
        <p:spPr>
          <a:xfrm>
            <a:off x="9453597" y="1400535"/>
            <a:ext cx="281651" cy="2816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1" name="연결선: 구부러짐 10">
            <a:extLst>
              <a:ext uri="{FF2B5EF4-FFF2-40B4-BE49-F238E27FC236}">
                <a16:creationId xmlns:a16="http://schemas.microsoft.com/office/drawing/2014/main" id="{CAA0F7DE-7AC8-48EE-8E60-158AA9332044}"/>
              </a:ext>
            </a:extLst>
          </p:cNvPr>
          <p:cNvCxnSpPr>
            <a:stCxn id="5" idx="3"/>
            <a:endCxn id="17" idx="1"/>
          </p:cNvCxnSpPr>
          <p:nvPr/>
        </p:nvCxnSpPr>
        <p:spPr>
          <a:xfrm>
            <a:off x="8221884" y="1518213"/>
            <a:ext cx="475031" cy="11574"/>
          </a:xfrm>
          <a:prstGeom prst="curvedConnector3">
            <a:avLst>
              <a:gd name="adj1" fmla="val 50001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연결선: 구부러짐 21">
            <a:extLst>
              <a:ext uri="{FF2B5EF4-FFF2-40B4-BE49-F238E27FC236}">
                <a16:creationId xmlns:a16="http://schemas.microsoft.com/office/drawing/2014/main" id="{CFA79090-3C95-4592-8F8D-8323A42FECBC}"/>
              </a:ext>
            </a:extLst>
          </p:cNvPr>
          <p:cNvCxnSpPr>
            <a:cxnSpLocks/>
            <a:stCxn id="17" idx="3"/>
            <a:endCxn id="18" idx="1"/>
          </p:cNvCxnSpPr>
          <p:nvPr/>
        </p:nvCxnSpPr>
        <p:spPr>
          <a:xfrm>
            <a:off x="8978566" y="1529787"/>
            <a:ext cx="475031" cy="11574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EAEA2BDC-721E-4CE3-A8CB-8647D5312B01}"/>
              </a:ext>
            </a:extLst>
          </p:cNvPr>
          <p:cNvSpPr txBox="1"/>
          <p:nvPr/>
        </p:nvSpPr>
        <p:spPr>
          <a:xfrm>
            <a:off x="7855911" y="4348742"/>
            <a:ext cx="28007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멤버곱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==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아다마르의 곱</a:t>
            </a:r>
          </a:p>
        </p:txBody>
      </p:sp>
    </p:spTree>
    <p:extLst>
      <p:ext uri="{BB962C8B-B14F-4D97-AF65-F5344CB8AC3E}">
        <p14:creationId xmlns:p14="http://schemas.microsoft.com/office/powerpoint/2010/main" val="719944001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SGD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의 문제점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9E25331-1AA6-4044-BB6D-8F1A2D39D0AE}"/>
                  </a:ext>
                </a:extLst>
              </p:cNvPr>
              <p:cNvSpPr txBox="1"/>
              <p:nvPr/>
            </p:nvSpPr>
            <p:spPr>
              <a:xfrm>
                <a:off x="6019991" y="1453896"/>
                <a:ext cx="314643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=1/20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9E25331-1AA6-4044-BB6D-8F1A2D39D0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9991" y="1453896"/>
                <a:ext cx="3146439" cy="369332"/>
              </a:xfrm>
              <a:prstGeom prst="rect">
                <a:avLst/>
              </a:prstGeom>
              <a:blipFill>
                <a:blip r:embed="rId3"/>
                <a:stretch>
                  <a:fillRect l="-1550" t="-1667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01F299DA-7727-439B-8A7D-5C6A670096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6413" y="2342769"/>
            <a:ext cx="392430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54CEB90-4B7A-4BF8-BDF5-2955B5D0FDB9}"/>
                  </a:ext>
                </a:extLst>
              </p:cNvPr>
              <p:cNvSpPr txBox="1"/>
              <p:nvPr/>
            </p:nvSpPr>
            <p:spPr>
              <a:xfrm>
                <a:off x="1352671" y="1453896"/>
                <a:ext cx="248600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54CEB90-4B7A-4BF8-BDF5-2955B5D0FD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2671" y="1453896"/>
                <a:ext cx="2486001" cy="369332"/>
              </a:xfrm>
              <a:prstGeom prst="rect">
                <a:avLst/>
              </a:prstGeom>
              <a:blipFill>
                <a:blip r:embed="rId5"/>
                <a:stretch>
                  <a:fillRect l="-1961" t="-1667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8" name="Picture 4">
            <a:extLst>
              <a:ext uri="{FF2B5EF4-FFF2-40B4-BE49-F238E27FC236}">
                <a16:creationId xmlns:a16="http://schemas.microsoft.com/office/drawing/2014/main" id="{19FF1F02-77E7-4E75-8443-4446D7C066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404" y="2342769"/>
            <a:ext cx="365760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1393190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Momentum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643D8B-8951-42D3-9D40-13071E2847BC}"/>
              </a:ext>
            </a:extLst>
          </p:cNvPr>
          <p:cNvSpPr txBox="1"/>
          <p:nvPr/>
        </p:nvSpPr>
        <p:spPr>
          <a:xfrm>
            <a:off x="774192" y="1597152"/>
            <a:ext cx="8600431" cy="4524315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class Momentum: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"""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모멘텀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SGD"""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__init__(self, lr=0.01, momentum=0.9):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self.lr = lr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self.momentum = momentum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self.v = None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update(self, params, grads):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if self.v is None: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self.v = {}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for key, val in params.items():                                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    self.v[key] = np.zeros_like(val)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    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for key in params.keys():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self.v[key] = self.momentum*self.v[key] - self.lr*grads[key] 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params[key] += self.v[key]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7969294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Momentum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2" name="원호 1">
            <a:extLst>
              <a:ext uri="{FF2B5EF4-FFF2-40B4-BE49-F238E27FC236}">
                <a16:creationId xmlns:a16="http://schemas.microsoft.com/office/drawing/2014/main" id="{07FB85F2-5E38-486D-80EE-2C4594E16754}"/>
              </a:ext>
            </a:extLst>
          </p:cNvPr>
          <p:cNvSpPr/>
          <p:nvPr/>
        </p:nvSpPr>
        <p:spPr>
          <a:xfrm rot="7963863">
            <a:off x="1175345" y="52281"/>
            <a:ext cx="3199812" cy="3340993"/>
          </a:xfrm>
          <a:prstGeom prst="arc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45335DE2-B49F-405E-A8BC-FE8135EC2CF9}"/>
              </a:ext>
            </a:extLst>
          </p:cNvPr>
          <p:cNvSpPr/>
          <p:nvPr/>
        </p:nvSpPr>
        <p:spPr>
          <a:xfrm>
            <a:off x="1798320" y="2712720"/>
            <a:ext cx="237744" cy="23774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D088821F-815F-414B-A954-20FEAB01B23E}"/>
              </a:ext>
            </a:extLst>
          </p:cNvPr>
          <p:cNvCxnSpPr>
            <a:cxnSpLocks/>
            <a:stCxn id="4" idx="5"/>
          </p:cNvCxnSpPr>
          <p:nvPr/>
        </p:nvCxnSpPr>
        <p:spPr>
          <a:xfrm>
            <a:off x="2001247" y="2915647"/>
            <a:ext cx="93923" cy="835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타원 10">
            <a:extLst>
              <a:ext uri="{FF2B5EF4-FFF2-40B4-BE49-F238E27FC236}">
                <a16:creationId xmlns:a16="http://schemas.microsoft.com/office/drawing/2014/main" id="{02746A11-F868-4B42-B6CB-979E6A83FAB8}"/>
              </a:ext>
            </a:extLst>
          </p:cNvPr>
          <p:cNvSpPr/>
          <p:nvPr/>
        </p:nvSpPr>
        <p:spPr>
          <a:xfrm>
            <a:off x="2120119" y="2950464"/>
            <a:ext cx="237744" cy="23774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3C1DB0B9-DAB3-4D44-9280-BEF7D80803B1}"/>
              </a:ext>
            </a:extLst>
          </p:cNvPr>
          <p:cNvCxnSpPr>
            <a:cxnSpLocks/>
            <a:stCxn id="11" idx="5"/>
          </p:cNvCxnSpPr>
          <p:nvPr/>
        </p:nvCxnSpPr>
        <p:spPr>
          <a:xfrm>
            <a:off x="2323046" y="3153391"/>
            <a:ext cx="239680" cy="83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2E862B7-8DDA-4129-A227-D7AA551BD06E}"/>
                  </a:ext>
                </a:extLst>
              </p:cNvPr>
              <p:cNvSpPr txBox="1"/>
              <p:nvPr/>
            </p:nvSpPr>
            <p:spPr>
              <a:xfrm>
                <a:off x="1816608" y="1029591"/>
                <a:ext cx="2198422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2E862B7-8DDA-4129-A227-D7AA551BD0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6608" y="1029591"/>
                <a:ext cx="2198422" cy="70224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CDD191-FD59-428F-8CB6-4393FF2BFFAB}"/>
                  </a:ext>
                </a:extLst>
              </p:cNvPr>
              <p:cNvSpPr txBox="1"/>
              <p:nvPr/>
            </p:nvSpPr>
            <p:spPr>
              <a:xfrm>
                <a:off x="1816608" y="1965512"/>
                <a:ext cx="161409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CDD191-FD59-428F-8CB6-4393FF2BFF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6608" y="1965512"/>
                <a:ext cx="1614096" cy="369332"/>
              </a:xfrm>
              <a:prstGeom prst="rect">
                <a:avLst/>
              </a:prstGeom>
              <a:blipFill>
                <a:blip r:embed="rId4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타원 14">
            <a:extLst>
              <a:ext uri="{FF2B5EF4-FFF2-40B4-BE49-F238E27FC236}">
                <a16:creationId xmlns:a16="http://schemas.microsoft.com/office/drawing/2014/main" id="{D2CB9B20-19EE-401C-BBB4-10973023724A}"/>
              </a:ext>
            </a:extLst>
          </p:cNvPr>
          <p:cNvSpPr/>
          <p:nvPr/>
        </p:nvSpPr>
        <p:spPr>
          <a:xfrm>
            <a:off x="2560790" y="3117623"/>
            <a:ext cx="237744" cy="23774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D33C0E87-9EC7-4FB3-A7C1-DCF85B18C2B4}"/>
              </a:ext>
            </a:extLst>
          </p:cNvPr>
          <p:cNvCxnSpPr>
            <a:cxnSpLocks/>
            <a:stCxn id="15" idx="6"/>
          </p:cNvCxnSpPr>
          <p:nvPr/>
        </p:nvCxnSpPr>
        <p:spPr>
          <a:xfrm>
            <a:off x="2798534" y="3236495"/>
            <a:ext cx="35166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5511585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Momentum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1F299DA-7727-439B-8A7D-5C6A670096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106" y="2324481"/>
            <a:ext cx="392430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38FA15BD-BAAA-4A2C-A312-B5FF73FDBE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5054" y="2324481"/>
            <a:ext cx="392430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3612042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AdaGrad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643D8B-8951-42D3-9D40-13071E2847BC}"/>
              </a:ext>
            </a:extLst>
          </p:cNvPr>
          <p:cNvSpPr txBox="1"/>
          <p:nvPr/>
        </p:nvSpPr>
        <p:spPr>
          <a:xfrm>
            <a:off x="652272" y="1170432"/>
            <a:ext cx="9049272" cy="4278094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class AdaGrad: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"""AdaGrad"""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__init__(self, lr=0.01):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self.lr = lr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self.h = None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update(self, params, grads):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if self.h is None: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self.h = {}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for key, val in params.items():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    self.h[key] = np.zeros_like(val)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for key in params.keys():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self.h[key] += grads[key] * grads[key]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params[key] -= self.lr * grads[key] / (np.sqrt(self.h[key]) + 1e-7)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2739173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AdaGrad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2E862B7-8DDA-4129-A227-D7AA551BD06E}"/>
                  </a:ext>
                </a:extLst>
              </p:cNvPr>
              <p:cNvSpPr txBox="1"/>
              <p:nvPr/>
            </p:nvSpPr>
            <p:spPr>
              <a:xfrm>
                <a:off x="1816608" y="1029591"/>
                <a:ext cx="2555123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2E862B7-8DDA-4129-A227-D7AA551BD0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6608" y="1029591"/>
                <a:ext cx="2555123" cy="70224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CDD191-FD59-428F-8CB6-4393FF2BFFAB}"/>
                  </a:ext>
                </a:extLst>
              </p:cNvPr>
              <p:cNvSpPr txBox="1"/>
              <p:nvPr/>
            </p:nvSpPr>
            <p:spPr>
              <a:xfrm>
                <a:off x="1816608" y="1965512"/>
                <a:ext cx="3140668" cy="7713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ko-KR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</m:rad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CDD191-FD59-428F-8CB6-4393FF2BFF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6608" y="1965512"/>
                <a:ext cx="3140668" cy="7713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7CB31FFA-53E2-447A-8C62-2F429A721CF2}"/>
              </a:ext>
            </a:extLst>
          </p:cNvPr>
          <p:cNvCxnSpPr/>
          <p:nvPr/>
        </p:nvCxnSpPr>
        <p:spPr>
          <a:xfrm flipV="1">
            <a:off x="6935468" y="1236847"/>
            <a:ext cx="0" cy="1118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A0464AED-0534-4D66-B59C-CC6C8092A06C}"/>
              </a:ext>
            </a:extLst>
          </p:cNvPr>
          <p:cNvCxnSpPr>
            <a:cxnSpLocks/>
          </p:cNvCxnSpPr>
          <p:nvPr/>
        </p:nvCxnSpPr>
        <p:spPr>
          <a:xfrm flipV="1">
            <a:off x="6860011" y="2307657"/>
            <a:ext cx="117033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54BA20A8-1ECA-463B-B08C-E53385ED2072}"/>
              </a:ext>
            </a:extLst>
          </p:cNvPr>
          <p:cNvSpPr/>
          <p:nvPr/>
        </p:nvSpPr>
        <p:spPr>
          <a:xfrm>
            <a:off x="6839215" y="1513573"/>
            <a:ext cx="729428" cy="794084"/>
          </a:xfrm>
          <a:custGeom>
            <a:avLst/>
            <a:gdLst>
              <a:gd name="connsiteX0" fmla="*/ 0 w 826168"/>
              <a:gd name="connsiteY0" fmla="*/ 0 h 794084"/>
              <a:gd name="connsiteX1" fmla="*/ 425116 w 826168"/>
              <a:gd name="connsiteY1" fmla="*/ 794084 h 794084"/>
              <a:gd name="connsiteX2" fmla="*/ 826168 w 826168"/>
              <a:gd name="connsiteY2" fmla="*/ 0 h 794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26168" h="794084">
                <a:moveTo>
                  <a:pt x="0" y="0"/>
                </a:moveTo>
                <a:cubicBezTo>
                  <a:pt x="143710" y="397042"/>
                  <a:pt x="287421" y="794084"/>
                  <a:pt x="425116" y="794084"/>
                </a:cubicBezTo>
                <a:cubicBezTo>
                  <a:pt x="562811" y="794084"/>
                  <a:pt x="694489" y="397042"/>
                  <a:pt x="826168" y="0"/>
                </a:cubicBezTo>
              </a:path>
            </a:pathLst>
          </a:cu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F42993F-5243-4640-A787-BCF7D6A4FD0D}"/>
              </a:ext>
            </a:extLst>
          </p:cNvPr>
          <p:cNvSpPr/>
          <p:nvPr/>
        </p:nvSpPr>
        <p:spPr>
          <a:xfrm>
            <a:off x="7441538" y="1451410"/>
            <a:ext cx="124324" cy="1243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9A2833-EEC4-487E-A4D4-66B90186E261}"/>
              </a:ext>
            </a:extLst>
          </p:cNvPr>
          <p:cNvSpPr txBox="1"/>
          <p:nvPr/>
        </p:nvSpPr>
        <p:spPr>
          <a:xfrm>
            <a:off x="6468472" y="139056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06B7BC2F-0494-4DE1-9363-24474F7E59BC}"/>
              </a:ext>
            </a:extLst>
          </p:cNvPr>
          <p:cNvCxnSpPr/>
          <p:nvPr/>
        </p:nvCxnSpPr>
        <p:spPr>
          <a:xfrm flipV="1">
            <a:off x="6956264" y="2739234"/>
            <a:ext cx="0" cy="1118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E6F352AB-ACB2-410C-8D3F-0EFACA4E72C4}"/>
              </a:ext>
            </a:extLst>
          </p:cNvPr>
          <p:cNvCxnSpPr>
            <a:cxnSpLocks/>
          </p:cNvCxnSpPr>
          <p:nvPr/>
        </p:nvCxnSpPr>
        <p:spPr>
          <a:xfrm flipV="1">
            <a:off x="6880807" y="3810044"/>
            <a:ext cx="117033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자유형: 도형 14">
            <a:extLst>
              <a:ext uri="{FF2B5EF4-FFF2-40B4-BE49-F238E27FC236}">
                <a16:creationId xmlns:a16="http://schemas.microsoft.com/office/drawing/2014/main" id="{5586C3CF-629B-4A25-8084-E0FB63687FEB}"/>
              </a:ext>
            </a:extLst>
          </p:cNvPr>
          <p:cNvSpPr/>
          <p:nvPr/>
        </p:nvSpPr>
        <p:spPr>
          <a:xfrm>
            <a:off x="6066188" y="2998517"/>
            <a:ext cx="3988197" cy="794084"/>
          </a:xfrm>
          <a:custGeom>
            <a:avLst/>
            <a:gdLst>
              <a:gd name="connsiteX0" fmla="*/ 0 w 826168"/>
              <a:gd name="connsiteY0" fmla="*/ 0 h 794084"/>
              <a:gd name="connsiteX1" fmla="*/ 425116 w 826168"/>
              <a:gd name="connsiteY1" fmla="*/ 794084 h 794084"/>
              <a:gd name="connsiteX2" fmla="*/ 826168 w 826168"/>
              <a:gd name="connsiteY2" fmla="*/ 0 h 794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26168" h="794084">
                <a:moveTo>
                  <a:pt x="0" y="0"/>
                </a:moveTo>
                <a:cubicBezTo>
                  <a:pt x="143710" y="397042"/>
                  <a:pt x="287421" y="794084"/>
                  <a:pt x="425116" y="794084"/>
                </a:cubicBezTo>
                <a:cubicBezTo>
                  <a:pt x="562811" y="794084"/>
                  <a:pt x="694489" y="397042"/>
                  <a:pt x="826168" y="0"/>
                </a:cubicBezTo>
              </a:path>
            </a:pathLst>
          </a:cu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B299475D-BEFE-4656-A34D-890D4582D57E}"/>
              </a:ext>
            </a:extLst>
          </p:cNvPr>
          <p:cNvSpPr/>
          <p:nvPr/>
        </p:nvSpPr>
        <p:spPr>
          <a:xfrm>
            <a:off x="5979804" y="2830788"/>
            <a:ext cx="124324" cy="1243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2329671-E488-4268-B098-AAC79BB5054B}"/>
              </a:ext>
            </a:extLst>
          </p:cNvPr>
          <p:cNvSpPr txBox="1"/>
          <p:nvPr/>
        </p:nvSpPr>
        <p:spPr>
          <a:xfrm>
            <a:off x="7373726" y="3713120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F84998E-0BF8-45BD-8C8B-F7BC62ABF5F6}"/>
              </a:ext>
            </a:extLst>
          </p:cNvPr>
          <p:cNvSpPr txBox="1"/>
          <p:nvPr/>
        </p:nvSpPr>
        <p:spPr>
          <a:xfrm>
            <a:off x="6489268" y="289295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ACB8D38-E73A-4B6E-8B56-E23DF6D29986}"/>
              </a:ext>
            </a:extLst>
          </p:cNvPr>
          <p:cNvCxnSpPr>
            <a:cxnSpLocks/>
          </p:cNvCxnSpPr>
          <p:nvPr/>
        </p:nvCxnSpPr>
        <p:spPr>
          <a:xfrm flipH="1">
            <a:off x="7186865" y="1072888"/>
            <a:ext cx="526267" cy="169227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EFE2C4FB-E800-49F5-8FB4-A16AA88CADF8}"/>
              </a:ext>
            </a:extLst>
          </p:cNvPr>
          <p:cNvSpPr txBox="1"/>
          <p:nvPr/>
        </p:nvSpPr>
        <p:spPr>
          <a:xfrm>
            <a:off x="7402191" y="2259195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8EB60AD1-29BD-4F2B-ADE7-5E28F4A47C7F}"/>
              </a:ext>
            </a:extLst>
          </p:cNvPr>
          <p:cNvCxnSpPr>
            <a:cxnSpLocks/>
          </p:cNvCxnSpPr>
          <p:nvPr/>
        </p:nvCxnSpPr>
        <p:spPr>
          <a:xfrm>
            <a:off x="5534895" y="2685677"/>
            <a:ext cx="1867296" cy="107624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타원 26">
            <a:extLst>
              <a:ext uri="{FF2B5EF4-FFF2-40B4-BE49-F238E27FC236}">
                <a16:creationId xmlns:a16="http://schemas.microsoft.com/office/drawing/2014/main" id="{57EFD0A3-B709-4EEA-97E9-8BE5BBF5D6BF}"/>
              </a:ext>
            </a:extLst>
          </p:cNvPr>
          <p:cNvSpPr/>
          <p:nvPr/>
        </p:nvSpPr>
        <p:spPr>
          <a:xfrm>
            <a:off x="7373726" y="1681301"/>
            <a:ext cx="124324" cy="1243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6C312BF3-C70D-4D62-B924-8009F0C4A7CA}"/>
              </a:ext>
            </a:extLst>
          </p:cNvPr>
          <p:cNvSpPr/>
          <p:nvPr/>
        </p:nvSpPr>
        <p:spPr>
          <a:xfrm>
            <a:off x="7325674" y="1837736"/>
            <a:ext cx="124324" cy="1243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2BA86C6C-A46D-47C6-BC82-5DC5D99D8804}"/>
              </a:ext>
            </a:extLst>
          </p:cNvPr>
          <p:cNvSpPr/>
          <p:nvPr/>
        </p:nvSpPr>
        <p:spPr>
          <a:xfrm>
            <a:off x="7277867" y="1962991"/>
            <a:ext cx="124324" cy="1243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8F9BB930-37FC-458D-AF17-0F5CE3A3D317}"/>
              </a:ext>
            </a:extLst>
          </p:cNvPr>
          <p:cNvSpPr/>
          <p:nvPr/>
        </p:nvSpPr>
        <p:spPr>
          <a:xfrm>
            <a:off x="7249402" y="2057264"/>
            <a:ext cx="124324" cy="1243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F8E1C6D7-161C-4E9E-BF29-AF79D349E82E}"/>
              </a:ext>
            </a:extLst>
          </p:cNvPr>
          <p:cNvSpPr/>
          <p:nvPr/>
        </p:nvSpPr>
        <p:spPr>
          <a:xfrm>
            <a:off x="6335033" y="3061620"/>
            <a:ext cx="124324" cy="1243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68ED052A-D657-4306-8166-C04BF7BF9349}"/>
              </a:ext>
            </a:extLst>
          </p:cNvPr>
          <p:cNvSpPr/>
          <p:nvPr/>
        </p:nvSpPr>
        <p:spPr>
          <a:xfrm>
            <a:off x="6635796" y="3213131"/>
            <a:ext cx="124324" cy="1243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070EF709-2170-408F-BD98-2384535D7D86}"/>
              </a:ext>
            </a:extLst>
          </p:cNvPr>
          <p:cNvSpPr/>
          <p:nvPr/>
        </p:nvSpPr>
        <p:spPr>
          <a:xfrm>
            <a:off x="6885806" y="3333397"/>
            <a:ext cx="124324" cy="1243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0AA9035F-C8F3-4FC6-AF8B-677718995DAE}"/>
              </a:ext>
            </a:extLst>
          </p:cNvPr>
          <p:cNvSpPr/>
          <p:nvPr/>
        </p:nvSpPr>
        <p:spPr>
          <a:xfrm>
            <a:off x="7108769" y="3429000"/>
            <a:ext cx="124324" cy="1243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0D542DFF-6289-40F5-A72A-479FCCA8980D}"/>
              </a:ext>
            </a:extLst>
          </p:cNvPr>
          <p:cNvSpPr/>
          <p:nvPr/>
        </p:nvSpPr>
        <p:spPr>
          <a:xfrm>
            <a:off x="7331115" y="3510947"/>
            <a:ext cx="124324" cy="1243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AD52D466-9B78-4BD1-8DDA-90F503D74731}"/>
              </a:ext>
            </a:extLst>
          </p:cNvPr>
          <p:cNvSpPr/>
          <p:nvPr/>
        </p:nvSpPr>
        <p:spPr>
          <a:xfrm>
            <a:off x="7560858" y="3580075"/>
            <a:ext cx="124324" cy="1243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4549166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Momentum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8FA15BD-BAAA-4A2C-A312-B5FF73FDBE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038" y="2281809"/>
            <a:ext cx="392430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2B8823D0-523F-4524-8341-DA8090B318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2926" y="2281809"/>
            <a:ext cx="392430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2506242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RMSprop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643D8B-8951-42D3-9D40-13071E2847BC}"/>
              </a:ext>
            </a:extLst>
          </p:cNvPr>
          <p:cNvSpPr txBox="1"/>
          <p:nvPr/>
        </p:nvSpPr>
        <p:spPr>
          <a:xfrm>
            <a:off x="652272" y="1170432"/>
            <a:ext cx="9049272" cy="4770537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class RMSprop: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"""RMSprop"""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__init__(self, lr=0.01, decay_rate = 0.99):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self.lr = lr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self.decay_rate = decay_rate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self.h = None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update(self, params, grads):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if self.h is None: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self.h = {}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for key, val in params.items():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    self.h[key] = np.zeros_like(val)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for key in params.keys():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self.h[key] *= self.decay_rate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self.h[key] += (1 - self.decay_rate) * grads[key] * grads[key]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params[key] -= self.lr * grads[key] / (np.sqrt(self.h[key]) + 1e-7)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6869868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RMSprop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B8823D0-523F-4524-8341-DA8090B318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563" y="2105025"/>
            <a:ext cx="392430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A6F6BC66-6A0F-439B-84E0-4FE53EC07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0140" y="2105025"/>
            <a:ext cx="392430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8085551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Adam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643D8B-8951-42D3-9D40-13071E2847BC}"/>
              </a:ext>
            </a:extLst>
          </p:cNvPr>
          <p:cNvSpPr txBox="1"/>
          <p:nvPr/>
        </p:nvSpPr>
        <p:spPr>
          <a:xfrm>
            <a:off x="839307" y="987552"/>
            <a:ext cx="8109912" cy="5678478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class Adam:</a:t>
            </a:r>
          </a:p>
          <a:p>
            <a:pPr algn="l"/>
            <a:endParaRPr lang="en-US" altLang="ko-KR" sz="11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"""Adam (http://arxiv.org/abs/1412.6980v8)"""</a:t>
            </a:r>
          </a:p>
          <a:p>
            <a:pPr algn="l"/>
            <a:endParaRPr lang="en-US" altLang="ko-KR" sz="11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def __init__(self, lr=0.001, beta1=0.9, beta2=0.999):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self.lr = lr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self.beta1 = beta1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self.beta2 = beta2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self.iter = 0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self.m = None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self.v = None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def update(self, params, grads):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if self.m is None: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self.m, self.v = {}, {}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for key, val in params.items():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    self.m[key] = np.zeros_like(val)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    self.v[key] = np.zeros_like(val)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self.iter += 1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lr_t  = self.lr * np.sqrt(1.0 - self.beta2**self.iter) / (1.0 - self.beta1**self.iter)         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for key in params.keys():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#self.m[key] = self.beta1*self.m[key] + (1-self.beta1)*grads[key]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#self.v[key] = self.beta2*self.v[key] + (1-self.beta2)*(grads[key]**2)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self.m[key] += (1 - self.beta1) * (grads[key] - self.m[key])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self.v[key] += (1 - self.beta2) * (grads[key]**2 - self.v[key])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params[key] -= lr_t * self.m[key] / (np.sqrt(self.v[key]) + 1e-7)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#unbias_m += (1 - self.beta1) * (grads[key] - self.m[key]) # correct bias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#unbisa_b += (1 - self.beta2) * (grads[key]*grads[key] - self.v[key]) # correct bias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#params[key] += self.lr * unbias_m / (np.sqrt(unbisa_b) + 1e-7)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5299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가중치와 편향을 도입하자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.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 구현하기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23D61A-6C22-407C-A0DD-ED4F8241825C}"/>
              </a:ext>
            </a:extLst>
          </p:cNvPr>
          <p:cNvSpPr txBox="1"/>
          <p:nvPr/>
        </p:nvSpPr>
        <p:spPr>
          <a:xfrm>
            <a:off x="526360" y="952639"/>
            <a:ext cx="7877144" cy="5016758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import numpy as np</a:t>
            </a:r>
          </a:p>
          <a:p>
            <a:pPr algn="l"/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NAND(x1, x2):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x = np.array([x1, x2])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w = np.array([-0.5, -0.5])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b = 0.7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tmp = np.sum(w*x) + b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if tmp &lt;= 0: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return 0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else: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return 1</a:t>
            </a:r>
          </a:p>
          <a:p>
            <a:pPr algn="l"/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if __name__ == '__main__':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for xs in [(0, 0), (0, 1), (1, 0), (1, 1)]: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y = NAND(xs[0], xs[1])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print(str(xs) + " -&gt; " + str(y))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1895167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Adam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A6F6BC66-6A0F-439B-84E0-4FE53EC07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556" y="1769745"/>
            <a:ext cx="392430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6" name="Picture 2">
            <a:extLst>
              <a:ext uri="{FF2B5EF4-FFF2-40B4-BE49-F238E27FC236}">
                <a16:creationId xmlns:a16="http://schemas.microsoft.com/office/drawing/2014/main" id="{31E447B4-7B08-4866-901C-7C634FA69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2623" y="1711022"/>
            <a:ext cx="392430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3255386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latin typeface="Consolas" panose="020B0609020204030204" pitchFamily="49" charset="0"/>
                <a:ea typeface="-2002" pitchFamily="18" charset="-127"/>
              </a:rPr>
              <a:t>각 최적화기 비교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29A6EA65-E239-47FC-88F7-FE289C27E4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222" y="952401"/>
            <a:ext cx="5868543" cy="5632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4599591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latin typeface="Consolas" panose="020B0609020204030204" pitchFamily="49" charset="0"/>
                <a:ea typeface="-2002" pitchFamily="18" charset="-127"/>
              </a:rPr>
              <a:t>각 최적화기 비교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4E97D87-5CDB-40A2-835E-1C308D71B2A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8200" y="1352725"/>
            <a:ext cx="59055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1576536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latin typeface="Consolas" panose="020B0609020204030204" pitchFamily="49" charset="0"/>
                <a:ea typeface="-2002" pitchFamily="18" charset="-127"/>
              </a:rPr>
              <a:t>각 최적화기 비교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C7D6344-71A5-42B3-99AB-1B74EDF512F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6950" y="1143000"/>
            <a:ext cx="59055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101614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latin typeface="Consolas" panose="020B0609020204030204" pitchFamily="49" charset="0"/>
                <a:ea typeface="-2002" pitchFamily="18" charset="-127"/>
              </a:rPr>
              <a:t>각 최적화기 비교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B29C7DE5-B8D0-4E7B-91FA-69742B29B8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0735" y="1192911"/>
            <a:ext cx="3676650" cy="253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6069574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218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배치 정규화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바른 학습을 위해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적절한 하이퍼파라미터 값 찾기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학습 관련 기술들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88329324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초깃값을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0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으로 하면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?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0C51F80-91AE-439D-A98C-32A102F38A33}"/>
                  </a:ext>
                </a:extLst>
              </p:cNvPr>
              <p:cNvSpPr txBox="1"/>
              <p:nvPr/>
            </p:nvSpPr>
            <p:spPr>
              <a:xfrm>
                <a:off x="411226" y="2228088"/>
                <a:ext cx="107266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←0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0C51F80-91AE-439D-A98C-32A102F38A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226" y="2228088"/>
                <a:ext cx="1072665" cy="369332"/>
              </a:xfrm>
              <a:prstGeom prst="rect">
                <a:avLst/>
              </a:prstGeom>
              <a:blipFill>
                <a:blip r:embed="rId3"/>
                <a:stretch>
                  <a:fillRect l="-1136" r="-2273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10">
            <a:extLst>
              <a:ext uri="{FF2B5EF4-FFF2-40B4-BE49-F238E27FC236}">
                <a16:creationId xmlns:a16="http://schemas.microsoft.com/office/drawing/2014/main" id="{A92BE08C-86E8-4FFF-9A0E-CCF8AD37B5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226" y="1543511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초깃값을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0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으로 하면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?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절대로 안된다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.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570106C-2F9E-4437-B545-D71C63E1DAB5}"/>
                  </a:ext>
                </a:extLst>
              </p:cNvPr>
              <p:cNvSpPr txBox="1"/>
              <p:nvPr/>
            </p:nvSpPr>
            <p:spPr>
              <a:xfrm>
                <a:off x="411226" y="2880360"/>
                <a:ext cx="121199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570106C-2F9E-4437-B545-D71C63E1DA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226" y="2880360"/>
                <a:ext cx="1211998" cy="369332"/>
              </a:xfrm>
              <a:prstGeom prst="rect">
                <a:avLst/>
              </a:prstGeom>
              <a:blipFill>
                <a:blip r:embed="rId4"/>
                <a:stretch>
                  <a:fillRect l="-1005" r="-1005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10">
            <a:extLst>
              <a:ext uri="{FF2B5EF4-FFF2-40B4-BE49-F238E27FC236}">
                <a16:creationId xmlns:a16="http://schemas.microsoft.com/office/drawing/2014/main" id="{58A343A3-8C18-4CCF-A4CD-325BEFBDD6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250" y="4249785"/>
            <a:ext cx="10189718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순전파시 입력층의 가중치가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0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이기 때문에 두 번째 층의 뉴런에 모두 같은 값이 전달된다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.</a:t>
            </a:r>
          </a:p>
          <a:p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역전파 시에도 기울기가 동일한 값이 전달된다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.  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10" name="Rectangle 10">
            <a:extLst>
              <a:ext uri="{FF2B5EF4-FFF2-40B4-BE49-F238E27FC236}">
                <a16:creationId xmlns:a16="http://schemas.microsoft.com/office/drawing/2014/main" id="{D8E2A855-0254-49E2-B7B6-E1E5B2D1B6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226" y="4993847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초깃값을 랜덤하게 해야한다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. 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81999512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은닉층의 활성화값 분포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10E421-33B7-4444-A341-25BD979A7295}"/>
              </a:ext>
            </a:extLst>
          </p:cNvPr>
          <p:cNvSpPr txBox="1"/>
          <p:nvPr/>
        </p:nvSpPr>
        <p:spPr>
          <a:xfrm>
            <a:off x="875498" y="905421"/>
            <a:ext cx="792937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 = np.random.randn(node_num, node_num) * 1</a:t>
            </a:r>
          </a:p>
          <a:p>
            <a:r>
              <a:rPr lang="pt-BR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np.dot(x,w)</a:t>
            </a:r>
          </a:p>
          <a:p>
            <a:r>
              <a:rPr lang="pt-BR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z = sigmoid(a)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FB8F44EB-0FBD-4E4B-AA0F-A542ABA986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50" y="2079458"/>
            <a:ext cx="5010118" cy="3408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50D6253-0604-443B-BB3F-952ECA5E59FB}"/>
              </a:ext>
            </a:extLst>
          </p:cNvPr>
          <p:cNvSpPr txBox="1"/>
          <p:nvPr/>
        </p:nvSpPr>
        <p:spPr>
          <a:xfrm>
            <a:off x="8804870" y="2300110"/>
            <a:ext cx="2754280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활성화 함수가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sigmoid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 경우는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가까울수록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가까울수록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기울기은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가까워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지므로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학습 되지 않는다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6F03E34C-121A-4EFA-85E0-BF236271F4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6256" y="2533347"/>
            <a:ext cx="354330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8DBDEA7E-C9A1-4601-8EA1-57AF2AF4BD17}"/>
              </a:ext>
            </a:extLst>
          </p:cNvPr>
          <p:cNvCxnSpPr/>
          <p:nvPr/>
        </p:nvCxnSpPr>
        <p:spPr>
          <a:xfrm flipH="1">
            <a:off x="6828044" y="2449996"/>
            <a:ext cx="1036683" cy="83017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타원 3">
            <a:extLst>
              <a:ext uri="{FF2B5EF4-FFF2-40B4-BE49-F238E27FC236}">
                <a16:creationId xmlns:a16="http://schemas.microsoft.com/office/drawing/2014/main" id="{D54D6B12-97A5-43CD-ACB4-EDBC921AFB23}"/>
              </a:ext>
            </a:extLst>
          </p:cNvPr>
          <p:cNvSpPr/>
          <p:nvPr/>
        </p:nvSpPr>
        <p:spPr>
          <a:xfrm>
            <a:off x="7308285" y="2865085"/>
            <a:ext cx="76200" cy="762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09CB0D37-8C45-4C29-B5B1-9F6F1B6461E1}"/>
              </a:ext>
            </a:extLst>
          </p:cNvPr>
          <p:cNvSpPr/>
          <p:nvPr/>
        </p:nvSpPr>
        <p:spPr>
          <a:xfrm>
            <a:off x="6924457" y="3604413"/>
            <a:ext cx="76200" cy="762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2F305683-24A5-4609-A61A-7FB453B937FA}"/>
              </a:ext>
            </a:extLst>
          </p:cNvPr>
          <p:cNvCxnSpPr>
            <a:cxnSpLocks/>
          </p:cNvCxnSpPr>
          <p:nvPr/>
        </p:nvCxnSpPr>
        <p:spPr>
          <a:xfrm flipH="1">
            <a:off x="6677288" y="2903185"/>
            <a:ext cx="505650" cy="145788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A82814B-D52E-4BA6-A001-C8FAD4616458}"/>
              </a:ext>
            </a:extLst>
          </p:cNvPr>
          <p:cNvSpPr txBox="1"/>
          <p:nvPr/>
        </p:nvSpPr>
        <p:spPr>
          <a:xfrm>
            <a:off x="6828044" y="3587509"/>
            <a:ext cx="7970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0.25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E75F5F9F-FA82-4A1D-9820-8B08E038C50E}"/>
              </a:ext>
            </a:extLst>
          </p:cNvPr>
          <p:cNvSpPr/>
          <p:nvPr/>
        </p:nvSpPr>
        <p:spPr>
          <a:xfrm>
            <a:off x="6475741" y="4322972"/>
            <a:ext cx="76200" cy="762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ACC1C39F-C1A1-4EF4-9D43-77CC08A0B49A}"/>
              </a:ext>
            </a:extLst>
          </p:cNvPr>
          <p:cNvCxnSpPr/>
          <p:nvPr/>
        </p:nvCxnSpPr>
        <p:spPr>
          <a:xfrm flipH="1">
            <a:off x="6060387" y="3950282"/>
            <a:ext cx="1036683" cy="83017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타원 19">
            <a:extLst>
              <a:ext uri="{FF2B5EF4-FFF2-40B4-BE49-F238E27FC236}">
                <a16:creationId xmlns:a16="http://schemas.microsoft.com/office/drawing/2014/main" id="{9816E88B-5269-4510-B617-DF94D4B543BF}"/>
              </a:ext>
            </a:extLst>
          </p:cNvPr>
          <p:cNvSpPr/>
          <p:nvPr/>
        </p:nvSpPr>
        <p:spPr>
          <a:xfrm>
            <a:off x="8156010" y="2760811"/>
            <a:ext cx="76200" cy="762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80335C5D-C3E1-413A-80C5-02EDA38DD85E}"/>
              </a:ext>
            </a:extLst>
          </p:cNvPr>
          <p:cNvSpPr/>
          <p:nvPr/>
        </p:nvSpPr>
        <p:spPr>
          <a:xfrm>
            <a:off x="5568451" y="4407194"/>
            <a:ext cx="76200" cy="762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5BDD66DC-C533-40CB-9990-70DCD8CFFE2B}"/>
              </a:ext>
            </a:extLst>
          </p:cNvPr>
          <p:cNvCxnSpPr>
            <a:cxnSpLocks/>
          </p:cNvCxnSpPr>
          <p:nvPr/>
        </p:nvCxnSpPr>
        <p:spPr>
          <a:xfrm flipH="1">
            <a:off x="7603412" y="2766830"/>
            <a:ext cx="1316788" cy="601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6B4C2611-0F0D-45C2-AF1A-D21DFEDA0CC9}"/>
              </a:ext>
            </a:extLst>
          </p:cNvPr>
          <p:cNvCxnSpPr>
            <a:cxnSpLocks/>
          </p:cNvCxnSpPr>
          <p:nvPr/>
        </p:nvCxnSpPr>
        <p:spPr>
          <a:xfrm flipH="1">
            <a:off x="5220494" y="4498557"/>
            <a:ext cx="1316788" cy="601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43DB3A7C-9576-4EF0-BBBE-09FAC5C3E571}"/>
              </a:ext>
            </a:extLst>
          </p:cNvPr>
          <p:cNvSpPr txBox="1"/>
          <p:nvPr/>
        </p:nvSpPr>
        <p:spPr>
          <a:xfrm>
            <a:off x="6829999" y="1732052"/>
            <a:ext cx="16401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 = w-dw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20AE4FD-41F9-401F-8F65-FC5D08825987}"/>
              </a:ext>
            </a:extLst>
          </p:cNvPr>
          <p:cNvSpPr txBox="1"/>
          <p:nvPr/>
        </p:nvSpPr>
        <p:spPr>
          <a:xfrm>
            <a:off x="455058" y="5368799"/>
            <a:ext cx="10791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(100,100)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15E5B28-01F3-4480-B786-3AE7549F7F2E}"/>
              </a:ext>
            </a:extLst>
          </p:cNvPr>
          <p:cNvSpPr txBox="1"/>
          <p:nvPr/>
        </p:nvSpPr>
        <p:spPr>
          <a:xfrm>
            <a:off x="1379837" y="5368798"/>
            <a:ext cx="10791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(100,100)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1466996-EB40-4D63-9822-2D9F8612AB48}"/>
              </a:ext>
            </a:extLst>
          </p:cNvPr>
          <p:cNvSpPr txBox="1"/>
          <p:nvPr/>
        </p:nvSpPr>
        <p:spPr>
          <a:xfrm>
            <a:off x="2254852" y="5366061"/>
            <a:ext cx="10791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(100,100)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5D7FAC8-59D2-4825-B514-83830F17D3B6}"/>
              </a:ext>
            </a:extLst>
          </p:cNvPr>
          <p:cNvSpPr txBox="1"/>
          <p:nvPr/>
        </p:nvSpPr>
        <p:spPr>
          <a:xfrm>
            <a:off x="3179631" y="5363324"/>
            <a:ext cx="10791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(100,100)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1D90BE3-0BD2-4BC9-8829-078F9C85649B}"/>
              </a:ext>
            </a:extLst>
          </p:cNvPr>
          <p:cNvSpPr txBox="1"/>
          <p:nvPr/>
        </p:nvSpPr>
        <p:spPr>
          <a:xfrm>
            <a:off x="4061020" y="5368798"/>
            <a:ext cx="10791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(100,100)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1716649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은닉층의 활성화값 분포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10E421-33B7-4444-A341-25BD979A7295}"/>
              </a:ext>
            </a:extLst>
          </p:cNvPr>
          <p:cNvSpPr txBox="1"/>
          <p:nvPr/>
        </p:nvSpPr>
        <p:spPr>
          <a:xfrm>
            <a:off x="891540" y="1406539"/>
            <a:ext cx="792937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 = np.random.randn(node_num, node_num) * 0.01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0D6253-0604-443B-BB3F-952ECA5E59FB}"/>
              </a:ext>
            </a:extLst>
          </p:cNvPr>
          <p:cNvSpPr txBox="1"/>
          <p:nvPr/>
        </p:nvSpPr>
        <p:spPr>
          <a:xfrm>
            <a:off x="6510528" y="2243328"/>
            <a:ext cx="3348994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활성화 함수가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기울기 소실 문제를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해소하려면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범위를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제한 하면 되는데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0.01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제한 했을 경우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가운데로 활성화 값이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모이는 문제가 발생한다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8F5AC9A2-6CE1-4695-B770-D46C425A3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8458" y="2406384"/>
            <a:ext cx="4424934" cy="3010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2641495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은닉층의 활성화값 분포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10E421-33B7-4444-A341-25BD979A7295}"/>
              </a:ext>
            </a:extLst>
          </p:cNvPr>
          <p:cNvSpPr txBox="1"/>
          <p:nvPr/>
        </p:nvSpPr>
        <p:spPr>
          <a:xfrm>
            <a:off x="891540" y="1406539"/>
            <a:ext cx="888034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w = np.random.randn(node_num, node_num) / np.sqrt(node_num)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0D6253-0604-443B-BB3F-952ECA5E59FB}"/>
              </a:ext>
            </a:extLst>
          </p:cNvPr>
          <p:cNvSpPr txBox="1"/>
          <p:nvPr/>
        </p:nvSpPr>
        <p:spPr>
          <a:xfrm>
            <a:off x="6362752" y="2184557"/>
            <a:ext cx="26997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Xavier Glorot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사비에르 글로로트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845F0A33-8064-4229-9A60-E240FD0BE031}"/>
              </a:ext>
            </a:extLst>
          </p:cNvPr>
          <p:cNvSpPr/>
          <p:nvPr/>
        </p:nvSpPr>
        <p:spPr>
          <a:xfrm>
            <a:off x="6528816" y="3352800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3EC0156-9CE3-4535-8354-A24560783A5F}"/>
              </a:ext>
            </a:extLst>
          </p:cNvPr>
          <p:cNvSpPr/>
          <p:nvPr/>
        </p:nvSpPr>
        <p:spPr>
          <a:xfrm>
            <a:off x="6528816" y="3762422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74326D4-4684-415F-A92B-8AE29C91FFC5}"/>
              </a:ext>
            </a:extLst>
          </p:cNvPr>
          <p:cNvSpPr/>
          <p:nvPr/>
        </p:nvSpPr>
        <p:spPr>
          <a:xfrm>
            <a:off x="6528816" y="4172044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172D4AAD-C4FB-49A0-98A6-D048106850B6}"/>
              </a:ext>
            </a:extLst>
          </p:cNvPr>
          <p:cNvSpPr/>
          <p:nvPr/>
        </p:nvSpPr>
        <p:spPr>
          <a:xfrm>
            <a:off x="6528816" y="4581666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EFF073DD-2D23-4C99-98B1-0166241000C9}"/>
              </a:ext>
            </a:extLst>
          </p:cNvPr>
          <p:cNvSpPr/>
          <p:nvPr/>
        </p:nvSpPr>
        <p:spPr>
          <a:xfrm>
            <a:off x="6528816" y="4991288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..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C20AAD38-6313-4102-8773-ED06668F2352}"/>
              </a:ext>
            </a:extLst>
          </p:cNvPr>
          <p:cNvSpPr/>
          <p:nvPr/>
        </p:nvSpPr>
        <p:spPr>
          <a:xfrm>
            <a:off x="6528816" y="5400910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DCEB3CF6-6DCD-4031-8AFA-A7578ADD07D2}"/>
              </a:ext>
            </a:extLst>
          </p:cNvPr>
          <p:cNvSpPr/>
          <p:nvPr/>
        </p:nvSpPr>
        <p:spPr>
          <a:xfrm>
            <a:off x="6528816" y="5810532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C8C6E65E-DE06-4FC3-92E1-A605C384784D}"/>
              </a:ext>
            </a:extLst>
          </p:cNvPr>
          <p:cNvSpPr/>
          <p:nvPr/>
        </p:nvSpPr>
        <p:spPr>
          <a:xfrm>
            <a:off x="6528816" y="6220154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1A16EDAB-3940-4DD0-B592-DFAEB857DD16}"/>
              </a:ext>
            </a:extLst>
          </p:cNvPr>
          <p:cNvSpPr/>
          <p:nvPr/>
        </p:nvSpPr>
        <p:spPr>
          <a:xfrm>
            <a:off x="7714996" y="3564509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03615F58-5FAD-44D8-8E68-94D0747CDE35}"/>
              </a:ext>
            </a:extLst>
          </p:cNvPr>
          <p:cNvCxnSpPr>
            <a:stCxn id="2" idx="6"/>
            <a:endCxn id="17" idx="2"/>
          </p:cNvCxnSpPr>
          <p:nvPr/>
        </p:nvCxnSpPr>
        <p:spPr>
          <a:xfrm>
            <a:off x="6827520" y="3502152"/>
            <a:ext cx="887476" cy="2117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55E84CBF-E93D-4664-9611-4C0AFB13D505}"/>
              </a:ext>
            </a:extLst>
          </p:cNvPr>
          <p:cNvCxnSpPr>
            <a:cxnSpLocks/>
            <a:stCxn id="9" idx="6"/>
            <a:endCxn id="17" idx="2"/>
          </p:cNvCxnSpPr>
          <p:nvPr/>
        </p:nvCxnSpPr>
        <p:spPr>
          <a:xfrm flipV="1">
            <a:off x="6827520" y="3713861"/>
            <a:ext cx="887476" cy="1979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E64973A-65A1-4CA1-8B86-4EE038EA4B80}"/>
              </a:ext>
            </a:extLst>
          </p:cNvPr>
          <p:cNvCxnSpPr>
            <a:cxnSpLocks/>
            <a:stCxn id="10" idx="6"/>
            <a:endCxn id="17" idx="2"/>
          </p:cNvCxnSpPr>
          <p:nvPr/>
        </p:nvCxnSpPr>
        <p:spPr>
          <a:xfrm flipV="1">
            <a:off x="6827520" y="3713861"/>
            <a:ext cx="887476" cy="6075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576FA166-3D49-4A15-816A-4D4D03847FEB}"/>
              </a:ext>
            </a:extLst>
          </p:cNvPr>
          <p:cNvCxnSpPr>
            <a:cxnSpLocks/>
            <a:stCxn id="11" idx="6"/>
            <a:endCxn id="17" idx="2"/>
          </p:cNvCxnSpPr>
          <p:nvPr/>
        </p:nvCxnSpPr>
        <p:spPr>
          <a:xfrm flipV="1">
            <a:off x="6827520" y="3713861"/>
            <a:ext cx="887476" cy="10171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60586B95-D68C-419A-BBA0-6858EE6C7289}"/>
              </a:ext>
            </a:extLst>
          </p:cNvPr>
          <p:cNvCxnSpPr>
            <a:cxnSpLocks/>
            <a:stCxn id="14" idx="6"/>
            <a:endCxn id="17" idx="2"/>
          </p:cNvCxnSpPr>
          <p:nvPr/>
        </p:nvCxnSpPr>
        <p:spPr>
          <a:xfrm flipV="1">
            <a:off x="6827520" y="3713861"/>
            <a:ext cx="887476" cy="18364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9D6B4A07-892A-4E02-9418-EE64883F6C5F}"/>
              </a:ext>
            </a:extLst>
          </p:cNvPr>
          <p:cNvCxnSpPr>
            <a:cxnSpLocks/>
            <a:stCxn id="15" idx="6"/>
            <a:endCxn id="17" idx="2"/>
          </p:cNvCxnSpPr>
          <p:nvPr/>
        </p:nvCxnSpPr>
        <p:spPr>
          <a:xfrm flipV="1">
            <a:off x="6827520" y="3713861"/>
            <a:ext cx="887476" cy="22460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E425D48B-4C5A-4A9A-8027-7F2FCC0E7B25}"/>
              </a:ext>
            </a:extLst>
          </p:cNvPr>
          <p:cNvCxnSpPr>
            <a:cxnSpLocks/>
            <a:stCxn id="16" idx="7"/>
            <a:endCxn id="17" idx="2"/>
          </p:cNvCxnSpPr>
          <p:nvPr/>
        </p:nvCxnSpPr>
        <p:spPr>
          <a:xfrm flipV="1">
            <a:off x="6783776" y="3713861"/>
            <a:ext cx="931220" cy="25500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D2F819F-BC23-4B6F-B92F-51BFF07D4663}"/>
                  </a:ext>
                </a:extLst>
              </p:cNvPr>
              <p:cNvSpPr txBox="1"/>
              <p:nvPr/>
            </p:nvSpPr>
            <p:spPr>
              <a:xfrm>
                <a:off x="7552944" y="4145110"/>
                <a:ext cx="2442400" cy="10217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표준편차가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</m:den>
                    </m:f>
                  </m:oMath>
                </a14:m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의 </a:t>
                </a:r>
                <a:endPara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/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정규분포 초기화</a:t>
                </a: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D2F819F-BC23-4B6F-B92F-51BFF07D46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2944" y="4145110"/>
                <a:ext cx="2442400" cy="1021755"/>
              </a:xfrm>
              <a:prstGeom prst="rect">
                <a:avLst/>
              </a:prstGeom>
              <a:blipFill>
                <a:blip r:embed="rId3"/>
                <a:stretch>
                  <a:fillRect l="-3741" b="-1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B39979AF-B86A-4D88-B121-063200232309}"/>
              </a:ext>
            </a:extLst>
          </p:cNvPr>
          <p:cNvSpPr txBox="1"/>
          <p:nvPr/>
        </p:nvSpPr>
        <p:spPr>
          <a:xfrm>
            <a:off x="7015024" y="3191046"/>
            <a:ext cx="357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D7D534FB-D5DE-424D-909D-C37510C222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4486" y="2350706"/>
            <a:ext cx="4182185" cy="2890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53873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가중치와 편향을 도입하자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.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 구현하기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23D61A-6C22-407C-A0DD-ED4F8241825C}"/>
              </a:ext>
            </a:extLst>
          </p:cNvPr>
          <p:cNvSpPr txBox="1"/>
          <p:nvPr/>
        </p:nvSpPr>
        <p:spPr>
          <a:xfrm>
            <a:off x="490265" y="988733"/>
            <a:ext cx="7877144" cy="5016758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import numpy as np</a:t>
            </a:r>
          </a:p>
          <a:p>
            <a:pPr algn="l"/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OR(x1, x2):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x = np.array([x1, x2])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w = np.array([0.5, 0.5])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b = -0.2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tmp = np.sum(w*x) + b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if tmp &lt;= 0: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return 0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else: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return 1</a:t>
            </a:r>
          </a:p>
          <a:p>
            <a:pPr algn="l"/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if __name__ == '__main__':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for xs in [(0, 0), (0, 1), (1, 0), (1, 1)]: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y = OR(xs[0], xs[1])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print(str(xs) + " -&gt; " + str(y))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9145759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은닉층의 활성화값 분포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(Relu)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10E421-33B7-4444-A341-25BD979A7295}"/>
              </a:ext>
            </a:extLst>
          </p:cNvPr>
          <p:cNvSpPr txBox="1"/>
          <p:nvPr/>
        </p:nvSpPr>
        <p:spPr>
          <a:xfrm>
            <a:off x="891540" y="1406539"/>
            <a:ext cx="888034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w = np.random.randn(node_num, node_num) *0.01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0D6253-0604-443B-BB3F-952ECA5E59FB}"/>
              </a:ext>
            </a:extLst>
          </p:cNvPr>
          <p:cNvSpPr txBox="1"/>
          <p:nvPr/>
        </p:nvSpPr>
        <p:spPr>
          <a:xfrm>
            <a:off x="6362752" y="2184557"/>
            <a:ext cx="26997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Xavier Glorot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사비에르 글로로트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845F0A33-8064-4229-9A60-E240FD0BE031}"/>
              </a:ext>
            </a:extLst>
          </p:cNvPr>
          <p:cNvSpPr/>
          <p:nvPr/>
        </p:nvSpPr>
        <p:spPr>
          <a:xfrm>
            <a:off x="6528816" y="3352800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3EC0156-9CE3-4535-8354-A24560783A5F}"/>
              </a:ext>
            </a:extLst>
          </p:cNvPr>
          <p:cNvSpPr/>
          <p:nvPr/>
        </p:nvSpPr>
        <p:spPr>
          <a:xfrm>
            <a:off x="6528816" y="3762422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74326D4-4684-415F-A92B-8AE29C91FFC5}"/>
              </a:ext>
            </a:extLst>
          </p:cNvPr>
          <p:cNvSpPr/>
          <p:nvPr/>
        </p:nvSpPr>
        <p:spPr>
          <a:xfrm>
            <a:off x="6528816" y="4172044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172D4AAD-C4FB-49A0-98A6-D048106850B6}"/>
              </a:ext>
            </a:extLst>
          </p:cNvPr>
          <p:cNvSpPr/>
          <p:nvPr/>
        </p:nvSpPr>
        <p:spPr>
          <a:xfrm>
            <a:off x="6528816" y="4581666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EFF073DD-2D23-4C99-98B1-0166241000C9}"/>
              </a:ext>
            </a:extLst>
          </p:cNvPr>
          <p:cNvSpPr/>
          <p:nvPr/>
        </p:nvSpPr>
        <p:spPr>
          <a:xfrm>
            <a:off x="6528816" y="4991288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..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C20AAD38-6313-4102-8773-ED06668F2352}"/>
              </a:ext>
            </a:extLst>
          </p:cNvPr>
          <p:cNvSpPr/>
          <p:nvPr/>
        </p:nvSpPr>
        <p:spPr>
          <a:xfrm>
            <a:off x="6528816" y="5400910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DCEB3CF6-6DCD-4031-8AFA-A7578ADD07D2}"/>
              </a:ext>
            </a:extLst>
          </p:cNvPr>
          <p:cNvSpPr/>
          <p:nvPr/>
        </p:nvSpPr>
        <p:spPr>
          <a:xfrm>
            <a:off x="6528816" y="5810532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C8C6E65E-DE06-4FC3-92E1-A605C384784D}"/>
              </a:ext>
            </a:extLst>
          </p:cNvPr>
          <p:cNvSpPr/>
          <p:nvPr/>
        </p:nvSpPr>
        <p:spPr>
          <a:xfrm>
            <a:off x="6528816" y="6220154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1A16EDAB-3940-4DD0-B592-DFAEB857DD16}"/>
              </a:ext>
            </a:extLst>
          </p:cNvPr>
          <p:cNvSpPr/>
          <p:nvPr/>
        </p:nvSpPr>
        <p:spPr>
          <a:xfrm>
            <a:off x="7714996" y="3564509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03615F58-5FAD-44D8-8E68-94D0747CDE35}"/>
              </a:ext>
            </a:extLst>
          </p:cNvPr>
          <p:cNvCxnSpPr>
            <a:stCxn id="2" idx="6"/>
            <a:endCxn id="17" idx="2"/>
          </p:cNvCxnSpPr>
          <p:nvPr/>
        </p:nvCxnSpPr>
        <p:spPr>
          <a:xfrm>
            <a:off x="6827520" y="3502152"/>
            <a:ext cx="887476" cy="2117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55E84CBF-E93D-4664-9611-4C0AFB13D505}"/>
              </a:ext>
            </a:extLst>
          </p:cNvPr>
          <p:cNvCxnSpPr>
            <a:cxnSpLocks/>
            <a:stCxn id="9" idx="6"/>
            <a:endCxn id="17" idx="2"/>
          </p:cNvCxnSpPr>
          <p:nvPr/>
        </p:nvCxnSpPr>
        <p:spPr>
          <a:xfrm flipV="1">
            <a:off x="6827520" y="3713861"/>
            <a:ext cx="887476" cy="1979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E64973A-65A1-4CA1-8B86-4EE038EA4B80}"/>
              </a:ext>
            </a:extLst>
          </p:cNvPr>
          <p:cNvCxnSpPr>
            <a:cxnSpLocks/>
            <a:stCxn id="10" idx="6"/>
            <a:endCxn id="17" idx="2"/>
          </p:cNvCxnSpPr>
          <p:nvPr/>
        </p:nvCxnSpPr>
        <p:spPr>
          <a:xfrm flipV="1">
            <a:off x="6827520" y="3713861"/>
            <a:ext cx="887476" cy="6075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576FA166-3D49-4A15-816A-4D4D03847FEB}"/>
              </a:ext>
            </a:extLst>
          </p:cNvPr>
          <p:cNvCxnSpPr>
            <a:cxnSpLocks/>
            <a:stCxn id="11" idx="6"/>
            <a:endCxn id="17" idx="2"/>
          </p:cNvCxnSpPr>
          <p:nvPr/>
        </p:nvCxnSpPr>
        <p:spPr>
          <a:xfrm flipV="1">
            <a:off x="6827520" y="3713861"/>
            <a:ext cx="887476" cy="10171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60586B95-D68C-419A-BBA0-6858EE6C7289}"/>
              </a:ext>
            </a:extLst>
          </p:cNvPr>
          <p:cNvCxnSpPr>
            <a:cxnSpLocks/>
            <a:stCxn id="14" idx="6"/>
            <a:endCxn id="17" idx="2"/>
          </p:cNvCxnSpPr>
          <p:nvPr/>
        </p:nvCxnSpPr>
        <p:spPr>
          <a:xfrm flipV="1">
            <a:off x="6827520" y="3713861"/>
            <a:ext cx="887476" cy="18364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9D6B4A07-892A-4E02-9418-EE64883F6C5F}"/>
              </a:ext>
            </a:extLst>
          </p:cNvPr>
          <p:cNvCxnSpPr>
            <a:cxnSpLocks/>
            <a:stCxn id="15" idx="6"/>
            <a:endCxn id="17" idx="2"/>
          </p:cNvCxnSpPr>
          <p:nvPr/>
        </p:nvCxnSpPr>
        <p:spPr>
          <a:xfrm flipV="1">
            <a:off x="6827520" y="3713861"/>
            <a:ext cx="887476" cy="22460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E425D48B-4C5A-4A9A-8027-7F2FCC0E7B25}"/>
              </a:ext>
            </a:extLst>
          </p:cNvPr>
          <p:cNvCxnSpPr>
            <a:cxnSpLocks/>
            <a:stCxn id="16" idx="7"/>
            <a:endCxn id="17" idx="2"/>
          </p:cNvCxnSpPr>
          <p:nvPr/>
        </p:nvCxnSpPr>
        <p:spPr>
          <a:xfrm flipV="1">
            <a:off x="6783776" y="3713861"/>
            <a:ext cx="931220" cy="25500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D2F819F-BC23-4B6F-B92F-51BFF07D4663}"/>
                  </a:ext>
                </a:extLst>
              </p:cNvPr>
              <p:cNvSpPr txBox="1"/>
              <p:nvPr/>
            </p:nvSpPr>
            <p:spPr>
              <a:xfrm>
                <a:off x="7552944" y="4145110"/>
                <a:ext cx="2442400" cy="10217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표준편차가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</m:den>
                    </m:f>
                  </m:oMath>
                </a14:m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의 </a:t>
                </a:r>
                <a:endPara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/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정규분포 초기화</a:t>
                </a: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D2F819F-BC23-4B6F-B92F-51BFF07D46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2944" y="4145110"/>
                <a:ext cx="2442400" cy="1021755"/>
              </a:xfrm>
              <a:prstGeom prst="rect">
                <a:avLst/>
              </a:prstGeom>
              <a:blipFill>
                <a:blip r:embed="rId3"/>
                <a:stretch>
                  <a:fillRect l="-3741" b="-1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B39979AF-B86A-4D88-B121-063200232309}"/>
              </a:ext>
            </a:extLst>
          </p:cNvPr>
          <p:cNvSpPr txBox="1"/>
          <p:nvPr/>
        </p:nvSpPr>
        <p:spPr>
          <a:xfrm>
            <a:off x="7015024" y="3191046"/>
            <a:ext cx="357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18434" name="Picture 2">
            <a:extLst>
              <a:ext uri="{FF2B5EF4-FFF2-40B4-BE49-F238E27FC236}">
                <a16:creationId xmlns:a16="http://schemas.microsoft.com/office/drawing/2014/main" id="{398EB947-F7A6-43E7-AB29-9DBD437103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6655" y="2184556"/>
            <a:ext cx="4449541" cy="3027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5143108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은닉층의 활성화값 분포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(Relu)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10E421-33B7-4444-A341-25BD979A7295}"/>
              </a:ext>
            </a:extLst>
          </p:cNvPr>
          <p:cNvSpPr txBox="1"/>
          <p:nvPr/>
        </p:nvSpPr>
        <p:spPr>
          <a:xfrm>
            <a:off x="891540" y="1406539"/>
            <a:ext cx="942898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w = np.random.randn(node_num, node_num) * np.sqrt(1.0 / node_num)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0D6253-0604-443B-BB3F-952ECA5E59FB}"/>
              </a:ext>
            </a:extLst>
          </p:cNvPr>
          <p:cNvSpPr txBox="1"/>
          <p:nvPr/>
        </p:nvSpPr>
        <p:spPr>
          <a:xfrm>
            <a:off x="6362752" y="2184557"/>
            <a:ext cx="26997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Xavier Glorot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사비에르 글로로트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845F0A33-8064-4229-9A60-E240FD0BE031}"/>
              </a:ext>
            </a:extLst>
          </p:cNvPr>
          <p:cNvSpPr/>
          <p:nvPr/>
        </p:nvSpPr>
        <p:spPr>
          <a:xfrm>
            <a:off x="6528816" y="3352800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3EC0156-9CE3-4535-8354-A24560783A5F}"/>
              </a:ext>
            </a:extLst>
          </p:cNvPr>
          <p:cNvSpPr/>
          <p:nvPr/>
        </p:nvSpPr>
        <p:spPr>
          <a:xfrm>
            <a:off x="6528816" y="3762422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74326D4-4684-415F-A92B-8AE29C91FFC5}"/>
              </a:ext>
            </a:extLst>
          </p:cNvPr>
          <p:cNvSpPr/>
          <p:nvPr/>
        </p:nvSpPr>
        <p:spPr>
          <a:xfrm>
            <a:off x="6528816" y="4172044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172D4AAD-C4FB-49A0-98A6-D048106850B6}"/>
              </a:ext>
            </a:extLst>
          </p:cNvPr>
          <p:cNvSpPr/>
          <p:nvPr/>
        </p:nvSpPr>
        <p:spPr>
          <a:xfrm>
            <a:off x="6528816" y="4581666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EFF073DD-2D23-4C99-98B1-0166241000C9}"/>
              </a:ext>
            </a:extLst>
          </p:cNvPr>
          <p:cNvSpPr/>
          <p:nvPr/>
        </p:nvSpPr>
        <p:spPr>
          <a:xfrm>
            <a:off x="6528816" y="4991288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..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C20AAD38-6313-4102-8773-ED06668F2352}"/>
              </a:ext>
            </a:extLst>
          </p:cNvPr>
          <p:cNvSpPr/>
          <p:nvPr/>
        </p:nvSpPr>
        <p:spPr>
          <a:xfrm>
            <a:off x="6528816" y="5400910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DCEB3CF6-6DCD-4031-8AFA-A7578ADD07D2}"/>
              </a:ext>
            </a:extLst>
          </p:cNvPr>
          <p:cNvSpPr/>
          <p:nvPr/>
        </p:nvSpPr>
        <p:spPr>
          <a:xfrm>
            <a:off x="6528816" y="5810532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C8C6E65E-DE06-4FC3-92E1-A605C384784D}"/>
              </a:ext>
            </a:extLst>
          </p:cNvPr>
          <p:cNvSpPr/>
          <p:nvPr/>
        </p:nvSpPr>
        <p:spPr>
          <a:xfrm>
            <a:off x="6528816" y="6220154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1A16EDAB-3940-4DD0-B592-DFAEB857DD16}"/>
              </a:ext>
            </a:extLst>
          </p:cNvPr>
          <p:cNvSpPr/>
          <p:nvPr/>
        </p:nvSpPr>
        <p:spPr>
          <a:xfrm>
            <a:off x="7714996" y="3564509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03615F58-5FAD-44D8-8E68-94D0747CDE35}"/>
              </a:ext>
            </a:extLst>
          </p:cNvPr>
          <p:cNvCxnSpPr>
            <a:stCxn id="2" idx="6"/>
            <a:endCxn id="17" idx="2"/>
          </p:cNvCxnSpPr>
          <p:nvPr/>
        </p:nvCxnSpPr>
        <p:spPr>
          <a:xfrm>
            <a:off x="6827520" y="3502152"/>
            <a:ext cx="887476" cy="2117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55E84CBF-E93D-4664-9611-4C0AFB13D505}"/>
              </a:ext>
            </a:extLst>
          </p:cNvPr>
          <p:cNvCxnSpPr>
            <a:cxnSpLocks/>
            <a:stCxn id="9" idx="6"/>
            <a:endCxn id="17" idx="2"/>
          </p:cNvCxnSpPr>
          <p:nvPr/>
        </p:nvCxnSpPr>
        <p:spPr>
          <a:xfrm flipV="1">
            <a:off x="6827520" y="3713861"/>
            <a:ext cx="887476" cy="1979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E64973A-65A1-4CA1-8B86-4EE038EA4B80}"/>
              </a:ext>
            </a:extLst>
          </p:cNvPr>
          <p:cNvCxnSpPr>
            <a:cxnSpLocks/>
            <a:stCxn id="10" idx="6"/>
            <a:endCxn id="17" idx="2"/>
          </p:cNvCxnSpPr>
          <p:nvPr/>
        </p:nvCxnSpPr>
        <p:spPr>
          <a:xfrm flipV="1">
            <a:off x="6827520" y="3713861"/>
            <a:ext cx="887476" cy="6075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576FA166-3D49-4A15-816A-4D4D03847FEB}"/>
              </a:ext>
            </a:extLst>
          </p:cNvPr>
          <p:cNvCxnSpPr>
            <a:cxnSpLocks/>
            <a:stCxn id="11" idx="6"/>
            <a:endCxn id="17" idx="2"/>
          </p:cNvCxnSpPr>
          <p:nvPr/>
        </p:nvCxnSpPr>
        <p:spPr>
          <a:xfrm flipV="1">
            <a:off x="6827520" y="3713861"/>
            <a:ext cx="887476" cy="10171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60586B95-D68C-419A-BBA0-6858EE6C7289}"/>
              </a:ext>
            </a:extLst>
          </p:cNvPr>
          <p:cNvCxnSpPr>
            <a:cxnSpLocks/>
            <a:stCxn id="14" idx="6"/>
            <a:endCxn id="17" idx="2"/>
          </p:cNvCxnSpPr>
          <p:nvPr/>
        </p:nvCxnSpPr>
        <p:spPr>
          <a:xfrm flipV="1">
            <a:off x="6827520" y="3713861"/>
            <a:ext cx="887476" cy="18364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9D6B4A07-892A-4E02-9418-EE64883F6C5F}"/>
              </a:ext>
            </a:extLst>
          </p:cNvPr>
          <p:cNvCxnSpPr>
            <a:cxnSpLocks/>
            <a:stCxn id="15" idx="6"/>
            <a:endCxn id="17" idx="2"/>
          </p:cNvCxnSpPr>
          <p:nvPr/>
        </p:nvCxnSpPr>
        <p:spPr>
          <a:xfrm flipV="1">
            <a:off x="6827520" y="3713861"/>
            <a:ext cx="887476" cy="22460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E425D48B-4C5A-4A9A-8027-7F2FCC0E7B25}"/>
              </a:ext>
            </a:extLst>
          </p:cNvPr>
          <p:cNvCxnSpPr>
            <a:cxnSpLocks/>
            <a:stCxn id="16" idx="7"/>
            <a:endCxn id="17" idx="2"/>
          </p:cNvCxnSpPr>
          <p:nvPr/>
        </p:nvCxnSpPr>
        <p:spPr>
          <a:xfrm flipV="1">
            <a:off x="6783776" y="3713861"/>
            <a:ext cx="931220" cy="25500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D2F819F-BC23-4B6F-B92F-51BFF07D4663}"/>
                  </a:ext>
                </a:extLst>
              </p:cNvPr>
              <p:cNvSpPr txBox="1"/>
              <p:nvPr/>
            </p:nvSpPr>
            <p:spPr>
              <a:xfrm>
                <a:off x="7552944" y="4145110"/>
                <a:ext cx="2442400" cy="10217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표준편차가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</m:den>
                    </m:f>
                  </m:oMath>
                </a14:m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의 </a:t>
                </a:r>
                <a:endPara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/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정규분포 초기화</a:t>
                </a: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D2F819F-BC23-4B6F-B92F-51BFF07D46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2944" y="4145110"/>
                <a:ext cx="2442400" cy="1021755"/>
              </a:xfrm>
              <a:prstGeom prst="rect">
                <a:avLst/>
              </a:prstGeom>
              <a:blipFill>
                <a:blip r:embed="rId3"/>
                <a:stretch>
                  <a:fillRect l="-3741" b="-1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B39979AF-B86A-4D88-B121-063200232309}"/>
              </a:ext>
            </a:extLst>
          </p:cNvPr>
          <p:cNvSpPr txBox="1"/>
          <p:nvPr/>
        </p:nvSpPr>
        <p:spPr>
          <a:xfrm>
            <a:off x="7015024" y="3191046"/>
            <a:ext cx="357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19458" name="Picture 2">
            <a:extLst>
              <a:ext uri="{FF2B5EF4-FFF2-40B4-BE49-F238E27FC236}">
                <a16:creationId xmlns:a16="http://schemas.microsoft.com/office/drawing/2014/main" id="{232897EA-A847-4D6D-B070-8C33A7E41A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8354" y="2307208"/>
            <a:ext cx="4125932" cy="2807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4113486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은닉층의 활성화값 분포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(Relu)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10E421-33B7-4444-A341-25BD979A7295}"/>
              </a:ext>
            </a:extLst>
          </p:cNvPr>
          <p:cNvSpPr txBox="1"/>
          <p:nvPr/>
        </p:nvSpPr>
        <p:spPr>
          <a:xfrm>
            <a:off x="633984" y="1348600"/>
            <a:ext cx="915047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w = np.random.randn(node_num, node_num) * np.sqrt(2.0 / node_num)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0D6253-0604-443B-BB3F-952ECA5E59FB}"/>
              </a:ext>
            </a:extLst>
          </p:cNvPr>
          <p:cNvSpPr txBox="1"/>
          <p:nvPr/>
        </p:nvSpPr>
        <p:spPr>
          <a:xfrm>
            <a:off x="6362752" y="2184557"/>
            <a:ext cx="33473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He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초기화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카이밍 히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(Kaiming He)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845F0A33-8064-4229-9A60-E240FD0BE031}"/>
              </a:ext>
            </a:extLst>
          </p:cNvPr>
          <p:cNvSpPr/>
          <p:nvPr/>
        </p:nvSpPr>
        <p:spPr>
          <a:xfrm>
            <a:off x="6528816" y="3352800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3EC0156-9CE3-4535-8354-A24560783A5F}"/>
              </a:ext>
            </a:extLst>
          </p:cNvPr>
          <p:cNvSpPr/>
          <p:nvPr/>
        </p:nvSpPr>
        <p:spPr>
          <a:xfrm>
            <a:off x="6528816" y="3762422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74326D4-4684-415F-A92B-8AE29C91FFC5}"/>
              </a:ext>
            </a:extLst>
          </p:cNvPr>
          <p:cNvSpPr/>
          <p:nvPr/>
        </p:nvSpPr>
        <p:spPr>
          <a:xfrm>
            <a:off x="6528816" y="4172044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172D4AAD-C4FB-49A0-98A6-D048106850B6}"/>
              </a:ext>
            </a:extLst>
          </p:cNvPr>
          <p:cNvSpPr/>
          <p:nvPr/>
        </p:nvSpPr>
        <p:spPr>
          <a:xfrm>
            <a:off x="6528816" y="4581666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EFF073DD-2D23-4C99-98B1-0166241000C9}"/>
              </a:ext>
            </a:extLst>
          </p:cNvPr>
          <p:cNvSpPr/>
          <p:nvPr/>
        </p:nvSpPr>
        <p:spPr>
          <a:xfrm>
            <a:off x="6528816" y="4991288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..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C20AAD38-6313-4102-8773-ED06668F2352}"/>
              </a:ext>
            </a:extLst>
          </p:cNvPr>
          <p:cNvSpPr/>
          <p:nvPr/>
        </p:nvSpPr>
        <p:spPr>
          <a:xfrm>
            <a:off x="6528816" y="5400910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DCEB3CF6-6DCD-4031-8AFA-A7578ADD07D2}"/>
              </a:ext>
            </a:extLst>
          </p:cNvPr>
          <p:cNvSpPr/>
          <p:nvPr/>
        </p:nvSpPr>
        <p:spPr>
          <a:xfrm>
            <a:off x="6528816" y="5810532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C8C6E65E-DE06-4FC3-92E1-A605C384784D}"/>
              </a:ext>
            </a:extLst>
          </p:cNvPr>
          <p:cNvSpPr/>
          <p:nvPr/>
        </p:nvSpPr>
        <p:spPr>
          <a:xfrm>
            <a:off x="6528816" y="6220154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1A16EDAB-3940-4DD0-B592-DFAEB857DD16}"/>
              </a:ext>
            </a:extLst>
          </p:cNvPr>
          <p:cNvSpPr/>
          <p:nvPr/>
        </p:nvSpPr>
        <p:spPr>
          <a:xfrm>
            <a:off x="7714996" y="3564509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03615F58-5FAD-44D8-8E68-94D0747CDE35}"/>
              </a:ext>
            </a:extLst>
          </p:cNvPr>
          <p:cNvCxnSpPr>
            <a:stCxn id="2" idx="6"/>
            <a:endCxn id="17" idx="2"/>
          </p:cNvCxnSpPr>
          <p:nvPr/>
        </p:nvCxnSpPr>
        <p:spPr>
          <a:xfrm>
            <a:off x="6827520" y="3502152"/>
            <a:ext cx="887476" cy="2117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55E84CBF-E93D-4664-9611-4C0AFB13D505}"/>
              </a:ext>
            </a:extLst>
          </p:cNvPr>
          <p:cNvCxnSpPr>
            <a:cxnSpLocks/>
            <a:stCxn id="9" idx="6"/>
            <a:endCxn id="17" idx="2"/>
          </p:cNvCxnSpPr>
          <p:nvPr/>
        </p:nvCxnSpPr>
        <p:spPr>
          <a:xfrm flipV="1">
            <a:off x="6827520" y="3713861"/>
            <a:ext cx="887476" cy="1979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E64973A-65A1-4CA1-8B86-4EE038EA4B80}"/>
              </a:ext>
            </a:extLst>
          </p:cNvPr>
          <p:cNvCxnSpPr>
            <a:cxnSpLocks/>
            <a:stCxn id="10" idx="6"/>
            <a:endCxn id="17" idx="2"/>
          </p:cNvCxnSpPr>
          <p:nvPr/>
        </p:nvCxnSpPr>
        <p:spPr>
          <a:xfrm flipV="1">
            <a:off x="6827520" y="3713861"/>
            <a:ext cx="887476" cy="6075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576FA166-3D49-4A15-816A-4D4D03847FEB}"/>
              </a:ext>
            </a:extLst>
          </p:cNvPr>
          <p:cNvCxnSpPr>
            <a:cxnSpLocks/>
            <a:stCxn id="11" idx="6"/>
            <a:endCxn id="17" idx="2"/>
          </p:cNvCxnSpPr>
          <p:nvPr/>
        </p:nvCxnSpPr>
        <p:spPr>
          <a:xfrm flipV="1">
            <a:off x="6827520" y="3713861"/>
            <a:ext cx="887476" cy="10171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60586B95-D68C-419A-BBA0-6858EE6C7289}"/>
              </a:ext>
            </a:extLst>
          </p:cNvPr>
          <p:cNvCxnSpPr>
            <a:cxnSpLocks/>
            <a:stCxn id="14" idx="6"/>
            <a:endCxn id="17" idx="2"/>
          </p:cNvCxnSpPr>
          <p:nvPr/>
        </p:nvCxnSpPr>
        <p:spPr>
          <a:xfrm flipV="1">
            <a:off x="6827520" y="3713861"/>
            <a:ext cx="887476" cy="18364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9D6B4A07-892A-4E02-9418-EE64883F6C5F}"/>
              </a:ext>
            </a:extLst>
          </p:cNvPr>
          <p:cNvCxnSpPr>
            <a:cxnSpLocks/>
            <a:stCxn id="15" idx="6"/>
            <a:endCxn id="17" idx="2"/>
          </p:cNvCxnSpPr>
          <p:nvPr/>
        </p:nvCxnSpPr>
        <p:spPr>
          <a:xfrm flipV="1">
            <a:off x="6827520" y="3713861"/>
            <a:ext cx="887476" cy="22460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E425D48B-4C5A-4A9A-8027-7F2FCC0E7B25}"/>
              </a:ext>
            </a:extLst>
          </p:cNvPr>
          <p:cNvCxnSpPr>
            <a:cxnSpLocks/>
            <a:stCxn id="16" idx="7"/>
            <a:endCxn id="17" idx="2"/>
          </p:cNvCxnSpPr>
          <p:nvPr/>
        </p:nvCxnSpPr>
        <p:spPr>
          <a:xfrm flipV="1">
            <a:off x="6783776" y="3713861"/>
            <a:ext cx="931220" cy="25500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D2F819F-BC23-4B6F-B92F-51BFF07D4663}"/>
                  </a:ext>
                </a:extLst>
              </p:cNvPr>
              <p:cNvSpPr txBox="1"/>
              <p:nvPr/>
            </p:nvSpPr>
            <p:spPr>
              <a:xfrm>
                <a:off x="7552944" y="4145110"/>
                <a:ext cx="2525820" cy="12132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표준편차가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ko-KR" alt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fPr>
                          <m:num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2</m:t>
                            </m:r>
                          </m:num>
                          <m:den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𝑛</m:t>
                            </m:r>
                          </m:den>
                        </m:f>
                      </m:e>
                    </m:rad>
                  </m:oMath>
                </a14:m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의 </a:t>
                </a:r>
                <a:endPara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/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정규분포 초기화</a:t>
                </a: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D2F819F-BC23-4B6F-B92F-51BFF07D46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2944" y="4145110"/>
                <a:ext cx="2525820" cy="1213217"/>
              </a:xfrm>
              <a:prstGeom prst="rect">
                <a:avLst/>
              </a:prstGeom>
              <a:blipFill>
                <a:blip r:embed="rId3"/>
                <a:stretch>
                  <a:fillRect l="-3623" b="-1055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B39979AF-B86A-4D88-B121-063200232309}"/>
              </a:ext>
            </a:extLst>
          </p:cNvPr>
          <p:cNvSpPr txBox="1"/>
          <p:nvPr/>
        </p:nvSpPr>
        <p:spPr>
          <a:xfrm>
            <a:off x="7015024" y="3191046"/>
            <a:ext cx="357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20482" name="Picture 2">
            <a:extLst>
              <a:ext uri="{FF2B5EF4-FFF2-40B4-BE49-F238E27FC236}">
                <a16:creationId xmlns:a16="http://schemas.microsoft.com/office/drawing/2014/main" id="{E6CB3749-21BD-4567-A56A-FDBA74428B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162" y="2350705"/>
            <a:ext cx="4429113" cy="3013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7476339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초깃값별 학습률 비교</a:t>
            </a:r>
          </a:p>
        </p:txBody>
      </p:sp>
      <p:pic>
        <p:nvPicPr>
          <p:cNvPr id="21506" name="Picture 2">
            <a:extLst>
              <a:ext uri="{FF2B5EF4-FFF2-40B4-BE49-F238E27FC236}">
                <a16:creationId xmlns:a16="http://schemas.microsoft.com/office/drawing/2014/main" id="{62D71666-C6D7-44D2-BB5A-4FD83DE654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5327" y="1692783"/>
            <a:ext cx="4854574" cy="3345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0611277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218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배치 정규화 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바른 학습을 위해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적절한 하이퍼파라미터 값 찾기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학습 관련 기술들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08138452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배치 정규화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배치정규화 알고리즘</a:t>
            </a:r>
          </a:p>
        </p:txBody>
      </p:sp>
      <p:pic>
        <p:nvPicPr>
          <p:cNvPr id="23554" name="Picture 2">
            <a:extLst>
              <a:ext uri="{FF2B5EF4-FFF2-40B4-BE49-F238E27FC236}">
                <a16:creationId xmlns:a16="http://schemas.microsoft.com/office/drawing/2014/main" id="{0A1F4745-BC3A-4C78-8183-602F5343F7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676"/>
          <a:stretch/>
        </p:blipFill>
        <p:spPr bwMode="auto">
          <a:xfrm>
            <a:off x="1153097" y="1718596"/>
            <a:ext cx="738011" cy="726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C327BC89-CF5A-4ACD-8D98-09A6E631277F}"/>
              </a:ext>
            </a:extLst>
          </p:cNvPr>
          <p:cNvSpPr/>
          <p:nvPr/>
        </p:nvSpPr>
        <p:spPr>
          <a:xfrm>
            <a:off x="2371344" y="1085088"/>
            <a:ext cx="633984" cy="1993392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D87F0640-A28C-4D36-911D-6D8956CD18CC}"/>
              </a:ext>
            </a:extLst>
          </p:cNvPr>
          <p:cNvCxnSpPr>
            <a:stCxn id="23554" idx="3"/>
            <a:endCxn id="2" idx="1"/>
          </p:cNvCxnSpPr>
          <p:nvPr/>
        </p:nvCxnSpPr>
        <p:spPr>
          <a:xfrm>
            <a:off x="1891108" y="2081784"/>
            <a:ext cx="4802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A5A85BF-FE82-4B2E-9807-EF11D2C6678D}"/>
              </a:ext>
            </a:extLst>
          </p:cNvPr>
          <p:cNvSpPr/>
          <p:nvPr/>
        </p:nvSpPr>
        <p:spPr>
          <a:xfrm>
            <a:off x="3413760" y="1085088"/>
            <a:ext cx="633984" cy="1993392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6979627C-7DFC-45C5-AA21-7ECD2F667FCB}"/>
              </a:ext>
            </a:extLst>
          </p:cNvPr>
          <p:cNvCxnSpPr>
            <a:cxnSpLocks/>
            <a:stCxn id="2" idx="3"/>
            <a:endCxn id="11" idx="1"/>
          </p:cNvCxnSpPr>
          <p:nvPr/>
        </p:nvCxnSpPr>
        <p:spPr>
          <a:xfrm>
            <a:off x="3005328" y="2081784"/>
            <a:ext cx="4084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9B6D9EE2-9A44-4A5B-B1E2-E5C54B46D4C3}"/>
              </a:ext>
            </a:extLst>
          </p:cNvPr>
          <p:cNvSpPr/>
          <p:nvPr/>
        </p:nvSpPr>
        <p:spPr>
          <a:xfrm>
            <a:off x="4553712" y="1085088"/>
            <a:ext cx="633984" cy="1993392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BA6F1D22-4458-4F34-BA0C-0854DABD1C95}"/>
              </a:ext>
            </a:extLst>
          </p:cNvPr>
          <p:cNvCxnSpPr>
            <a:endCxn id="15" idx="1"/>
          </p:cNvCxnSpPr>
          <p:nvPr/>
        </p:nvCxnSpPr>
        <p:spPr>
          <a:xfrm>
            <a:off x="4073476" y="2081784"/>
            <a:ext cx="4802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45B63D9F-CD06-467E-8413-282A2FFCD1C6}"/>
              </a:ext>
            </a:extLst>
          </p:cNvPr>
          <p:cNvSpPr/>
          <p:nvPr/>
        </p:nvSpPr>
        <p:spPr>
          <a:xfrm>
            <a:off x="5596128" y="1085088"/>
            <a:ext cx="633984" cy="1993392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F41A0B08-60DA-488B-9DBB-D45695849F37}"/>
              </a:ext>
            </a:extLst>
          </p:cNvPr>
          <p:cNvCxnSpPr>
            <a:cxnSpLocks/>
            <a:stCxn id="15" idx="3"/>
            <a:endCxn id="17" idx="1"/>
          </p:cNvCxnSpPr>
          <p:nvPr/>
        </p:nvCxnSpPr>
        <p:spPr>
          <a:xfrm>
            <a:off x="5187696" y="2081784"/>
            <a:ext cx="4084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79027794-9F3D-4F30-B569-9FF77BC26326}"/>
              </a:ext>
            </a:extLst>
          </p:cNvPr>
          <p:cNvSpPr/>
          <p:nvPr/>
        </p:nvSpPr>
        <p:spPr>
          <a:xfrm>
            <a:off x="6723888" y="1085564"/>
            <a:ext cx="633984" cy="1993392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3C3DE83A-4C31-4234-ADC2-742887EAE3B3}"/>
              </a:ext>
            </a:extLst>
          </p:cNvPr>
          <p:cNvCxnSpPr>
            <a:endCxn id="19" idx="1"/>
          </p:cNvCxnSpPr>
          <p:nvPr/>
        </p:nvCxnSpPr>
        <p:spPr>
          <a:xfrm>
            <a:off x="6243652" y="2082260"/>
            <a:ext cx="4802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E6EAAF22-758C-47F3-8EC2-558938E63145}"/>
              </a:ext>
            </a:extLst>
          </p:cNvPr>
          <p:cNvSpPr/>
          <p:nvPr/>
        </p:nvSpPr>
        <p:spPr>
          <a:xfrm>
            <a:off x="7766304" y="1085564"/>
            <a:ext cx="633984" cy="1993392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Softmax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9691C3DD-29B6-4654-95B1-C173D33A0BF4}"/>
              </a:ext>
            </a:extLst>
          </p:cNvPr>
          <p:cNvCxnSpPr>
            <a:cxnSpLocks/>
            <a:stCxn id="19" idx="3"/>
            <a:endCxn id="21" idx="1"/>
          </p:cNvCxnSpPr>
          <p:nvPr/>
        </p:nvCxnSpPr>
        <p:spPr>
          <a:xfrm>
            <a:off x="7357872" y="2082260"/>
            <a:ext cx="4084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14D83E3D-D481-4FDB-BFD0-328EAF51953A}"/>
              </a:ext>
            </a:extLst>
          </p:cNvPr>
          <p:cNvCxnSpPr>
            <a:cxnSpLocks/>
          </p:cNvCxnSpPr>
          <p:nvPr/>
        </p:nvCxnSpPr>
        <p:spPr>
          <a:xfrm>
            <a:off x="8400288" y="2081784"/>
            <a:ext cx="4084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">
            <a:extLst>
              <a:ext uri="{FF2B5EF4-FFF2-40B4-BE49-F238E27FC236}">
                <a16:creationId xmlns:a16="http://schemas.microsoft.com/office/drawing/2014/main" id="{EA1BA166-CF9A-472C-9B2F-0BA69B572C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676"/>
          <a:stretch/>
        </p:blipFill>
        <p:spPr bwMode="auto">
          <a:xfrm>
            <a:off x="1153097" y="4324160"/>
            <a:ext cx="738011" cy="726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8402BD27-98A6-491D-9C90-63017BD2E920}"/>
              </a:ext>
            </a:extLst>
          </p:cNvPr>
          <p:cNvSpPr/>
          <p:nvPr/>
        </p:nvSpPr>
        <p:spPr>
          <a:xfrm>
            <a:off x="2371344" y="3690652"/>
            <a:ext cx="633984" cy="1993392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FA791B35-6CDB-4C4C-AB3F-982064DA709C}"/>
              </a:ext>
            </a:extLst>
          </p:cNvPr>
          <p:cNvCxnSpPr>
            <a:stCxn id="24" idx="3"/>
            <a:endCxn id="25" idx="1"/>
          </p:cNvCxnSpPr>
          <p:nvPr/>
        </p:nvCxnSpPr>
        <p:spPr>
          <a:xfrm>
            <a:off x="1891108" y="4687348"/>
            <a:ext cx="4802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4F1721B7-8364-4889-97B9-E3B95A73C36D}"/>
              </a:ext>
            </a:extLst>
          </p:cNvPr>
          <p:cNvSpPr/>
          <p:nvPr/>
        </p:nvSpPr>
        <p:spPr>
          <a:xfrm>
            <a:off x="4301363" y="3690176"/>
            <a:ext cx="633984" cy="1993392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407DF72C-8D7C-4B22-89FF-5330D016D646}"/>
              </a:ext>
            </a:extLst>
          </p:cNvPr>
          <p:cNvCxnSpPr>
            <a:cxnSpLocks/>
            <a:stCxn id="40" idx="3"/>
            <a:endCxn id="27" idx="1"/>
          </p:cNvCxnSpPr>
          <p:nvPr/>
        </p:nvCxnSpPr>
        <p:spPr>
          <a:xfrm>
            <a:off x="3971505" y="4686872"/>
            <a:ext cx="3298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71E3F772-A77F-46E9-8A21-B9631B9B080A}"/>
              </a:ext>
            </a:extLst>
          </p:cNvPr>
          <p:cNvSpPr/>
          <p:nvPr/>
        </p:nvSpPr>
        <p:spPr>
          <a:xfrm>
            <a:off x="5441315" y="3690176"/>
            <a:ext cx="633984" cy="1993392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E3A217C8-8AAB-4207-880A-DDF29F5F8B96}"/>
              </a:ext>
            </a:extLst>
          </p:cNvPr>
          <p:cNvCxnSpPr>
            <a:endCxn id="29" idx="1"/>
          </p:cNvCxnSpPr>
          <p:nvPr/>
        </p:nvCxnSpPr>
        <p:spPr>
          <a:xfrm>
            <a:off x="4961079" y="4686872"/>
            <a:ext cx="4802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AAC312DB-881C-42B2-86CB-AB9AABC7AEA2}"/>
              </a:ext>
            </a:extLst>
          </p:cNvPr>
          <p:cNvSpPr/>
          <p:nvPr/>
        </p:nvSpPr>
        <p:spPr>
          <a:xfrm>
            <a:off x="7417374" y="3690176"/>
            <a:ext cx="633984" cy="1993392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D9DC1C13-4576-43C5-AF17-A82BE6863456}"/>
              </a:ext>
            </a:extLst>
          </p:cNvPr>
          <p:cNvCxnSpPr>
            <a:cxnSpLocks/>
            <a:stCxn id="29" idx="3"/>
            <a:endCxn id="47" idx="1"/>
          </p:cNvCxnSpPr>
          <p:nvPr/>
        </p:nvCxnSpPr>
        <p:spPr>
          <a:xfrm>
            <a:off x="6075299" y="4686872"/>
            <a:ext cx="3660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63210903-9097-4F01-8918-1D3C4618BC25}"/>
              </a:ext>
            </a:extLst>
          </p:cNvPr>
          <p:cNvSpPr/>
          <p:nvPr/>
        </p:nvSpPr>
        <p:spPr>
          <a:xfrm>
            <a:off x="8545134" y="3690652"/>
            <a:ext cx="633984" cy="1993392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FE543DCC-1473-4FA3-B483-7E15A641E92D}"/>
              </a:ext>
            </a:extLst>
          </p:cNvPr>
          <p:cNvCxnSpPr>
            <a:endCxn id="33" idx="1"/>
          </p:cNvCxnSpPr>
          <p:nvPr/>
        </p:nvCxnSpPr>
        <p:spPr>
          <a:xfrm>
            <a:off x="8064898" y="4687348"/>
            <a:ext cx="4802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5DACB23D-1448-4D04-9671-FB293E659B50}"/>
              </a:ext>
            </a:extLst>
          </p:cNvPr>
          <p:cNvSpPr/>
          <p:nvPr/>
        </p:nvSpPr>
        <p:spPr>
          <a:xfrm>
            <a:off x="9587550" y="3690652"/>
            <a:ext cx="633984" cy="1993392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Softmax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24D4E2B2-2F23-4338-8C65-7C78557CBAE2}"/>
              </a:ext>
            </a:extLst>
          </p:cNvPr>
          <p:cNvCxnSpPr>
            <a:cxnSpLocks/>
            <a:stCxn id="33" idx="3"/>
            <a:endCxn id="35" idx="1"/>
          </p:cNvCxnSpPr>
          <p:nvPr/>
        </p:nvCxnSpPr>
        <p:spPr>
          <a:xfrm>
            <a:off x="9179118" y="4687348"/>
            <a:ext cx="4084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FCB1DBE6-D659-409E-8CA5-11E04C681978}"/>
              </a:ext>
            </a:extLst>
          </p:cNvPr>
          <p:cNvCxnSpPr>
            <a:cxnSpLocks/>
          </p:cNvCxnSpPr>
          <p:nvPr/>
        </p:nvCxnSpPr>
        <p:spPr>
          <a:xfrm>
            <a:off x="10221534" y="4686872"/>
            <a:ext cx="4084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D6C2752F-772E-48D2-96EA-0AE2F2FBFEEC}"/>
              </a:ext>
            </a:extLst>
          </p:cNvPr>
          <p:cNvSpPr/>
          <p:nvPr/>
        </p:nvSpPr>
        <p:spPr>
          <a:xfrm>
            <a:off x="3337521" y="3690176"/>
            <a:ext cx="633984" cy="1993392"/>
          </a:xfrm>
          <a:prstGeom prst="round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Batch</a:t>
            </a:r>
          </a:p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Norm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A9C320BF-0A3E-4F03-AF1F-8496E7014A31}"/>
              </a:ext>
            </a:extLst>
          </p:cNvPr>
          <p:cNvCxnSpPr>
            <a:cxnSpLocks/>
            <a:stCxn id="25" idx="3"/>
            <a:endCxn id="40" idx="1"/>
          </p:cNvCxnSpPr>
          <p:nvPr/>
        </p:nvCxnSpPr>
        <p:spPr>
          <a:xfrm flipV="1">
            <a:off x="3005328" y="4686872"/>
            <a:ext cx="332193" cy="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F9E73C38-0EDD-4916-A75C-BEA474E51C58}"/>
              </a:ext>
            </a:extLst>
          </p:cNvPr>
          <p:cNvSpPr/>
          <p:nvPr/>
        </p:nvSpPr>
        <p:spPr>
          <a:xfrm>
            <a:off x="6441340" y="3690176"/>
            <a:ext cx="633984" cy="1993392"/>
          </a:xfrm>
          <a:prstGeom prst="round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Batch</a:t>
            </a:r>
          </a:p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Norm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2780E25F-C346-4242-8BD3-E59F5BAAD036}"/>
              </a:ext>
            </a:extLst>
          </p:cNvPr>
          <p:cNvCxnSpPr>
            <a:cxnSpLocks/>
            <a:stCxn id="47" idx="3"/>
            <a:endCxn id="31" idx="1"/>
          </p:cNvCxnSpPr>
          <p:nvPr/>
        </p:nvCxnSpPr>
        <p:spPr>
          <a:xfrm>
            <a:off x="7075324" y="4686872"/>
            <a:ext cx="3420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8329234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배치 정규화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배치정규화 알고리즘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D523720-E030-44A4-8DDD-2E181D8EAF3E}"/>
                  </a:ext>
                </a:extLst>
              </p:cNvPr>
              <p:cNvSpPr txBox="1"/>
              <p:nvPr/>
            </p:nvSpPr>
            <p:spPr>
              <a:xfrm>
                <a:off x="1850136" y="1319784"/>
                <a:ext cx="1971758" cy="1008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D523720-E030-44A4-8DDD-2E181D8EAF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0136" y="1319784"/>
                <a:ext cx="1971758" cy="100822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3DAB116-2F72-4D3A-9EDE-C62751077809}"/>
                  </a:ext>
                </a:extLst>
              </p:cNvPr>
              <p:cNvSpPr txBox="1"/>
              <p:nvPr/>
            </p:nvSpPr>
            <p:spPr>
              <a:xfrm>
                <a:off x="1850136" y="2734056"/>
                <a:ext cx="3159390" cy="1008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ko-KR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ko-KR" altLang="en-US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𝐵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3DAB116-2F72-4D3A-9EDE-C627510778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0136" y="2734056"/>
                <a:ext cx="3159390" cy="100822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6EEB2E7-300E-4C49-9082-629AF1A286BA}"/>
                  </a:ext>
                </a:extLst>
              </p:cNvPr>
              <p:cNvSpPr txBox="1"/>
              <p:nvPr/>
            </p:nvSpPr>
            <p:spPr>
              <a:xfrm>
                <a:off x="1807464" y="4050792"/>
                <a:ext cx="2078838" cy="871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Sup>
                                <m:sSubSup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ko-KR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  <m:sup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ko-KR" alt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6EEB2E7-300E-4C49-9082-629AF1A286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7464" y="4050792"/>
                <a:ext cx="2078838" cy="871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6F67BEE-5C5A-496F-A195-79134E8B9451}"/>
                  </a:ext>
                </a:extLst>
              </p:cNvPr>
              <p:cNvSpPr txBox="1"/>
              <p:nvPr/>
            </p:nvSpPr>
            <p:spPr>
              <a:xfrm>
                <a:off x="1807464" y="5343144"/>
                <a:ext cx="185114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sSub>
                        <m:sSub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6F67BEE-5C5A-496F-A195-79134E8B94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7464" y="5343144"/>
                <a:ext cx="1851148" cy="369332"/>
              </a:xfrm>
              <a:prstGeom prst="rect">
                <a:avLst/>
              </a:prstGeom>
              <a:blipFill>
                <a:blip r:embed="rId6"/>
                <a:stretch>
                  <a:fillRect l="-990" t="-18333" r="-2310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83080995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배치 정규화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배치정규화 알고리즘</a:t>
            </a:r>
          </a:p>
        </p:txBody>
      </p:sp>
      <p:pic>
        <p:nvPicPr>
          <p:cNvPr id="24578" name="Picture 2">
            <a:extLst>
              <a:ext uri="{FF2B5EF4-FFF2-40B4-BE49-F238E27FC236}">
                <a16:creationId xmlns:a16="http://schemas.microsoft.com/office/drawing/2014/main" id="{10BA0E86-95CC-4A1E-B203-4DA7EC5315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0627" y="1203292"/>
            <a:ext cx="5096637" cy="5026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8093395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218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배치 정규화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6.4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바른 학습을 위해 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적절한 하이퍼파라미터 값 찾기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학습 관련 기술들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17808110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바른 학습을 위해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가중치 감소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(  L2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규제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)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218AE27-DB07-4B9E-9CA3-7A4A094BB67B}"/>
                  </a:ext>
                </a:extLst>
              </p:cNvPr>
              <p:cNvSpPr txBox="1"/>
              <p:nvPr/>
            </p:nvSpPr>
            <p:spPr>
              <a:xfrm>
                <a:off x="824389" y="1138659"/>
                <a:ext cx="1519327" cy="10459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nary>
                        <m:naryPr>
                          <m:chr m:val="∑"/>
                          <m:ctrlPr>
                            <a:rPr lang="ko-KR" alt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bSup>
                            <m:sSubSup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218AE27-DB07-4B9E-9CA3-7A4A094BB6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389" y="1138659"/>
                <a:ext cx="1519327" cy="104592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0023F62-9548-436E-806D-FF3D689E464D}"/>
                  </a:ext>
                </a:extLst>
              </p:cNvPr>
              <p:cNvSpPr txBox="1"/>
              <p:nvPr/>
            </p:nvSpPr>
            <p:spPr>
              <a:xfrm>
                <a:off x="1389927" y="3238466"/>
                <a:ext cx="4010777" cy="7616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d>
                        <m:d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𝑑𝐿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0023F62-9548-436E-806D-FF3D689E46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9927" y="3238466"/>
                <a:ext cx="4010777" cy="76168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494E4C1-7E83-4B82-B9AF-42EE0FE17CD4}"/>
                  </a:ext>
                </a:extLst>
              </p:cNvPr>
              <p:cNvSpPr txBox="1"/>
              <p:nvPr/>
            </p:nvSpPr>
            <p:spPr>
              <a:xfrm>
                <a:off x="1389927" y="4425272"/>
                <a:ext cx="3705309" cy="7616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ko-KR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494E4C1-7E83-4B82-B9AF-42EE0FE17C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9927" y="4425272"/>
                <a:ext cx="3705309" cy="76168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2BF71F10-20F4-4FC2-8391-933CB52674BD}"/>
              </a:ext>
            </a:extLst>
          </p:cNvPr>
          <p:cNvSpPr txBox="1"/>
          <p:nvPr/>
        </p:nvSpPr>
        <p:spPr>
          <a:xfrm>
            <a:off x="141653" y="2467455"/>
            <a:ext cx="90717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weight_decay += 0.5 * self.weight_decay_lambda * np.sum(W ** 2)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9CE780-57D5-48C2-A011-E8AA95F5272E}"/>
              </a:ext>
            </a:extLst>
          </p:cNvPr>
          <p:cNvSpPr txBox="1"/>
          <p:nvPr/>
        </p:nvSpPr>
        <p:spPr>
          <a:xfrm>
            <a:off x="114645" y="5328945"/>
            <a:ext cx="90717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grads['W' + str(idx)] = self.layers['Affine' + str(idx)].dW </a:t>
            </a:r>
          </a:p>
          <a:p>
            <a:pPr algn="l"/>
            <a:r>
              <a:rPr lang="en-US" altLang="ko-KR" sz="2000" b="1">
                <a:solidFill>
                  <a:schemeClr val="tx1"/>
                </a:solidFill>
                <a:latin typeface="Consolas" panose="020B0609020204030204" pitchFamily="49" charset="0"/>
              </a:rPr>
              <a:t>+ self.weight_decay_lambda * self.layers['Affine' + str(idx)].W</a:t>
            </a:r>
            <a:endParaRPr lang="ko-KR" altLang="en-US" sz="2000" b="1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6EA981-37E3-435F-8990-02543CDA10B8}"/>
              </a:ext>
            </a:extLst>
          </p:cNvPr>
          <p:cNvSpPr txBox="1"/>
          <p:nvPr/>
        </p:nvSpPr>
        <p:spPr>
          <a:xfrm>
            <a:off x="3661458" y="1465826"/>
            <a:ext cx="51010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L2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규제는 손실을 계산할 때 누적된다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920E4FD-A1A3-44BC-AE55-99CA24FF72C0}"/>
              </a:ext>
            </a:extLst>
          </p:cNvPr>
          <p:cNvSpPr txBox="1"/>
          <p:nvPr/>
        </p:nvSpPr>
        <p:spPr>
          <a:xfrm>
            <a:off x="5262623" y="4618412"/>
            <a:ext cx="66511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L2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규제의 미분은 학습할 때 기울기에 더하기 된다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93922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퍼셉트론이란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?</a:t>
            </a:r>
            <a:endParaRPr kumimoji="0" lang="ko-KR" altLang="en-US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논리 회로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 구현하기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2.4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퍼셉트론의 한계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다층 퍼셉트론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2.6 NAND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에서 컴퓨터 까지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2.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퍼셉트론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345764373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바른 학습을 위해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과대 적합</a:t>
            </a:r>
          </a:p>
        </p:txBody>
      </p:sp>
      <p:pic>
        <p:nvPicPr>
          <p:cNvPr id="27650" name="Picture 2">
            <a:extLst>
              <a:ext uri="{FF2B5EF4-FFF2-40B4-BE49-F238E27FC236}">
                <a16:creationId xmlns:a16="http://schemas.microsoft.com/office/drawing/2014/main" id="{9298A856-E206-4D5E-A2D9-B9A9ECF50F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047" y="1394079"/>
            <a:ext cx="3676650" cy="253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5A4F2E94-A431-4CEA-B094-FC604B7DC3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6291" y="1394079"/>
            <a:ext cx="3676650" cy="253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BD525DD4-9832-4393-8F1C-C46E9A145A68}"/>
              </a:ext>
            </a:extLst>
          </p:cNvPr>
          <p:cNvSpPr/>
          <p:nvPr/>
        </p:nvSpPr>
        <p:spPr>
          <a:xfrm>
            <a:off x="4990655" y="2316480"/>
            <a:ext cx="459677" cy="445008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8925025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바른 학습을 위해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드롭아웃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92FA0157-C533-4292-9C45-8B3299469E1C}"/>
              </a:ext>
            </a:extLst>
          </p:cNvPr>
          <p:cNvSpPr/>
          <p:nvPr/>
        </p:nvSpPr>
        <p:spPr>
          <a:xfrm>
            <a:off x="2438400" y="1614487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62BD0F1A-C54C-4149-836C-D8ACC2092E65}"/>
              </a:ext>
            </a:extLst>
          </p:cNvPr>
          <p:cNvSpPr/>
          <p:nvPr/>
        </p:nvSpPr>
        <p:spPr>
          <a:xfrm>
            <a:off x="1133856" y="2602992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FB6F19B6-BCEA-4BFE-A16A-BAAB3449C565}"/>
              </a:ext>
            </a:extLst>
          </p:cNvPr>
          <p:cNvSpPr/>
          <p:nvPr/>
        </p:nvSpPr>
        <p:spPr>
          <a:xfrm>
            <a:off x="1786128" y="2602992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8B852391-532F-4DD3-94F1-BBE5D995B4A1}"/>
              </a:ext>
            </a:extLst>
          </p:cNvPr>
          <p:cNvSpPr/>
          <p:nvPr/>
        </p:nvSpPr>
        <p:spPr>
          <a:xfrm>
            <a:off x="2438400" y="2602992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97BF67C4-313B-49C5-83DA-EDE7E852358C}"/>
              </a:ext>
            </a:extLst>
          </p:cNvPr>
          <p:cNvSpPr/>
          <p:nvPr/>
        </p:nvSpPr>
        <p:spPr>
          <a:xfrm>
            <a:off x="3090672" y="2602992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431B61F9-8569-4E78-A14A-905B74BBA30F}"/>
              </a:ext>
            </a:extLst>
          </p:cNvPr>
          <p:cNvSpPr/>
          <p:nvPr/>
        </p:nvSpPr>
        <p:spPr>
          <a:xfrm>
            <a:off x="3742944" y="2602992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9F6CE428-98BC-4566-87DF-4C1FF0D3AA8C}"/>
              </a:ext>
            </a:extLst>
          </p:cNvPr>
          <p:cNvSpPr/>
          <p:nvPr/>
        </p:nvSpPr>
        <p:spPr>
          <a:xfrm>
            <a:off x="1133856" y="3261360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D851AB75-19FC-449E-BCF3-881D692B0F05}"/>
              </a:ext>
            </a:extLst>
          </p:cNvPr>
          <p:cNvSpPr/>
          <p:nvPr/>
        </p:nvSpPr>
        <p:spPr>
          <a:xfrm>
            <a:off x="1786128" y="3261360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F08FC959-FF77-4E96-BDC9-510D5BD90CC2}"/>
              </a:ext>
            </a:extLst>
          </p:cNvPr>
          <p:cNvSpPr/>
          <p:nvPr/>
        </p:nvSpPr>
        <p:spPr>
          <a:xfrm>
            <a:off x="2438400" y="3261360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AF99B3A9-2429-4705-A8C1-CA4685FC41F5}"/>
              </a:ext>
            </a:extLst>
          </p:cNvPr>
          <p:cNvSpPr/>
          <p:nvPr/>
        </p:nvSpPr>
        <p:spPr>
          <a:xfrm>
            <a:off x="3090672" y="3261360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712F7818-7143-414A-896B-6DE7E3795E5F}"/>
              </a:ext>
            </a:extLst>
          </p:cNvPr>
          <p:cNvSpPr/>
          <p:nvPr/>
        </p:nvSpPr>
        <p:spPr>
          <a:xfrm>
            <a:off x="3742944" y="3261360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57F789D2-3E1D-4EBE-A09A-2066663BA328}"/>
              </a:ext>
            </a:extLst>
          </p:cNvPr>
          <p:cNvSpPr/>
          <p:nvPr/>
        </p:nvSpPr>
        <p:spPr>
          <a:xfrm>
            <a:off x="1133856" y="3919728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7FAC5BD5-5932-4FA0-9A4A-F5BAA6C16B69}"/>
              </a:ext>
            </a:extLst>
          </p:cNvPr>
          <p:cNvSpPr/>
          <p:nvPr/>
        </p:nvSpPr>
        <p:spPr>
          <a:xfrm>
            <a:off x="1786128" y="3919728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79D0EBE4-F493-49BD-AC42-892B956BECD5}"/>
              </a:ext>
            </a:extLst>
          </p:cNvPr>
          <p:cNvSpPr/>
          <p:nvPr/>
        </p:nvSpPr>
        <p:spPr>
          <a:xfrm>
            <a:off x="2438400" y="3919728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03D5FAC-6048-43CF-8A15-421E0E4DDAB2}"/>
              </a:ext>
            </a:extLst>
          </p:cNvPr>
          <p:cNvSpPr/>
          <p:nvPr/>
        </p:nvSpPr>
        <p:spPr>
          <a:xfrm>
            <a:off x="3090672" y="3919728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D941AA7A-1129-4EAC-8E3A-9D2985BEA97C}"/>
              </a:ext>
            </a:extLst>
          </p:cNvPr>
          <p:cNvSpPr/>
          <p:nvPr/>
        </p:nvSpPr>
        <p:spPr>
          <a:xfrm>
            <a:off x="3742944" y="3919728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E2443925-FACB-4846-AC7A-DFEB71D50BA3}"/>
              </a:ext>
            </a:extLst>
          </p:cNvPr>
          <p:cNvCxnSpPr>
            <a:stCxn id="17" idx="0"/>
            <a:endCxn id="12" idx="4"/>
          </p:cNvCxnSpPr>
          <p:nvPr/>
        </p:nvCxnSpPr>
        <p:spPr>
          <a:xfrm flipV="1">
            <a:off x="1301496" y="3596640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41899814-2E7A-4F67-9C9B-7B1E385FB2C1}"/>
              </a:ext>
            </a:extLst>
          </p:cNvPr>
          <p:cNvCxnSpPr>
            <a:cxnSpLocks/>
            <a:stCxn id="17" idx="0"/>
            <a:endCxn id="13" idx="4"/>
          </p:cNvCxnSpPr>
          <p:nvPr/>
        </p:nvCxnSpPr>
        <p:spPr>
          <a:xfrm flipV="1">
            <a:off x="1301496" y="3596640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C3D1CDB5-1497-4501-BD71-4AD329E803FF}"/>
              </a:ext>
            </a:extLst>
          </p:cNvPr>
          <p:cNvCxnSpPr>
            <a:cxnSpLocks/>
            <a:stCxn id="18" idx="0"/>
            <a:endCxn id="14" idx="4"/>
          </p:cNvCxnSpPr>
          <p:nvPr/>
        </p:nvCxnSpPr>
        <p:spPr>
          <a:xfrm flipV="1">
            <a:off x="1953768" y="3596640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A72EAE9B-EE64-4181-8242-788331326EED}"/>
              </a:ext>
            </a:extLst>
          </p:cNvPr>
          <p:cNvCxnSpPr>
            <a:cxnSpLocks/>
            <a:stCxn id="19" idx="0"/>
            <a:endCxn id="15" idx="4"/>
          </p:cNvCxnSpPr>
          <p:nvPr/>
        </p:nvCxnSpPr>
        <p:spPr>
          <a:xfrm flipV="1">
            <a:off x="2606040" y="3596640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978063A2-C086-4325-A021-23C89B2110CD}"/>
              </a:ext>
            </a:extLst>
          </p:cNvPr>
          <p:cNvCxnSpPr>
            <a:cxnSpLocks/>
            <a:stCxn id="20" idx="0"/>
            <a:endCxn id="16" idx="4"/>
          </p:cNvCxnSpPr>
          <p:nvPr/>
        </p:nvCxnSpPr>
        <p:spPr>
          <a:xfrm flipV="1">
            <a:off x="3258312" y="3596640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571CEB0D-5499-4C0C-A76D-6B37A25B8FFF}"/>
              </a:ext>
            </a:extLst>
          </p:cNvPr>
          <p:cNvCxnSpPr>
            <a:cxnSpLocks/>
            <a:stCxn id="21" idx="0"/>
            <a:endCxn id="16" idx="4"/>
          </p:cNvCxnSpPr>
          <p:nvPr/>
        </p:nvCxnSpPr>
        <p:spPr>
          <a:xfrm flipV="1">
            <a:off x="3910584" y="3596640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88FD084E-6BB4-4FAB-929A-2ACE05EB75C4}"/>
              </a:ext>
            </a:extLst>
          </p:cNvPr>
          <p:cNvCxnSpPr>
            <a:cxnSpLocks/>
            <a:stCxn id="21" idx="0"/>
            <a:endCxn id="15" idx="4"/>
          </p:cNvCxnSpPr>
          <p:nvPr/>
        </p:nvCxnSpPr>
        <p:spPr>
          <a:xfrm flipH="1" flipV="1">
            <a:off x="3258312" y="3596640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D854C83E-CFBA-4E6F-BFC2-8CFB3D238199}"/>
              </a:ext>
            </a:extLst>
          </p:cNvPr>
          <p:cNvCxnSpPr>
            <a:cxnSpLocks/>
          </p:cNvCxnSpPr>
          <p:nvPr/>
        </p:nvCxnSpPr>
        <p:spPr>
          <a:xfrm flipH="1" flipV="1">
            <a:off x="2596896" y="3591496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658A401C-76B4-438A-BD0C-F3617D938D74}"/>
              </a:ext>
            </a:extLst>
          </p:cNvPr>
          <p:cNvCxnSpPr>
            <a:cxnSpLocks/>
          </p:cNvCxnSpPr>
          <p:nvPr/>
        </p:nvCxnSpPr>
        <p:spPr>
          <a:xfrm flipH="1" flipV="1">
            <a:off x="1905984" y="3584448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F6454885-C157-4AEB-94D9-75A92403DDC8}"/>
              </a:ext>
            </a:extLst>
          </p:cNvPr>
          <p:cNvCxnSpPr>
            <a:cxnSpLocks/>
            <a:stCxn id="18" idx="0"/>
          </p:cNvCxnSpPr>
          <p:nvPr/>
        </p:nvCxnSpPr>
        <p:spPr>
          <a:xfrm flipH="1" flipV="1">
            <a:off x="1292352" y="3572256"/>
            <a:ext cx="661416" cy="3474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5DD68AC5-F04A-4222-AE6F-4345100599CD}"/>
              </a:ext>
            </a:extLst>
          </p:cNvPr>
          <p:cNvCxnSpPr>
            <a:cxnSpLocks/>
            <a:stCxn id="18" idx="0"/>
            <a:endCxn id="13" idx="4"/>
          </p:cNvCxnSpPr>
          <p:nvPr/>
        </p:nvCxnSpPr>
        <p:spPr>
          <a:xfrm flipV="1">
            <a:off x="1953768" y="3596640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971FE571-B628-46AD-81E5-D8B4105907BD}"/>
              </a:ext>
            </a:extLst>
          </p:cNvPr>
          <p:cNvCxnSpPr>
            <a:cxnSpLocks/>
            <a:stCxn id="19" idx="0"/>
            <a:endCxn id="14" idx="4"/>
          </p:cNvCxnSpPr>
          <p:nvPr/>
        </p:nvCxnSpPr>
        <p:spPr>
          <a:xfrm flipV="1">
            <a:off x="2606040" y="3596640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A4D2B9FD-1FE9-4E15-A51F-1E1F3D8B4B64}"/>
              </a:ext>
            </a:extLst>
          </p:cNvPr>
          <p:cNvCxnSpPr>
            <a:cxnSpLocks/>
            <a:stCxn id="20" idx="0"/>
            <a:endCxn id="15" idx="4"/>
          </p:cNvCxnSpPr>
          <p:nvPr/>
        </p:nvCxnSpPr>
        <p:spPr>
          <a:xfrm flipV="1">
            <a:off x="3258312" y="3596640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3749F17F-AD22-414D-BB2B-2529E0EE2FCB}"/>
              </a:ext>
            </a:extLst>
          </p:cNvPr>
          <p:cNvCxnSpPr>
            <a:cxnSpLocks/>
            <a:stCxn id="20" idx="0"/>
            <a:endCxn id="13" idx="4"/>
          </p:cNvCxnSpPr>
          <p:nvPr/>
        </p:nvCxnSpPr>
        <p:spPr>
          <a:xfrm flipH="1" flipV="1">
            <a:off x="1953768" y="3596640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8FC837C8-F6BA-41E4-B6C6-770C9E92E908}"/>
              </a:ext>
            </a:extLst>
          </p:cNvPr>
          <p:cNvCxnSpPr>
            <a:cxnSpLocks/>
          </p:cNvCxnSpPr>
          <p:nvPr/>
        </p:nvCxnSpPr>
        <p:spPr>
          <a:xfrm flipH="1" flipV="1">
            <a:off x="1253712" y="3602736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19AB70CA-8A4C-4CBE-90E5-98F7A47C2DC1}"/>
              </a:ext>
            </a:extLst>
          </p:cNvPr>
          <p:cNvCxnSpPr>
            <a:cxnSpLocks/>
            <a:stCxn id="17" idx="0"/>
            <a:endCxn id="14" idx="4"/>
          </p:cNvCxnSpPr>
          <p:nvPr/>
        </p:nvCxnSpPr>
        <p:spPr>
          <a:xfrm flipV="1">
            <a:off x="1301496" y="3596640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CFD23B75-57A4-41F4-8883-D9E4F9208703}"/>
              </a:ext>
            </a:extLst>
          </p:cNvPr>
          <p:cNvCxnSpPr>
            <a:cxnSpLocks/>
            <a:stCxn id="17" idx="0"/>
            <a:endCxn id="15" idx="4"/>
          </p:cNvCxnSpPr>
          <p:nvPr/>
        </p:nvCxnSpPr>
        <p:spPr>
          <a:xfrm flipV="1">
            <a:off x="1301496" y="3596640"/>
            <a:ext cx="1956816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A6ABF96B-D067-41C3-A997-25BF4055B17F}"/>
              </a:ext>
            </a:extLst>
          </p:cNvPr>
          <p:cNvCxnSpPr>
            <a:cxnSpLocks/>
            <a:stCxn id="17" idx="0"/>
            <a:endCxn id="16" idx="4"/>
          </p:cNvCxnSpPr>
          <p:nvPr/>
        </p:nvCxnSpPr>
        <p:spPr>
          <a:xfrm flipV="1">
            <a:off x="1301496" y="3596640"/>
            <a:ext cx="2609088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F0908397-348D-4A30-BB9D-530C8CCAAE4E}"/>
              </a:ext>
            </a:extLst>
          </p:cNvPr>
          <p:cNvCxnSpPr>
            <a:cxnSpLocks/>
            <a:stCxn id="21" idx="0"/>
            <a:endCxn id="14" idx="4"/>
          </p:cNvCxnSpPr>
          <p:nvPr/>
        </p:nvCxnSpPr>
        <p:spPr>
          <a:xfrm flipH="1" flipV="1">
            <a:off x="2606040" y="3596640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AFA0880A-A3B6-4B4C-9981-63755809A91C}"/>
              </a:ext>
            </a:extLst>
          </p:cNvPr>
          <p:cNvCxnSpPr>
            <a:cxnSpLocks/>
            <a:stCxn id="21" idx="0"/>
            <a:endCxn id="13" idx="4"/>
          </p:cNvCxnSpPr>
          <p:nvPr/>
        </p:nvCxnSpPr>
        <p:spPr>
          <a:xfrm flipH="1" flipV="1">
            <a:off x="1953768" y="3596640"/>
            <a:ext cx="1956816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87F4C076-6625-4818-ABEA-FBBDFA74D293}"/>
              </a:ext>
            </a:extLst>
          </p:cNvPr>
          <p:cNvCxnSpPr/>
          <p:nvPr/>
        </p:nvCxnSpPr>
        <p:spPr>
          <a:xfrm flipV="1">
            <a:off x="1292352" y="2938272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355B0DAE-FBE7-4954-AE45-96E7C249A182}"/>
              </a:ext>
            </a:extLst>
          </p:cNvPr>
          <p:cNvCxnSpPr>
            <a:cxnSpLocks/>
          </p:cNvCxnSpPr>
          <p:nvPr/>
        </p:nvCxnSpPr>
        <p:spPr>
          <a:xfrm flipV="1">
            <a:off x="1292352" y="2938272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52F78B1F-1E12-49C0-A518-27E2D276E50A}"/>
              </a:ext>
            </a:extLst>
          </p:cNvPr>
          <p:cNvCxnSpPr>
            <a:cxnSpLocks/>
          </p:cNvCxnSpPr>
          <p:nvPr/>
        </p:nvCxnSpPr>
        <p:spPr>
          <a:xfrm flipV="1">
            <a:off x="1944624" y="2938272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3EB8EB90-1ADE-42EA-BD8D-57B856596362}"/>
              </a:ext>
            </a:extLst>
          </p:cNvPr>
          <p:cNvCxnSpPr>
            <a:cxnSpLocks/>
          </p:cNvCxnSpPr>
          <p:nvPr/>
        </p:nvCxnSpPr>
        <p:spPr>
          <a:xfrm flipV="1">
            <a:off x="2596896" y="2938272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9CA48FEE-98A7-47B2-9CBD-F90B3BDE905A}"/>
              </a:ext>
            </a:extLst>
          </p:cNvPr>
          <p:cNvCxnSpPr>
            <a:cxnSpLocks/>
          </p:cNvCxnSpPr>
          <p:nvPr/>
        </p:nvCxnSpPr>
        <p:spPr>
          <a:xfrm flipV="1">
            <a:off x="3249168" y="2938272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B1405537-F629-4989-8CDA-AA8E11B8D621}"/>
              </a:ext>
            </a:extLst>
          </p:cNvPr>
          <p:cNvCxnSpPr>
            <a:cxnSpLocks/>
          </p:cNvCxnSpPr>
          <p:nvPr/>
        </p:nvCxnSpPr>
        <p:spPr>
          <a:xfrm flipV="1">
            <a:off x="3901440" y="2938272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DFEAB603-AC7B-4E36-8FC1-426A35A3050A}"/>
              </a:ext>
            </a:extLst>
          </p:cNvPr>
          <p:cNvCxnSpPr>
            <a:cxnSpLocks/>
          </p:cNvCxnSpPr>
          <p:nvPr/>
        </p:nvCxnSpPr>
        <p:spPr>
          <a:xfrm flipH="1" flipV="1">
            <a:off x="3249168" y="2938272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971D0F98-8428-44DE-8AA8-3F56C81177A8}"/>
              </a:ext>
            </a:extLst>
          </p:cNvPr>
          <p:cNvCxnSpPr>
            <a:cxnSpLocks/>
          </p:cNvCxnSpPr>
          <p:nvPr/>
        </p:nvCxnSpPr>
        <p:spPr>
          <a:xfrm flipH="1" flipV="1">
            <a:off x="2587752" y="2933128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EA0385FE-C605-4318-BCFF-122A80B6C659}"/>
              </a:ext>
            </a:extLst>
          </p:cNvPr>
          <p:cNvCxnSpPr>
            <a:cxnSpLocks/>
          </p:cNvCxnSpPr>
          <p:nvPr/>
        </p:nvCxnSpPr>
        <p:spPr>
          <a:xfrm flipH="1" flipV="1">
            <a:off x="1896840" y="2926080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E5D7F549-302B-4572-967F-42F04979327A}"/>
              </a:ext>
            </a:extLst>
          </p:cNvPr>
          <p:cNvCxnSpPr>
            <a:cxnSpLocks/>
          </p:cNvCxnSpPr>
          <p:nvPr/>
        </p:nvCxnSpPr>
        <p:spPr>
          <a:xfrm flipH="1" flipV="1">
            <a:off x="1283208" y="2913888"/>
            <a:ext cx="661416" cy="3474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F6B03BCC-BBF0-48F7-81DD-863C1E58309B}"/>
              </a:ext>
            </a:extLst>
          </p:cNvPr>
          <p:cNvCxnSpPr>
            <a:cxnSpLocks/>
          </p:cNvCxnSpPr>
          <p:nvPr/>
        </p:nvCxnSpPr>
        <p:spPr>
          <a:xfrm flipV="1">
            <a:off x="1944624" y="2938272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3BC9684D-CEAA-482E-BE00-0DB778973383}"/>
              </a:ext>
            </a:extLst>
          </p:cNvPr>
          <p:cNvCxnSpPr>
            <a:cxnSpLocks/>
          </p:cNvCxnSpPr>
          <p:nvPr/>
        </p:nvCxnSpPr>
        <p:spPr>
          <a:xfrm flipV="1">
            <a:off x="2596896" y="2938272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6122B0B1-97DF-4D46-8D5A-4E5CFEB58088}"/>
              </a:ext>
            </a:extLst>
          </p:cNvPr>
          <p:cNvCxnSpPr>
            <a:cxnSpLocks/>
          </p:cNvCxnSpPr>
          <p:nvPr/>
        </p:nvCxnSpPr>
        <p:spPr>
          <a:xfrm flipV="1">
            <a:off x="3249168" y="2938272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F2E1A3D8-CEDB-4AD7-8506-FD35560B3651}"/>
              </a:ext>
            </a:extLst>
          </p:cNvPr>
          <p:cNvCxnSpPr>
            <a:cxnSpLocks/>
          </p:cNvCxnSpPr>
          <p:nvPr/>
        </p:nvCxnSpPr>
        <p:spPr>
          <a:xfrm flipH="1" flipV="1">
            <a:off x="1944624" y="2938272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E995862F-DC62-46C7-9E19-BF51D0431335}"/>
              </a:ext>
            </a:extLst>
          </p:cNvPr>
          <p:cNvCxnSpPr>
            <a:cxnSpLocks/>
          </p:cNvCxnSpPr>
          <p:nvPr/>
        </p:nvCxnSpPr>
        <p:spPr>
          <a:xfrm flipH="1" flipV="1">
            <a:off x="1244568" y="2944368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020CB5D8-9902-4AE0-9A70-58F911BAF1F5}"/>
              </a:ext>
            </a:extLst>
          </p:cNvPr>
          <p:cNvCxnSpPr>
            <a:cxnSpLocks/>
          </p:cNvCxnSpPr>
          <p:nvPr/>
        </p:nvCxnSpPr>
        <p:spPr>
          <a:xfrm flipV="1">
            <a:off x="1292352" y="2938272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F10F0FB5-742E-46F5-B216-C1CC4B296E85}"/>
              </a:ext>
            </a:extLst>
          </p:cNvPr>
          <p:cNvCxnSpPr>
            <a:cxnSpLocks/>
          </p:cNvCxnSpPr>
          <p:nvPr/>
        </p:nvCxnSpPr>
        <p:spPr>
          <a:xfrm flipV="1">
            <a:off x="1292352" y="2938272"/>
            <a:ext cx="1956816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24C636EC-F0CF-478D-9BAE-18CC11A87AFE}"/>
              </a:ext>
            </a:extLst>
          </p:cNvPr>
          <p:cNvCxnSpPr>
            <a:cxnSpLocks/>
          </p:cNvCxnSpPr>
          <p:nvPr/>
        </p:nvCxnSpPr>
        <p:spPr>
          <a:xfrm flipV="1">
            <a:off x="1292352" y="2938272"/>
            <a:ext cx="2609088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C8F74095-E0B5-4887-BBB7-5C7AD5E48A53}"/>
              </a:ext>
            </a:extLst>
          </p:cNvPr>
          <p:cNvCxnSpPr>
            <a:cxnSpLocks/>
          </p:cNvCxnSpPr>
          <p:nvPr/>
        </p:nvCxnSpPr>
        <p:spPr>
          <a:xfrm flipH="1" flipV="1">
            <a:off x="2596896" y="2938272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55837D65-0EF2-47D7-9FED-2F116E686A59}"/>
              </a:ext>
            </a:extLst>
          </p:cNvPr>
          <p:cNvCxnSpPr>
            <a:cxnSpLocks/>
          </p:cNvCxnSpPr>
          <p:nvPr/>
        </p:nvCxnSpPr>
        <p:spPr>
          <a:xfrm flipH="1" flipV="1">
            <a:off x="1944624" y="2938272"/>
            <a:ext cx="1956816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3DF3F941-DFF2-4242-9800-2043D11B7D4A}"/>
              </a:ext>
            </a:extLst>
          </p:cNvPr>
          <p:cNvCxnSpPr>
            <a:cxnSpLocks/>
            <a:stCxn id="7" idx="0"/>
            <a:endCxn id="2" idx="4"/>
          </p:cNvCxnSpPr>
          <p:nvPr/>
        </p:nvCxnSpPr>
        <p:spPr>
          <a:xfrm flipV="1">
            <a:off x="1301496" y="1949767"/>
            <a:ext cx="1304544" cy="653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F94786CD-744E-41C7-8297-85ADF6427E20}"/>
              </a:ext>
            </a:extLst>
          </p:cNvPr>
          <p:cNvCxnSpPr>
            <a:cxnSpLocks/>
            <a:stCxn id="8" idx="0"/>
            <a:endCxn id="2" idx="4"/>
          </p:cNvCxnSpPr>
          <p:nvPr/>
        </p:nvCxnSpPr>
        <p:spPr>
          <a:xfrm flipV="1">
            <a:off x="1953768" y="1949767"/>
            <a:ext cx="652272" cy="653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896B449B-1BB5-4A91-8E72-D07A7F3E19BD}"/>
              </a:ext>
            </a:extLst>
          </p:cNvPr>
          <p:cNvCxnSpPr>
            <a:cxnSpLocks/>
            <a:stCxn id="9" idx="0"/>
            <a:endCxn id="2" idx="4"/>
          </p:cNvCxnSpPr>
          <p:nvPr/>
        </p:nvCxnSpPr>
        <p:spPr>
          <a:xfrm flipV="1">
            <a:off x="2606040" y="1949767"/>
            <a:ext cx="0" cy="653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7464D8A0-277E-4A11-9470-CC5B5D6299B4}"/>
              </a:ext>
            </a:extLst>
          </p:cNvPr>
          <p:cNvCxnSpPr>
            <a:cxnSpLocks/>
            <a:stCxn id="10" idx="0"/>
            <a:endCxn id="2" idx="4"/>
          </p:cNvCxnSpPr>
          <p:nvPr/>
        </p:nvCxnSpPr>
        <p:spPr>
          <a:xfrm flipH="1" flipV="1">
            <a:off x="2606040" y="1949767"/>
            <a:ext cx="652272" cy="653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85807888-0003-49A4-850A-C358C3BFAB26}"/>
              </a:ext>
            </a:extLst>
          </p:cNvPr>
          <p:cNvCxnSpPr>
            <a:cxnSpLocks/>
            <a:stCxn id="11" idx="0"/>
            <a:endCxn id="2" idx="4"/>
          </p:cNvCxnSpPr>
          <p:nvPr/>
        </p:nvCxnSpPr>
        <p:spPr>
          <a:xfrm flipH="1" flipV="1">
            <a:off x="2606040" y="1949767"/>
            <a:ext cx="1304544" cy="653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타원 109">
            <a:extLst>
              <a:ext uri="{FF2B5EF4-FFF2-40B4-BE49-F238E27FC236}">
                <a16:creationId xmlns:a16="http://schemas.microsoft.com/office/drawing/2014/main" id="{EAA28B43-56F2-4019-873E-F0508C3A82D7}"/>
              </a:ext>
            </a:extLst>
          </p:cNvPr>
          <p:cNvSpPr/>
          <p:nvPr/>
        </p:nvSpPr>
        <p:spPr>
          <a:xfrm>
            <a:off x="6362766" y="1602295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E18644AF-79DB-45E9-BB4D-77B2350CE807}"/>
              </a:ext>
            </a:extLst>
          </p:cNvPr>
          <p:cNvSpPr/>
          <p:nvPr/>
        </p:nvSpPr>
        <p:spPr>
          <a:xfrm>
            <a:off x="5058222" y="2590800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타원 111">
            <a:extLst>
              <a:ext uri="{FF2B5EF4-FFF2-40B4-BE49-F238E27FC236}">
                <a16:creationId xmlns:a16="http://schemas.microsoft.com/office/drawing/2014/main" id="{8A0D76E0-505D-45F3-842A-97C92C94C981}"/>
              </a:ext>
            </a:extLst>
          </p:cNvPr>
          <p:cNvSpPr/>
          <p:nvPr/>
        </p:nvSpPr>
        <p:spPr>
          <a:xfrm>
            <a:off x="5710494" y="2590800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391AB29D-4CDD-46C8-BC65-C7A976A88B47}"/>
              </a:ext>
            </a:extLst>
          </p:cNvPr>
          <p:cNvSpPr/>
          <p:nvPr/>
        </p:nvSpPr>
        <p:spPr>
          <a:xfrm>
            <a:off x="6362766" y="2590800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타원 113">
            <a:extLst>
              <a:ext uri="{FF2B5EF4-FFF2-40B4-BE49-F238E27FC236}">
                <a16:creationId xmlns:a16="http://schemas.microsoft.com/office/drawing/2014/main" id="{0F6CCDFE-B34C-4E81-AA11-5CC30176E421}"/>
              </a:ext>
            </a:extLst>
          </p:cNvPr>
          <p:cNvSpPr/>
          <p:nvPr/>
        </p:nvSpPr>
        <p:spPr>
          <a:xfrm>
            <a:off x="7015038" y="2590800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타원 114">
            <a:extLst>
              <a:ext uri="{FF2B5EF4-FFF2-40B4-BE49-F238E27FC236}">
                <a16:creationId xmlns:a16="http://schemas.microsoft.com/office/drawing/2014/main" id="{DA0E38E9-31A1-4291-A210-B29DEAC4F093}"/>
              </a:ext>
            </a:extLst>
          </p:cNvPr>
          <p:cNvSpPr/>
          <p:nvPr/>
        </p:nvSpPr>
        <p:spPr>
          <a:xfrm>
            <a:off x="7667310" y="2590800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타원 115">
            <a:extLst>
              <a:ext uri="{FF2B5EF4-FFF2-40B4-BE49-F238E27FC236}">
                <a16:creationId xmlns:a16="http://schemas.microsoft.com/office/drawing/2014/main" id="{3E7B9F8A-2CD6-4D4F-872B-690F3C3B5F54}"/>
              </a:ext>
            </a:extLst>
          </p:cNvPr>
          <p:cNvSpPr/>
          <p:nvPr/>
        </p:nvSpPr>
        <p:spPr>
          <a:xfrm>
            <a:off x="5058222" y="3249168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타원 116">
            <a:extLst>
              <a:ext uri="{FF2B5EF4-FFF2-40B4-BE49-F238E27FC236}">
                <a16:creationId xmlns:a16="http://schemas.microsoft.com/office/drawing/2014/main" id="{64E723DF-0549-4107-A705-3F82EB0EE5BD}"/>
              </a:ext>
            </a:extLst>
          </p:cNvPr>
          <p:cNvSpPr/>
          <p:nvPr/>
        </p:nvSpPr>
        <p:spPr>
          <a:xfrm>
            <a:off x="5710494" y="3249168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타원 117">
            <a:extLst>
              <a:ext uri="{FF2B5EF4-FFF2-40B4-BE49-F238E27FC236}">
                <a16:creationId xmlns:a16="http://schemas.microsoft.com/office/drawing/2014/main" id="{809BBCE0-B112-4618-BB8B-3421CFDC6642}"/>
              </a:ext>
            </a:extLst>
          </p:cNvPr>
          <p:cNvSpPr/>
          <p:nvPr/>
        </p:nvSpPr>
        <p:spPr>
          <a:xfrm>
            <a:off x="6362766" y="3249168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타원 118">
            <a:extLst>
              <a:ext uri="{FF2B5EF4-FFF2-40B4-BE49-F238E27FC236}">
                <a16:creationId xmlns:a16="http://schemas.microsoft.com/office/drawing/2014/main" id="{B064D9A1-F8B7-405A-A2DE-268299AB7281}"/>
              </a:ext>
            </a:extLst>
          </p:cNvPr>
          <p:cNvSpPr/>
          <p:nvPr/>
        </p:nvSpPr>
        <p:spPr>
          <a:xfrm>
            <a:off x="7015038" y="3249168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타원 119">
            <a:extLst>
              <a:ext uri="{FF2B5EF4-FFF2-40B4-BE49-F238E27FC236}">
                <a16:creationId xmlns:a16="http://schemas.microsoft.com/office/drawing/2014/main" id="{761D1359-991A-4F6B-952E-1BE28643771F}"/>
              </a:ext>
            </a:extLst>
          </p:cNvPr>
          <p:cNvSpPr/>
          <p:nvPr/>
        </p:nvSpPr>
        <p:spPr>
          <a:xfrm>
            <a:off x="7667310" y="3249168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타원 120">
            <a:extLst>
              <a:ext uri="{FF2B5EF4-FFF2-40B4-BE49-F238E27FC236}">
                <a16:creationId xmlns:a16="http://schemas.microsoft.com/office/drawing/2014/main" id="{9909B550-80CA-418C-86AE-A597C7EB1741}"/>
              </a:ext>
            </a:extLst>
          </p:cNvPr>
          <p:cNvSpPr/>
          <p:nvPr/>
        </p:nvSpPr>
        <p:spPr>
          <a:xfrm>
            <a:off x="5058222" y="3907536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타원 121">
            <a:extLst>
              <a:ext uri="{FF2B5EF4-FFF2-40B4-BE49-F238E27FC236}">
                <a16:creationId xmlns:a16="http://schemas.microsoft.com/office/drawing/2014/main" id="{796FB9AF-87BA-45A5-BDD9-0015D0F7959E}"/>
              </a:ext>
            </a:extLst>
          </p:cNvPr>
          <p:cNvSpPr/>
          <p:nvPr/>
        </p:nvSpPr>
        <p:spPr>
          <a:xfrm>
            <a:off x="5710494" y="3907536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타원 122">
            <a:extLst>
              <a:ext uri="{FF2B5EF4-FFF2-40B4-BE49-F238E27FC236}">
                <a16:creationId xmlns:a16="http://schemas.microsoft.com/office/drawing/2014/main" id="{625CC9CE-D32C-4997-8961-EBF71D45756D}"/>
              </a:ext>
            </a:extLst>
          </p:cNvPr>
          <p:cNvSpPr/>
          <p:nvPr/>
        </p:nvSpPr>
        <p:spPr>
          <a:xfrm>
            <a:off x="6362766" y="3907536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타원 123">
            <a:extLst>
              <a:ext uri="{FF2B5EF4-FFF2-40B4-BE49-F238E27FC236}">
                <a16:creationId xmlns:a16="http://schemas.microsoft.com/office/drawing/2014/main" id="{FA7DC58F-7095-42C4-A63C-140F47B4F837}"/>
              </a:ext>
            </a:extLst>
          </p:cNvPr>
          <p:cNvSpPr/>
          <p:nvPr/>
        </p:nvSpPr>
        <p:spPr>
          <a:xfrm>
            <a:off x="7015038" y="3907536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타원 124">
            <a:extLst>
              <a:ext uri="{FF2B5EF4-FFF2-40B4-BE49-F238E27FC236}">
                <a16:creationId xmlns:a16="http://schemas.microsoft.com/office/drawing/2014/main" id="{89396B2B-194D-4274-8299-872B3558F805}"/>
              </a:ext>
            </a:extLst>
          </p:cNvPr>
          <p:cNvSpPr/>
          <p:nvPr/>
        </p:nvSpPr>
        <p:spPr>
          <a:xfrm>
            <a:off x="7667310" y="3907536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27" name="직선 화살표 연결선 126">
            <a:extLst>
              <a:ext uri="{FF2B5EF4-FFF2-40B4-BE49-F238E27FC236}">
                <a16:creationId xmlns:a16="http://schemas.microsoft.com/office/drawing/2014/main" id="{93CC3333-6269-4780-8AE8-D5A15CD734A4}"/>
              </a:ext>
            </a:extLst>
          </p:cNvPr>
          <p:cNvCxnSpPr>
            <a:cxnSpLocks/>
            <a:stCxn id="121" idx="0"/>
            <a:endCxn id="117" idx="4"/>
          </p:cNvCxnSpPr>
          <p:nvPr/>
        </p:nvCxnSpPr>
        <p:spPr>
          <a:xfrm flipV="1">
            <a:off x="5225862" y="3584448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D8730D0C-4206-46A5-A5BB-902A38BA96D7}"/>
              </a:ext>
            </a:extLst>
          </p:cNvPr>
          <p:cNvCxnSpPr>
            <a:cxnSpLocks/>
            <a:stCxn id="124" idx="0"/>
            <a:endCxn id="120" idx="4"/>
          </p:cNvCxnSpPr>
          <p:nvPr/>
        </p:nvCxnSpPr>
        <p:spPr>
          <a:xfrm flipV="1">
            <a:off x="7182678" y="3584448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직선 화살표 연결선 130">
            <a:extLst>
              <a:ext uri="{FF2B5EF4-FFF2-40B4-BE49-F238E27FC236}">
                <a16:creationId xmlns:a16="http://schemas.microsoft.com/office/drawing/2014/main" id="{CA936AE6-FDE9-4959-9F34-E4DE03C83269}"/>
              </a:ext>
            </a:extLst>
          </p:cNvPr>
          <p:cNvCxnSpPr>
            <a:cxnSpLocks/>
            <a:stCxn id="125" idx="0"/>
            <a:endCxn id="120" idx="4"/>
          </p:cNvCxnSpPr>
          <p:nvPr/>
        </p:nvCxnSpPr>
        <p:spPr>
          <a:xfrm flipV="1">
            <a:off x="7834950" y="3584448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직선 화살표 연결선 138">
            <a:extLst>
              <a:ext uri="{FF2B5EF4-FFF2-40B4-BE49-F238E27FC236}">
                <a16:creationId xmlns:a16="http://schemas.microsoft.com/office/drawing/2014/main" id="{FE782C04-D10D-4B1A-8B8C-3E22186042C8}"/>
              </a:ext>
            </a:extLst>
          </p:cNvPr>
          <p:cNvCxnSpPr>
            <a:cxnSpLocks/>
            <a:stCxn id="124" idx="0"/>
            <a:endCxn id="117" idx="4"/>
          </p:cNvCxnSpPr>
          <p:nvPr/>
        </p:nvCxnSpPr>
        <p:spPr>
          <a:xfrm flipH="1" flipV="1">
            <a:off x="5878134" y="3584448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EC5EC946-6BBF-4FE4-9AD5-417C44C4FFE8}"/>
              </a:ext>
            </a:extLst>
          </p:cNvPr>
          <p:cNvCxnSpPr>
            <a:cxnSpLocks/>
            <a:stCxn id="121" idx="0"/>
            <a:endCxn id="120" idx="4"/>
          </p:cNvCxnSpPr>
          <p:nvPr/>
        </p:nvCxnSpPr>
        <p:spPr>
          <a:xfrm flipV="1">
            <a:off x="5225862" y="3584448"/>
            <a:ext cx="2609088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직선 화살표 연결선 144">
            <a:extLst>
              <a:ext uri="{FF2B5EF4-FFF2-40B4-BE49-F238E27FC236}">
                <a16:creationId xmlns:a16="http://schemas.microsoft.com/office/drawing/2014/main" id="{BE48E97D-03D2-4799-87E5-DD0F2987E1E2}"/>
              </a:ext>
            </a:extLst>
          </p:cNvPr>
          <p:cNvCxnSpPr>
            <a:cxnSpLocks/>
            <a:stCxn id="125" idx="0"/>
            <a:endCxn id="117" idx="4"/>
          </p:cNvCxnSpPr>
          <p:nvPr/>
        </p:nvCxnSpPr>
        <p:spPr>
          <a:xfrm flipH="1" flipV="1">
            <a:off x="5878134" y="3584448"/>
            <a:ext cx="1956816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직선 화살표 연결선 147">
            <a:extLst>
              <a:ext uri="{FF2B5EF4-FFF2-40B4-BE49-F238E27FC236}">
                <a16:creationId xmlns:a16="http://schemas.microsoft.com/office/drawing/2014/main" id="{3CAC5AAD-90D4-445C-B53A-74F9B215868C}"/>
              </a:ext>
            </a:extLst>
          </p:cNvPr>
          <p:cNvCxnSpPr>
            <a:cxnSpLocks/>
          </p:cNvCxnSpPr>
          <p:nvPr/>
        </p:nvCxnSpPr>
        <p:spPr>
          <a:xfrm flipV="1">
            <a:off x="5868990" y="2926080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ECDD3081-3BF2-4CD9-9462-ABE92B83463E}"/>
              </a:ext>
            </a:extLst>
          </p:cNvPr>
          <p:cNvCxnSpPr>
            <a:cxnSpLocks/>
          </p:cNvCxnSpPr>
          <p:nvPr/>
        </p:nvCxnSpPr>
        <p:spPr>
          <a:xfrm flipV="1">
            <a:off x="7825806" y="2926080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307BD5B0-59FA-484E-8DC0-438468A19B04}"/>
              </a:ext>
            </a:extLst>
          </p:cNvPr>
          <p:cNvCxnSpPr>
            <a:cxnSpLocks/>
          </p:cNvCxnSpPr>
          <p:nvPr/>
        </p:nvCxnSpPr>
        <p:spPr>
          <a:xfrm flipH="1" flipV="1">
            <a:off x="5207574" y="2901696"/>
            <a:ext cx="661416" cy="3474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E47AEADE-AB8A-4185-AB86-866E94F5D1E8}"/>
              </a:ext>
            </a:extLst>
          </p:cNvPr>
          <p:cNvCxnSpPr>
            <a:cxnSpLocks/>
          </p:cNvCxnSpPr>
          <p:nvPr/>
        </p:nvCxnSpPr>
        <p:spPr>
          <a:xfrm flipH="1" flipV="1">
            <a:off x="6521262" y="2926080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직선 화살표 연결선 165">
            <a:extLst>
              <a:ext uri="{FF2B5EF4-FFF2-40B4-BE49-F238E27FC236}">
                <a16:creationId xmlns:a16="http://schemas.microsoft.com/office/drawing/2014/main" id="{E72D286A-52AD-416F-B633-394D9C4A01A1}"/>
              </a:ext>
            </a:extLst>
          </p:cNvPr>
          <p:cNvCxnSpPr>
            <a:cxnSpLocks/>
            <a:stCxn id="111" idx="0"/>
            <a:endCxn id="110" idx="4"/>
          </p:cNvCxnSpPr>
          <p:nvPr/>
        </p:nvCxnSpPr>
        <p:spPr>
          <a:xfrm flipV="1">
            <a:off x="5225862" y="1937575"/>
            <a:ext cx="1304544" cy="653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직선 화살표 연결선 167">
            <a:extLst>
              <a:ext uri="{FF2B5EF4-FFF2-40B4-BE49-F238E27FC236}">
                <a16:creationId xmlns:a16="http://schemas.microsoft.com/office/drawing/2014/main" id="{3662B28D-044F-48DC-9009-47907DA6CB49}"/>
              </a:ext>
            </a:extLst>
          </p:cNvPr>
          <p:cNvCxnSpPr>
            <a:cxnSpLocks/>
            <a:stCxn id="113" idx="0"/>
            <a:endCxn id="110" idx="4"/>
          </p:cNvCxnSpPr>
          <p:nvPr/>
        </p:nvCxnSpPr>
        <p:spPr>
          <a:xfrm flipV="1">
            <a:off x="6530406" y="1937575"/>
            <a:ext cx="0" cy="653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99154D5E-897A-473E-A6D8-88A09345A56C}"/>
              </a:ext>
            </a:extLst>
          </p:cNvPr>
          <p:cNvCxnSpPr>
            <a:cxnSpLocks/>
            <a:stCxn id="115" idx="0"/>
            <a:endCxn id="110" idx="4"/>
          </p:cNvCxnSpPr>
          <p:nvPr/>
        </p:nvCxnSpPr>
        <p:spPr>
          <a:xfrm flipH="1" flipV="1">
            <a:off x="6530406" y="1937575"/>
            <a:ext cx="1304544" cy="653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189" name="그룹 7188">
            <a:extLst>
              <a:ext uri="{FF2B5EF4-FFF2-40B4-BE49-F238E27FC236}">
                <a16:creationId xmlns:a16="http://schemas.microsoft.com/office/drawing/2014/main" id="{9F3EDC54-7384-47E4-9920-7AF4CA455C2F}"/>
              </a:ext>
            </a:extLst>
          </p:cNvPr>
          <p:cNvGrpSpPr/>
          <p:nvPr/>
        </p:nvGrpSpPr>
        <p:grpSpPr>
          <a:xfrm>
            <a:off x="5759595" y="2639901"/>
            <a:ext cx="237078" cy="237078"/>
            <a:chOff x="5759595" y="2639901"/>
            <a:chExt cx="237078" cy="237078"/>
          </a:xfrm>
        </p:grpSpPr>
        <p:cxnSp>
          <p:nvCxnSpPr>
            <p:cNvPr id="7186" name="직선 연결선 7185">
              <a:extLst>
                <a:ext uri="{FF2B5EF4-FFF2-40B4-BE49-F238E27FC236}">
                  <a16:creationId xmlns:a16="http://schemas.microsoft.com/office/drawing/2014/main" id="{58984B99-6A6F-49BB-9255-08CD020CCD33}"/>
                </a:ext>
              </a:extLst>
            </p:cNvPr>
            <p:cNvCxnSpPr>
              <a:stCxn id="112" idx="7"/>
              <a:endCxn id="112" idx="3"/>
            </p:cNvCxnSpPr>
            <p:nvPr/>
          </p:nvCxnSpPr>
          <p:spPr>
            <a:xfrm flipH="1">
              <a:off x="5759595" y="2639901"/>
              <a:ext cx="237078" cy="23707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직선 연결선 172">
              <a:extLst>
                <a:ext uri="{FF2B5EF4-FFF2-40B4-BE49-F238E27FC236}">
                  <a16:creationId xmlns:a16="http://schemas.microsoft.com/office/drawing/2014/main" id="{F9565517-997F-4804-893C-32E994B9218E}"/>
                </a:ext>
              </a:extLst>
            </p:cNvPr>
            <p:cNvCxnSpPr>
              <a:cxnSpLocks/>
              <a:stCxn id="112" idx="5"/>
              <a:endCxn id="112" idx="1"/>
            </p:cNvCxnSpPr>
            <p:nvPr/>
          </p:nvCxnSpPr>
          <p:spPr>
            <a:xfrm flipH="1" flipV="1">
              <a:off x="5759595" y="2639901"/>
              <a:ext cx="237078" cy="23707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6" name="그룹 185">
            <a:extLst>
              <a:ext uri="{FF2B5EF4-FFF2-40B4-BE49-F238E27FC236}">
                <a16:creationId xmlns:a16="http://schemas.microsoft.com/office/drawing/2014/main" id="{148C5EE3-245B-4842-8634-49984C313EBF}"/>
              </a:ext>
            </a:extLst>
          </p:cNvPr>
          <p:cNvGrpSpPr/>
          <p:nvPr/>
        </p:nvGrpSpPr>
        <p:grpSpPr>
          <a:xfrm>
            <a:off x="7064139" y="3304841"/>
            <a:ext cx="237078" cy="237078"/>
            <a:chOff x="5759595" y="2639901"/>
            <a:chExt cx="237078" cy="237078"/>
          </a:xfrm>
        </p:grpSpPr>
        <p:cxnSp>
          <p:nvCxnSpPr>
            <p:cNvPr id="187" name="직선 연결선 186">
              <a:extLst>
                <a:ext uri="{FF2B5EF4-FFF2-40B4-BE49-F238E27FC236}">
                  <a16:creationId xmlns:a16="http://schemas.microsoft.com/office/drawing/2014/main" id="{319D17C3-0D02-4CB9-BED1-4068B6BA5219}"/>
                </a:ext>
              </a:extLst>
            </p:cNvPr>
            <p:cNvCxnSpPr/>
            <p:nvPr/>
          </p:nvCxnSpPr>
          <p:spPr>
            <a:xfrm flipH="1">
              <a:off x="5759595" y="2639901"/>
              <a:ext cx="237078" cy="23707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직선 연결선 187">
              <a:extLst>
                <a:ext uri="{FF2B5EF4-FFF2-40B4-BE49-F238E27FC236}">
                  <a16:creationId xmlns:a16="http://schemas.microsoft.com/office/drawing/2014/main" id="{C9E29101-1B05-467F-87C8-1FA48367AF8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759595" y="2639901"/>
              <a:ext cx="237078" cy="23707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9" name="그룹 188">
            <a:extLst>
              <a:ext uri="{FF2B5EF4-FFF2-40B4-BE49-F238E27FC236}">
                <a16:creationId xmlns:a16="http://schemas.microsoft.com/office/drawing/2014/main" id="{6F92887E-7153-4FCF-BBDB-1C0450476B9F}"/>
              </a:ext>
            </a:extLst>
          </p:cNvPr>
          <p:cNvGrpSpPr/>
          <p:nvPr/>
        </p:nvGrpSpPr>
        <p:grpSpPr>
          <a:xfrm>
            <a:off x="5761185" y="3960161"/>
            <a:ext cx="237078" cy="237078"/>
            <a:chOff x="5759595" y="2639901"/>
            <a:chExt cx="237078" cy="237078"/>
          </a:xfrm>
        </p:grpSpPr>
        <p:cxnSp>
          <p:nvCxnSpPr>
            <p:cNvPr id="190" name="직선 연결선 189">
              <a:extLst>
                <a:ext uri="{FF2B5EF4-FFF2-40B4-BE49-F238E27FC236}">
                  <a16:creationId xmlns:a16="http://schemas.microsoft.com/office/drawing/2014/main" id="{86F9B696-8A39-42DA-9121-088F315AF61D}"/>
                </a:ext>
              </a:extLst>
            </p:cNvPr>
            <p:cNvCxnSpPr/>
            <p:nvPr/>
          </p:nvCxnSpPr>
          <p:spPr>
            <a:xfrm flipH="1">
              <a:off x="5759595" y="2639901"/>
              <a:ext cx="237078" cy="23707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직선 연결선 190">
              <a:extLst>
                <a:ext uri="{FF2B5EF4-FFF2-40B4-BE49-F238E27FC236}">
                  <a16:creationId xmlns:a16="http://schemas.microsoft.com/office/drawing/2014/main" id="{AA3D17B5-E1F4-4140-99B1-F9AE8288713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759595" y="2639901"/>
              <a:ext cx="237078" cy="23707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95" name="직선 화살표 연결선 194">
            <a:extLst>
              <a:ext uri="{FF2B5EF4-FFF2-40B4-BE49-F238E27FC236}">
                <a16:creationId xmlns:a16="http://schemas.microsoft.com/office/drawing/2014/main" id="{ABC1986B-579F-4B2D-BF20-7019BD7DA74A}"/>
              </a:ext>
            </a:extLst>
          </p:cNvPr>
          <p:cNvCxnSpPr>
            <a:cxnSpLocks/>
            <a:stCxn id="117" idx="0"/>
            <a:endCxn id="115" idx="4"/>
          </p:cNvCxnSpPr>
          <p:nvPr/>
        </p:nvCxnSpPr>
        <p:spPr>
          <a:xfrm flipV="1">
            <a:off x="5878134" y="2926080"/>
            <a:ext cx="1956816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직선 화살표 연결선 197">
            <a:extLst>
              <a:ext uri="{FF2B5EF4-FFF2-40B4-BE49-F238E27FC236}">
                <a16:creationId xmlns:a16="http://schemas.microsoft.com/office/drawing/2014/main" id="{1358EBC7-7E10-4F95-BBA4-7C88C571C7CF}"/>
              </a:ext>
            </a:extLst>
          </p:cNvPr>
          <p:cNvCxnSpPr>
            <a:cxnSpLocks/>
            <a:stCxn id="120" idx="0"/>
            <a:endCxn id="111" idx="4"/>
          </p:cNvCxnSpPr>
          <p:nvPr/>
        </p:nvCxnSpPr>
        <p:spPr>
          <a:xfrm flipH="1" flipV="1">
            <a:off x="5225862" y="2926080"/>
            <a:ext cx="2609088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0F070401-5BDE-410A-A208-15442E182D51}"/>
              </a:ext>
            </a:extLst>
          </p:cNvPr>
          <p:cNvCxnSpPr>
            <a:cxnSpLocks/>
            <a:stCxn id="18" idx="0"/>
            <a:endCxn id="15" idx="4"/>
          </p:cNvCxnSpPr>
          <p:nvPr/>
        </p:nvCxnSpPr>
        <p:spPr>
          <a:xfrm flipV="1">
            <a:off x="1953768" y="3596640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화살표 연결선 127">
            <a:extLst>
              <a:ext uri="{FF2B5EF4-FFF2-40B4-BE49-F238E27FC236}">
                <a16:creationId xmlns:a16="http://schemas.microsoft.com/office/drawing/2014/main" id="{B4503F0C-B083-401B-9B0C-308B2668192F}"/>
              </a:ext>
            </a:extLst>
          </p:cNvPr>
          <p:cNvCxnSpPr>
            <a:cxnSpLocks/>
            <a:stCxn id="18" idx="0"/>
            <a:endCxn id="16" idx="4"/>
          </p:cNvCxnSpPr>
          <p:nvPr/>
        </p:nvCxnSpPr>
        <p:spPr>
          <a:xfrm flipV="1">
            <a:off x="1953768" y="3596640"/>
            <a:ext cx="1956816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직선 화살표 연결선 128">
            <a:extLst>
              <a:ext uri="{FF2B5EF4-FFF2-40B4-BE49-F238E27FC236}">
                <a16:creationId xmlns:a16="http://schemas.microsoft.com/office/drawing/2014/main" id="{A8B978D0-9115-4C4E-AB8A-64231AF751FF}"/>
              </a:ext>
            </a:extLst>
          </p:cNvPr>
          <p:cNvCxnSpPr>
            <a:cxnSpLocks/>
            <a:stCxn id="123" idx="0"/>
            <a:endCxn id="117" idx="4"/>
          </p:cNvCxnSpPr>
          <p:nvPr/>
        </p:nvCxnSpPr>
        <p:spPr>
          <a:xfrm flipH="1" flipV="1">
            <a:off x="5878134" y="3584448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id="{1D247878-2A41-44DE-89C1-CCB7DCBA85CB}"/>
              </a:ext>
            </a:extLst>
          </p:cNvPr>
          <p:cNvCxnSpPr>
            <a:cxnSpLocks/>
            <a:stCxn id="123" idx="0"/>
            <a:endCxn id="116" idx="4"/>
          </p:cNvCxnSpPr>
          <p:nvPr/>
        </p:nvCxnSpPr>
        <p:spPr>
          <a:xfrm flipH="1" flipV="1">
            <a:off x="5225862" y="3584448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BF211881-8960-41A9-BD3D-42F8106EDB5C}"/>
              </a:ext>
            </a:extLst>
          </p:cNvPr>
          <p:cNvCxnSpPr>
            <a:cxnSpLocks/>
            <a:stCxn id="121" idx="0"/>
            <a:endCxn id="116" idx="4"/>
          </p:cNvCxnSpPr>
          <p:nvPr/>
        </p:nvCxnSpPr>
        <p:spPr>
          <a:xfrm flipV="1">
            <a:off x="5225862" y="3584448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직선 화살표 연결선 133">
            <a:extLst>
              <a:ext uri="{FF2B5EF4-FFF2-40B4-BE49-F238E27FC236}">
                <a16:creationId xmlns:a16="http://schemas.microsoft.com/office/drawing/2014/main" id="{C16C3B34-3FAB-4B90-B823-D4794EF856EF}"/>
              </a:ext>
            </a:extLst>
          </p:cNvPr>
          <p:cNvCxnSpPr>
            <a:cxnSpLocks/>
            <a:stCxn id="121" idx="0"/>
            <a:endCxn id="118" idx="4"/>
          </p:cNvCxnSpPr>
          <p:nvPr/>
        </p:nvCxnSpPr>
        <p:spPr>
          <a:xfrm flipV="1">
            <a:off x="5225862" y="3584448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직선 화살표 연결선 135">
            <a:extLst>
              <a:ext uri="{FF2B5EF4-FFF2-40B4-BE49-F238E27FC236}">
                <a16:creationId xmlns:a16="http://schemas.microsoft.com/office/drawing/2014/main" id="{B9C05B84-6F77-4876-9531-8B84DA38ECC1}"/>
              </a:ext>
            </a:extLst>
          </p:cNvPr>
          <p:cNvCxnSpPr>
            <a:cxnSpLocks/>
            <a:stCxn id="123" idx="0"/>
            <a:endCxn id="118" idx="4"/>
          </p:cNvCxnSpPr>
          <p:nvPr/>
        </p:nvCxnSpPr>
        <p:spPr>
          <a:xfrm flipV="1">
            <a:off x="6530406" y="3584448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A87206C1-6076-4AA6-A8CF-DEEA03B598CA}"/>
              </a:ext>
            </a:extLst>
          </p:cNvPr>
          <p:cNvCxnSpPr>
            <a:cxnSpLocks/>
            <a:stCxn id="123" idx="0"/>
            <a:endCxn id="120" idx="4"/>
          </p:cNvCxnSpPr>
          <p:nvPr/>
        </p:nvCxnSpPr>
        <p:spPr>
          <a:xfrm flipV="1">
            <a:off x="6530406" y="3584448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A2C7C85F-D121-43E1-842A-F67DE23179CC}"/>
              </a:ext>
            </a:extLst>
          </p:cNvPr>
          <p:cNvCxnSpPr>
            <a:cxnSpLocks/>
            <a:stCxn id="124" idx="0"/>
            <a:endCxn id="118" idx="4"/>
          </p:cNvCxnSpPr>
          <p:nvPr/>
        </p:nvCxnSpPr>
        <p:spPr>
          <a:xfrm flipH="1" flipV="1">
            <a:off x="6530406" y="3584448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직선 화살표 연결선 145">
            <a:extLst>
              <a:ext uri="{FF2B5EF4-FFF2-40B4-BE49-F238E27FC236}">
                <a16:creationId xmlns:a16="http://schemas.microsoft.com/office/drawing/2014/main" id="{1566D1A5-9F72-49D3-8ADD-F14B4EA1220A}"/>
              </a:ext>
            </a:extLst>
          </p:cNvPr>
          <p:cNvCxnSpPr>
            <a:cxnSpLocks/>
            <a:stCxn id="114" idx="0"/>
            <a:endCxn id="110" idx="4"/>
          </p:cNvCxnSpPr>
          <p:nvPr/>
        </p:nvCxnSpPr>
        <p:spPr>
          <a:xfrm flipH="1" flipV="1">
            <a:off x="6530406" y="1937575"/>
            <a:ext cx="652272" cy="653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직선 화살표 연결선 148">
            <a:extLst>
              <a:ext uri="{FF2B5EF4-FFF2-40B4-BE49-F238E27FC236}">
                <a16:creationId xmlns:a16="http://schemas.microsoft.com/office/drawing/2014/main" id="{D1D47BF1-6A62-4BFB-8EF5-9523257AC592}"/>
              </a:ext>
            </a:extLst>
          </p:cNvPr>
          <p:cNvCxnSpPr>
            <a:cxnSpLocks/>
            <a:stCxn id="118" idx="0"/>
            <a:endCxn id="114" idx="4"/>
          </p:cNvCxnSpPr>
          <p:nvPr/>
        </p:nvCxnSpPr>
        <p:spPr>
          <a:xfrm flipV="1">
            <a:off x="6530406" y="2926080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직선 화살표 연결선 151">
            <a:extLst>
              <a:ext uri="{FF2B5EF4-FFF2-40B4-BE49-F238E27FC236}">
                <a16:creationId xmlns:a16="http://schemas.microsoft.com/office/drawing/2014/main" id="{AAEDDC1D-45DD-4C40-880E-B920A9FBB26F}"/>
              </a:ext>
            </a:extLst>
          </p:cNvPr>
          <p:cNvCxnSpPr>
            <a:cxnSpLocks/>
            <a:stCxn id="118" idx="0"/>
            <a:endCxn id="113" idx="4"/>
          </p:cNvCxnSpPr>
          <p:nvPr/>
        </p:nvCxnSpPr>
        <p:spPr>
          <a:xfrm flipV="1">
            <a:off x="6530406" y="2926080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직선 화살표 연결선 153">
            <a:extLst>
              <a:ext uri="{FF2B5EF4-FFF2-40B4-BE49-F238E27FC236}">
                <a16:creationId xmlns:a16="http://schemas.microsoft.com/office/drawing/2014/main" id="{43FB95A8-298D-436F-A9F3-6A97E4161C3B}"/>
              </a:ext>
            </a:extLst>
          </p:cNvPr>
          <p:cNvCxnSpPr>
            <a:cxnSpLocks/>
            <a:stCxn id="118" idx="0"/>
            <a:endCxn id="111" idx="4"/>
          </p:cNvCxnSpPr>
          <p:nvPr/>
        </p:nvCxnSpPr>
        <p:spPr>
          <a:xfrm flipH="1" flipV="1">
            <a:off x="5225862" y="2926080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직선 화살표 연결선 156">
            <a:extLst>
              <a:ext uri="{FF2B5EF4-FFF2-40B4-BE49-F238E27FC236}">
                <a16:creationId xmlns:a16="http://schemas.microsoft.com/office/drawing/2014/main" id="{1600E942-92A5-46F7-BBCB-785F66A7A537}"/>
              </a:ext>
            </a:extLst>
          </p:cNvPr>
          <p:cNvCxnSpPr>
            <a:cxnSpLocks/>
            <a:stCxn id="116" idx="0"/>
            <a:endCxn id="111" idx="4"/>
          </p:cNvCxnSpPr>
          <p:nvPr/>
        </p:nvCxnSpPr>
        <p:spPr>
          <a:xfrm flipV="1">
            <a:off x="5225862" y="2926080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직선 화살표 연결선 159">
            <a:extLst>
              <a:ext uri="{FF2B5EF4-FFF2-40B4-BE49-F238E27FC236}">
                <a16:creationId xmlns:a16="http://schemas.microsoft.com/office/drawing/2014/main" id="{9D3161E7-68D2-41F7-9520-396AC6DA709C}"/>
              </a:ext>
            </a:extLst>
          </p:cNvPr>
          <p:cNvCxnSpPr>
            <a:cxnSpLocks/>
            <a:stCxn id="116" idx="0"/>
            <a:endCxn id="113" idx="4"/>
          </p:cNvCxnSpPr>
          <p:nvPr/>
        </p:nvCxnSpPr>
        <p:spPr>
          <a:xfrm flipV="1">
            <a:off x="5225862" y="2926080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직선 화살표 연결선 162">
            <a:extLst>
              <a:ext uri="{FF2B5EF4-FFF2-40B4-BE49-F238E27FC236}">
                <a16:creationId xmlns:a16="http://schemas.microsoft.com/office/drawing/2014/main" id="{9EE91303-9AAB-4767-BDF8-5AB92A2FC848}"/>
              </a:ext>
            </a:extLst>
          </p:cNvPr>
          <p:cNvCxnSpPr>
            <a:cxnSpLocks/>
            <a:stCxn id="116" idx="0"/>
            <a:endCxn id="114" idx="4"/>
          </p:cNvCxnSpPr>
          <p:nvPr/>
        </p:nvCxnSpPr>
        <p:spPr>
          <a:xfrm flipV="1">
            <a:off x="5225862" y="2926080"/>
            <a:ext cx="1956816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E645EADF-6796-45DB-AB67-A93ED018D409}"/>
              </a:ext>
            </a:extLst>
          </p:cNvPr>
          <p:cNvSpPr txBox="1"/>
          <p:nvPr/>
        </p:nvSpPr>
        <p:spPr>
          <a:xfrm>
            <a:off x="955317" y="4220351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0.2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92A02599-8F85-4DA2-AADD-E8464B815743}"/>
              </a:ext>
            </a:extLst>
          </p:cNvPr>
          <p:cNvSpPr txBox="1"/>
          <p:nvPr/>
        </p:nvSpPr>
        <p:spPr>
          <a:xfrm>
            <a:off x="4694208" y="4197239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0.25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1539058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바른 학습을 위해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드롭아웃</a:t>
            </a:r>
          </a:p>
        </p:txBody>
      </p:sp>
      <p:pic>
        <p:nvPicPr>
          <p:cNvPr id="29698" name="Picture 2">
            <a:extLst>
              <a:ext uri="{FF2B5EF4-FFF2-40B4-BE49-F238E27FC236}">
                <a16:creationId xmlns:a16="http://schemas.microsoft.com/office/drawing/2014/main" id="{6BD50BC8-59C6-4E6D-A370-728D50340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6413" y="2113407"/>
            <a:ext cx="3676650" cy="253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C60F6EF-EA50-4BEC-BF2F-612D9AB5A5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191" y="2113407"/>
            <a:ext cx="3676650" cy="253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D2305688-94B4-4412-974B-530A7C8BC458}"/>
              </a:ext>
            </a:extLst>
          </p:cNvPr>
          <p:cNvSpPr/>
          <p:nvPr/>
        </p:nvSpPr>
        <p:spPr>
          <a:xfrm>
            <a:off x="4803648" y="3017520"/>
            <a:ext cx="512064" cy="411480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3255015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바른 학습을 위해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드롭아웃</a:t>
            </a:r>
          </a:p>
        </p:txBody>
      </p:sp>
      <p:pic>
        <p:nvPicPr>
          <p:cNvPr id="179" name="Picture 2">
            <a:extLst>
              <a:ext uri="{FF2B5EF4-FFF2-40B4-BE49-F238E27FC236}">
                <a16:creationId xmlns:a16="http://schemas.microsoft.com/office/drawing/2014/main" id="{0892B011-6A78-4622-BA77-70EC203136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676"/>
          <a:stretch/>
        </p:blipFill>
        <p:spPr bwMode="auto">
          <a:xfrm>
            <a:off x="281370" y="2023890"/>
            <a:ext cx="754740" cy="674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0" name="사각형: 둥근 모서리 179">
            <a:extLst>
              <a:ext uri="{FF2B5EF4-FFF2-40B4-BE49-F238E27FC236}">
                <a16:creationId xmlns:a16="http://schemas.microsoft.com/office/drawing/2014/main" id="{A43893D0-FD7D-4CC8-BD5B-8516294DE641}"/>
              </a:ext>
            </a:extLst>
          </p:cNvPr>
          <p:cNvSpPr/>
          <p:nvPr/>
        </p:nvSpPr>
        <p:spPr>
          <a:xfrm>
            <a:off x="1527232" y="1436050"/>
            <a:ext cx="648355" cy="1849694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81" name="직선 화살표 연결선 180">
            <a:extLst>
              <a:ext uri="{FF2B5EF4-FFF2-40B4-BE49-F238E27FC236}">
                <a16:creationId xmlns:a16="http://schemas.microsoft.com/office/drawing/2014/main" id="{740BB60D-62AF-4BA9-B82C-F7F22D1ECB62}"/>
              </a:ext>
            </a:extLst>
          </p:cNvPr>
          <p:cNvCxnSpPr>
            <a:stCxn id="179" idx="3"/>
            <a:endCxn id="180" idx="1"/>
          </p:cNvCxnSpPr>
          <p:nvPr/>
        </p:nvCxnSpPr>
        <p:spPr>
          <a:xfrm>
            <a:off x="1036110" y="2360897"/>
            <a:ext cx="4911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2" name="사각형: 둥근 모서리 181">
            <a:extLst>
              <a:ext uri="{FF2B5EF4-FFF2-40B4-BE49-F238E27FC236}">
                <a16:creationId xmlns:a16="http://schemas.microsoft.com/office/drawing/2014/main" id="{E35F23A5-9836-4837-AE5C-592330A59EB8}"/>
              </a:ext>
            </a:extLst>
          </p:cNvPr>
          <p:cNvSpPr/>
          <p:nvPr/>
        </p:nvSpPr>
        <p:spPr>
          <a:xfrm>
            <a:off x="3211328" y="1435608"/>
            <a:ext cx="648355" cy="1849694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83" name="직선 화살표 연결선 182">
            <a:extLst>
              <a:ext uri="{FF2B5EF4-FFF2-40B4-BE49-F238E27FC236}">
                <a16:creationId xmlns:a16="http://schemas.microsoft.com/office/drawing/2014/main" id="{B2A08791-3B44-444F-8654-826004CDF3E7}"/>
              </a:ext>
            </a:extLst>
          </p:cNvPr>
          <p:cNvCxnSpPr>
            <a:cxnSpLocks/>
            <a:stCxn id="193" idx="3"/>
            <a:endCxn id="182" idx="1"/>
          </p:cNvCxnSpPr>
          <p:nvPr/>
        </p:nvCxnSpPr>
        <p:spPr>
          <a:xfrm>
            <a:off x="3017635" y="2360455"/>
            <a:ext cx="1936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사각형: 둥근 모서리 187">
            <a:extLst>
              <a:ext uri="{FF2B5EF4-FFF2-40B4-BE49-F238E27FC236}">
                <a16:creationId xmlns:a16="http://schemas.microsoft.com/office/drawing/2014/main" id="{2014CAFF-B2CC-446F-A329-2765366F959A}"/>
              </a:ext>
            </a:extLst>
          </p:cNvPr>
          <p:cNvSpPr/>
          <p:nvPr/>
        </p:nvSpPr>
        <p:spPr>
          <a:xfrm>
            <a:off x="8279878" y="1436050"/>
            <a:ext cx="648355" cy="1849694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89" name="직선 화살표 연결선 188">
            <a:extLst>
              <a:ext uri="{FF2B5EF4-FFF2-40B4-BE49-F238E27FC236}">
                <a16:creationId xmlns:a16="http://schemas.microsoft.com/office/drawing/2014/main" id="{4C6B8A66-E750-48FD-B9FE-7F5CE91C124E}"/>
              </a:ext>
            </a:extLst>
          </p:cNvPr>
          <p:cNvCxnSpPr>
            <a:cxnSpLocks/>
            <a:stCxn id="208" idx="3"/>
            <a:endCxn id="188" idx="1"/>
          </p:cNvCxnSpPr>
          <p:nvPr/>
        </p:nvCxnSpPr>
        <p:spPr>
          <a:xfrm>
            <a:off x="8068763" y="2360455"/>
            <a:ext cx="211115" cy="4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0" name="사각형: 둥근 모서리 189">
            <a:extLst>
              <a:ext uri="{FF2B5EF4-FFF2-40B4-BE49-F238E27FC236}">
                <a16:creationId xmlns:a16="http://schemas.microsoft.com/office/drawing/2014/main" id="{A5CDC356-442B-4504-8BBA-E1252C5C84F0}"/>
              </a:ext>
            </a:extLst>
          </p:cNvPr>
          <p:cNvSpPr/>
          <p:nvPr/>
        </p:nvSpPr>
        <p:spPr>
          <a:xfrm>
            <a:off x="9114275" y="1436050"/>
            <a:ext cx="648355" cy="1849694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Softmax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5A765A0D-141E-4E80-B6BE-C1B701D6C14E}"/>
              </a:ext>
            </a:extLst>
          </p:cNvPr>
          <p:cNvCxnSpPr>
            <a:cxnSpLocks/>
            <a:stCxn id="188" idx="3"/>
            <a:endCxn id="190" idx="1"/>
          </p:cNvCxnSpPr>
          <p:nvPr/>
        </p:nvCxnSpPr>
        <p:spPr>
          <a:xfrm>
            <a:off x="8928233" y="2360897"/>
            <a:ext cx="18604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직선 화살표 연결선 191">
            <a:extLst>
              <a:ext uri="{FF2B5EF4-FFF2-40B4-BE49-F238E27FC236}">
                <a16:creationId xmlns:a16="http://schemas.microsoft.com/office/drawing/2014/main" id="{610475E5-2D0E-4DAD-897A-ACE029CE3E97}"/>
              </a:ext>
            </a:extLst>
          </p:cNvPr>
          <p:cNvCxnSpPr>
            <a:cxnSpLocks/>
          </p:cNvCxnSpPr>
          <p:nvPr/>
        </p:nvCxnSpPr>
        <p:spPr>
          <a:xfrm>
            <a:off x="9762630" y="2360455"/>
            <a:ext cx="4176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3" name="사각형: 둥근 모서리 192">
            <a:extLst>
              <a:ext uri="{FF2B5EF4-FFF2-40B4-BE49-F238E27FC236}">
                <a16:creationId xmlns:a16="http://schemas.microsoft.com/office/drawing/2014/main" id="{E487FFA4-8359-433E-BCE6-AAE06407311D}"/>
              </a:ext>
            </a:extLst>
          </p:cNvPr>
          <p:cNvSpPr/>
          <p:nvPr/>
        </p:nvSpPr>
        <p:spPr>
          <a:xfrm>
            <a:off x="2369280" y="1435608"/>
            <a:ext cx="648355" cy="1849694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Batch</a:t>
            </a:r>
          </a:p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Norm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94" name="직선 화살표 연결선 193">
            <a:extLst>
              <a:ext uri="{FF2B5EF4-FFF2-40B4-BE49-F238E27FC236}">
                <a16:creationId xmlns:a16="http://schemas.microsoft.com/office/drawing/2014/main" id="{F7303EDC-A6E4-4B52-8D46-E5094AAB3D7B}"/>
              </a:ext>
            </a:extLst>
          </p:cNvPr>
          <p:cNvCxnSpPr>
            <a:cxnSpLocks/>
            <a:stCxn id="180" idx="3"/>
            <a:endCxn id="193" idx="1"/>
          </p:cNvCxnSpPr>
          <p:nvPr/>
        </p:nvCxnSpPr>
        <p:spPr>
          <a:xfrm flipV="1">
            <a:off x="2175587" y="2360455"/>
            <a:ext cx="193693" cy="4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9" name="사각형: 둥근 모서리 198">
            <a:extLst>
              <a:ext uri="{FF2B5EF4-FFF2-40B4-BE49-F238E27FC236}">
                <a16:creationId xmlns:a16="http://schemas.microsoft.com/office/drawing/2014/main" id="{056E181A-52AB-47AD-9167-6A73C2E4DD84}"/>
              </a:ext>
            </a:extLst>
          </p:cNvPr>
          <p:cNvSpPr/>
          <p:nvPr/>
        </p:nvSpPr>
        <p:spPr>
          <a:xfrm>
            <a:off x="4053377" y="1435608"/>
            <a:ext cx="648355" cy="1849694"/>
          </a:xfrm>
          <a:prstGeom prst="round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Dropout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00" name="직선 화살표 연결선 199">
            <a:extLst>
              <a:ext uri="{FF2B5EF4-FFF2-40B4-BE49-F238E27FC236}">
                <a16:creationId xmlns:a16="http://schemas.microsoft.com/office/drawing/2014/main" id="{BED88296-9E57-42A4-82BA-0B330B38181E}"/>
              </a:ext>
            </a:extLst>
          </p:cNvPr>
          <p:cNvCxnSpPr>
            <a:cxnSpLocks/>
            <a:stCxn id="182" idx="3"/>
            <a:endCxn id="199" idx="1"/>
          </p:cNvCxnSpPr>
          <p:nvPr/>
        </p:nvCxnSpPr>
        <p:spPr>
          <a:xfrm>
            <a:off x="3859683" y="2360455"/>
            <a:ext cx="19369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3" name="사각형: 둥근 모서리 202">
            <a:extLst>
              <a:ext uri="{FF2B5EF4-FFF2-40B4-BE49-F238E27FC236}">
                <a16:creationId xmlns:a16="http://schemas.microsoft.com/office/drawing/2014/main" id="{6C5EE471-473B-4A86-9A99-DD97FBDF57B5}"/>
              </a:ext>
            </a:extLst>
          </p:cNvPr>
          <p:cNvSpPr/>
          <p:nvPr/>
        </p:nvSpPr>
        <p:spPr>
          <a:xfrm>
            <a:off x="4894263" y="1436050"/>
            <a:ext cx="648355" cy="1849694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4" name="사각형: 둥근 모서리 203">
            <a:extLst>
              <a:ext uri="{FF2B5EF4-FFF2-40B4-BE49-F238E27FC236}">
                <a16:creationId xmlns:a16="http://schemas.microsoft.com/office/drawing/2014/main" id="{3C6A1845-F7D2-4234-980B-4F316F48B4FB}"/>
              </a:ext>
            </a:extLst>
          </p:cNvPr>
          <p:cNvSpPr/>
          <p:nvPr/>
        </p:nvSpPr>
        <p:spPr>
          <a:xfrm>
            <a:off x="6578359" y="1435608"/>
            <a:ext cx="648355" cy="1849694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05" name="직선 화살표 연결선 204">
            <a:extLst>
              <a:ext uri="{FF2B5EF4-FFF2-40B4-BE49-F238E27FC236}">
                <a16:creationId xmlns:a16="http://schemas.microsoft.com/office/drawing/2014/main" id="{74261EE7-EB6B-46E3-B32A-36CC14ACC139}"/>
              </a:ext>
            </a:extLst>
          </p:cNvPr>
          <p:cNvCxnSpPr>
            <a:cxnSpLocks/>
            <a:stCxn id="206" idx="3"/>
            <a:endCxn id="204" idx="1"/>
          </p:cNvCxnSpPr>
          <p:nvPr/>
        </p:nvCxnSpPr>
        <p:spPr>
          <a:xfrm>
            <a:off x="6384666" y="2360455"/>
            <a:ext cx="1936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사각형: 둥근 모서리 205">
            <a:extLst>
              <a:ext uri="{FF2B5EF4-FFF2-40B4-BE49-F238E27FC236}">
                <a16:creationId xmlns:a16="http://schemas.microsoft.com/office/drawing/2014/main" id="{9255BFBB-3B9E-42F2-8DE0-6E3E1277A7E6}"/>
              </a:ext>
            </a:extLst>
          </p:cNvPr>
          <p:cNvSpPr/>
          <p:nvPr/>
        </p:nvSpPr>
        <p:spPr>
          <a:xfrm>
            <a:off x="5736311" y="1435608"/>
            <a:ext cx="648355" cy="1849694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Batch</a:t>
            </a:r>
          </a:p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Norm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07" name="직선 화살표 연결선 206">
            <a:extLst>
              <a:ext uri="{FF2B5EF4-FFF2-40B4-BE49-F238E27FC236}">
                <a16:creationId xmlns:a16="http://schemas.microsoft.com/office/drawing/2014/main" id="{6F4BB9A5-958D-42F6-80A9-925FFD82B15F}"/>
              </a:ext>
            </a:extLst>
          </p:cNvPr>
          <p:cNvCxnSpPr>
            <a:cxnSpLocks/>
            <a:stCxn id="203" idx="3"/>
            <a:endCxn id="206" idx="1"/>
          </p:cNvCxnSpPr>
          <p:nvPr/>
        </p:nvCxnSpPr>
        <p:spPr>
          <a:xfrm flipV="1">
            <a:off x="5542618" y="2360455"/>
            <a:ext cx="193693" cy="4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사각형: 둥근 모서리 207">
            <a:extLst>
              <a:ext uri="{FF2B5EF4-FFF2-40B4-BE49-F238E27FC236}">
                <a16:creationId xmlns:a16="http://schemas.microsoft.com/office/drawing/2014/main" id="{E12BFD27-8908-49D2-B16C-16D908C50E6E}"/>
              </a:ext>
            </a:extLst>
          </p:cNvPr>
          <p:cNvSpPr/>
          <p:nvPr/>
        </p:nvSpPr>
        <p:spPr>
          <a:xfrm>
            <a:off x="7420408" y="1435608"/>
            <a:ext cx="648355" cy="1849694"/>
          </a:xfrm>
          <a:prstGeom prst="round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Dropout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09" name="직선 화살표 연결선 208">
            <a:extLst>
              <a:ext uri="{FF2B5EF4-FFF2-40B4-BE49-F238E27FC236}">
                <a16:creationId xmlns:a16="http://schemas.microsoft.com/office/drawing/2014/main" id="{269AEE31-F167-4E3E-B981-26595BAE4D0E}"/>
              </a:ext>
            </a:extLst>
          </p:cNvPr>
          <p:cNvCxnSpPr>
            <a:cxnSpLocks/>
            <a:stCxn id="204" idx="3"/>
            <a:endCxn id="208" idx="1"/>
          </p:cNvCxnSpPr>
          <p:nvPr/>
        </p:nvCxnSpPr>
        <p:spPr>
          <a:xfrm>
            <a:off x="7226714" y="2360455"/>
            <a:ext cx="19369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직선 화살표 연결선 209">
            <a:extLst>
              <a:ext uri="{FF2B5EF4-FFF2-40B4-BE49-F238E27FC236}">
                <a16:creationId xmlns:a16="http://schemas.microsoft.com/office/drawing/2014/main" id="{2FDB88F6-699D-49E4-BB33-EC8314B334E0}"/>
              </a:ext>
            </a:extLst>
          </p:cNvPr>
          <p:cNvCxnSpPr>
            <a:cxnSpLocks/>
            <a:stCxn id="199" idx="3"/>
            <a:endCxn id="203" idx="1"/>
          </p:cNvCxnSpPr>
          <p:nvPr/>
        </p:nvCxnSpPr>
        <p:spPr>
          <a:xfrm>
            <a:off x="4701732" y="2360455"/>
            <a:ext cx="192531" cy="4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20" name="그룹 7219">
            <a:extLst>
              <a:ext uri="{FF2B5EF4-FFF2-40B4-BE49-F238E27FC236}">
                <a16:creationId xmlns:a16="http://schemas.microsoft.com/office/drawing/2014/main" id="{FF160FF7-E57A-44FE-95E7-768886FA2DA4}"/>
              </a:ext>
            </a:extLst>
          </p:cNvPr>
          <p:cNvGrpSpPr/>
          <p:nvPr/>
        </p:nvGrpSpPr>
        <p:grpSpPr>
          <a:xfrm>
            <a:off x="585216" y="3980688"/>
            <a:ext cx="897045" cy="897045"/>
            <a:chOff x="585216" y="3980688"/>
            <a:chExt cx="897045" cy="897045"/>
          </a:xfrm>
        </p:grpSpPr>
        <p:sp>
          <p:nvSpPr>
            <p:cNvPr id="7219" name="직사각형 7218">
              <a:extLst>
                <a:ext uri="{FF2B5EF4-FFF2-40B4-BE49-F238E27FC236}">
                  <a16:creationId xmlns:a16="http://schemas.microsoft.com/office/drawing/2014/main" id="{F4A5EEF8-7313-44C2-9FD4-351BB1C12FF3}"/>
                </a:ext>
              </a:extLst>
            </p:cNvPr>
            <p:cNvSpPr/>
            <p:nvPr/>
          </p:nvSpPr>
          <p:spPr>
            <a:xfrm>
              <a:off x="585216" y="3980688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5" name="직사각형 214">
              <a:extLst>
                <a:ext uri="{FF2B5EF4-FFF2-40B4-BE49-F238E27FC236}">
                  <a16:creationId xmlns:a16="http://schemas.microsoft.com/office/drawing/2014/main" id="{EBA6A79E-263E-46B0-B991-1B705765226A}"/>
                </a:ext>
              </a:extLst>
            </p:cNvPr>
            <p:cNvSpPr/>
            <p:nvPr/>
          </p:nvSpPr>
          <p:spPr>
            <a:xfrm>
              <a:off x="764625" y="3980688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6" name="직사각형 215">
              <a:extLst>
                <a:ext uri="{FF2B5EF4-FFF2-40B4-BE49-F238E27FC236}">
                  <a16:creationId xmlns:a16="http://schemas.microsoft.com/office/drawing/2014/main" id="{72204CF3-44B1-4249-A0C0-5C015D355848}"/>
                </a:ext>
              </a:extLst>
            </p:cNvPr>
            <p:cNvSpPr/>
            <p:nvPr/>
          </p:nvSpPr>
          <p:spPr>
            <a:xfrm>
              <a:off x="944034" y="3980688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7" name="직사각형 216">
              <a:extLst>
                <a:ext uri="{FF2B5EF4-FFF2-40B4-BE49-F238E27FC236}">
                  <a16:creationId xmlns:a16="http://schemas.microsoft.com/office/drawing/2014/main" id="{100C4752-7105-45B3-8412-D8BD101F394D}"/>
                </a:ext>
              </a:extLst>
            </p:cNvPr>
            <p:cNvSpPr/>
            <p:nvPr/>
          </p:nvSpPr>
          <p:spPr>
            <a:xfrm>
              <a:off x="1123443" y="3980688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8" name="직사각형 217">
              <a:extLst>
                <a:ext uri="{FF2B5EF4-FFF2-40B4-BE49-F238E27FC236}">
                  <a16:creationId xmlns:a16="http://schemas.microsoft.com/office/drawing/2014/main" id="{F01EB7E2-F64D-467E-A867-77B9CF38FD2F}"/>
                </a:ext>
              </a:extLst>
            </p:cNvPr>
            <p:cNvSpPr/>
            <p:nvPr/>
          </p:nvSpPr>
          <p:spPr>
            <a:xfrm>
              <a:off x="1302852" y="3980688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9" name="직사각형 218">
              <a:extLst>
                <a:ext uri="{FF2B5EF4-FFF2-40B4-BE49-F238E27FC236}">
                  <a16:creationId xmlns:a16="http://schemas.microsoft.com/office/drawing/2014/main" id="{5091E3A7-7177-499E-BCE8-6239A6964B08}"/>
                </a:ext>
              </a:extLst>
            </p:cNvPr>
            <p:cNvSpPr/>
            <p:nvPr/>
          </p:nvSpPr>
          <p:spPr>
            <a:xfrm>
              <a:off x="585216" y="4160097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0" name="직사각형 219">
              <a:extLst>
                <a:ext uri="{FF2B5EF4-FFF2-40B4-BE49-F238E27FC236}">
                  <a16:creationId xmlns:a16="http://schemas.microsoft.com/office/drawing/2014/main" id="{A7DBD1A4-2A81-4655-9F12-912327865546}"/>
                </a:ext>
              </a:extLst>
            </p:cNvPr>
            <p:cNvSpPr/>
            <p:nvPr/>
          </p:nvSpPr>
          <p:spPr>
            <a:xfrm>
              <a:off x="764625" y="4160097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1" name="직사각형 220">
              <a:extLst>
                <a:ext uri="{FF2B5EF4-FFF2-40B4-BE49-F238E27FC236}">
                  <a16:creationId xmlns:a16="http://schemas.microsoft.com/office/drawing/2014/main" id="{48E22350-EF3E-4307-B48F-A708F2ADD76C}"/>
                </a:ext>
              </a:extLst>
            </p:cNvPr>
            <p:cNvSpPr/>
            <p:nvPr/>
          </p:nvSpPr>
          <p:spPr>
            <a:xfrm>
              <a:off x="944034" y="4160097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2" name="직사각형 221">
              <a:extLst>
                <a:ext uri="{FF2B5EF4-FFF2-40B4-BE49-F238E27FC236}">
                  <a16:creationId xmlns:a16="http://schemas.microsoft.com/office/drawing/2014/main" id="{1DEF838D-44BF-4815-BF16-6531C51D14CF}"/>
                </a:ext>
              </a:extLst>
            </p:cNvPr>
            <p:cNvSpPr/>
            <p:nvPr/>
          </p:nvSpPr>
          <p:spPr>
            <a:xfrm>
              <a:off x="1123443" y="4160097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3" name="직사각형 222">
              <a:extLst>
                <a:ext uri="{FF2B5EF4-FFF2-40B4-BE49-F238E27FC236}">
                  <a16:creationId xmlns:a16="http://schemas.microsoft.com/office/drawing/2014/main" id="{71EBA122-A401-4562-9A93-79A88455FD5F}"/>
                </a:ext>
              </a:extLst>
            </p:cNvPr>
            <p:cNvSpPr/>
            <p:nvPr/>
          </p:nvSpPr>
          <p:spPr>
            <a:xfrm>
              <a:off x="1302852" y="4160097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4" name="직사각형 223">
              <a:extLst>
                <a:ext uri="{FF2B5EF4-FFF2-40B4-BE49-F238E27FC236}">
                  <a16:creationId xmlns:a16="http://schemas.microsoft.com/office/drawing/2014/main" id="{D8F58F6D-8558-46DC-B7EC-8D1E6B9D5D1B}"/>
                </a:ext>
              </a:extLst>
            </p:cNvPr>
            <p:cNvSpPr/>
            <p:nvPr/>
          </p:nvSpPr>
          <p:spPr>
            <a:xfrm>
              <a:off x="585216" y="4339506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5" name="직사각형 224">
              <a:extLst>
                <a:ext uri="{FF2B5EF4-FFF2-40B4-BE49-F238E27FC236}">
                  <a16:creationId xmlns:a16="http://schemas.microsoft.com/office/drawing/2014/main" id="{8B0C1605-48E9-49C6-B804-829032D88D03}"/>
                </a:ext>
              </a:extLst>
            </p:cNvPr>
            <p:cNvSpPr/>
            <p:nvPr/>
          </p:nvSpPr>
          <p:spPr>
            <a:xfrm>
              <a:off x="764625" y="4339506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6" name="직사각형 225">
              <a:extLst>
                <a:ext uri="{FF2B5EF4-FFF2-40B4-BE49-F238E27FC236}">
                  <a16:creationId xmlns:a16="http://schemas.microsoft.com/office/drawing/2014/main" id="{3225B7F9-EFDA-4596-91A4-9538AFA15F1E}"/>
                </a:ext>
              </a:extLst>
            </p:cNvPr>
            <p:cNvSpPr/>
            <p:nvPr/>
          </p:nvSpPr>
          <p:spPr>
            <a:xfrm>
              <a:off x="944034" y="4339506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7" name="직사각형 226">
              <a:extLst>
                <a:ext uri="{FF2B5EF4-FFF2-40B4-BE49-F238E27FC236}">
                  <a16:creationId xmlns:a16="http://schemas.microsoft.com/office/drawing/2014/main" id="{7DC4D1E2-88C2-492E-B327-BCC5F3E194B9}"/>
                </a:ext>
              </a:extLst>
            </p:cNvPr>
            <p:cNvSpPr/>
            <p:nvPr/>
          </p:nvSpPr>
          <p:spPr>
            <a:xfrm>
              <a:off x="1123443" y="4339506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8" name="직사각형 227">
              <a:extLst>
                <a:ext uri="{FF2B5EF4-FFF2-40B4-BE49-F238E27FC236}">
                  <a16:creationId xmlns:a16="http://schemas.microsoft.com/office/drawing/2014/main" id="{DDB5506E-3383-4930-8290-74CCA456543C}"/>
                </a:ext>
              </a:extLst>
            </p:cNvPr>
            <p:cNvSpPr/>
            <p:nvPr/>
          </p:nvSpPr>
          <p:spPr>
            <a:xfrm>
              <a:off x="1302852" y="4339506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9" name="직사각형 228">
              <a:extLst>
                <a:ext uri="{FF2B5EF4-FFF2-40B4-BE49-F238E27FC236}">
                  <a16:creationId xmlns:a16="http://schemas.microsoft.com/office/drawing/2014/main" id="{F5735CB5-8D52-423A-88D4-D64355BC3A55}"/>
                </a:ext>
              </a:extLst>
            </p:cNvPr>
            <p:cNvSpPr/>
            <p:nvPr/>
          </p:nvSpPr>
          <p:spPr>
            <a:xfrm>
              <a:off x="585216" y="4518915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0" name="직사각형 229">
              <a:extLst>
                <a:ext uri="{FF2B5EF4-FFF2-40B4-BE49-F238E27FC236}">
                  <a16:creationId xmlns:a16="http://schemas.microsoft.com/office/drawing/2014/main" id="{C4DD5E03-C955-4AFE-9FCE-3CD1E391B888}"/>
                </a:ext>
              </a:extLst>
            </p:cNvPr>
            <p:cNvSpPr/>
            <p:nvPr/>
          </p:nvSpPr>
          <p:spPr>
            <a:xfrm>
              <a:off x="764625" y="4518915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1" name="직사각형 230">
              <a:extLst>
                <a:ext uri="{FF2B5EF4-FFF2-40B4-BE49-F238E27FC236}">
                  <a16:creationId xmlns:a16="http://schemas.microsoft.com/office/drawing/2014/main" id="{5B9AD521-C607-4CBD-B37A-4D94A46D6FB4}"/>
                </a:ext>
              </a:extLst>
            </p:cNvPr>
            <p:cNvSpPr/>
            <p:nvPr/>
          </p:nvSpPr>
          <p:spPr>
            <a:xfrm>
              <a:off x="944034" y="4518915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2" name="직사각형 231">
              <a:extLst>
                <a:ext uri="{FF2B5EF4-FFF2-40B4-BE49-F238E27FC236}">
                  <a16:creationId xmlns:a16="http://schemas.microsoft.com/office/drawing/2014/main" id="{9F730BBB-C876-4A37-84E5-2DB7E3531BE4}"/>
                </a:ext>
              </a:extLst>
            </p:cNvPr>
            <p:cNvSpPr/>
            <p:nvPr/>
          </p:nvSpPr>
          <p:spPr>
            <a:xfrm>
              <a:off x="1123443" y="4518915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3" name="직사각형 232">
              <a:extLst>
                <a:ext uri="{FF2B5EF4-FFF2-40B4-BE49-F238E27FC236}">
                  <a16:creationId xmlns:a16="http://schemas.microsoft.com/office/drawing/2014/main" id="{560E8315-C0FD-4703-BCC2-CDA0094156C8}"/>
                </a:ext>
              </a:extLst>
            </p:cNvPr>
            <p:cNvSpPr/>
            <p:nvPr/>
          </p:nvSpPr>
          <p:spPr>
            <a:xfrm>
              <a:off x="1302852" y="4518915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4" name="직사각형 233">
              <a:extLst>
                <a:ext uri="{FF2B5EF4-FFF2-40B4-BE49-F238E27FC236}">
                  <a16:creationId xmlns:a16="http://schemas.microsoft.com/office/drawing/2014/main" id="{0FA8A725-E97B-4624-A3F5-AFEE9B1E0F49}"/>
                </a:ext>
              </a:extLst>
            </p:cNvPr>
            <p:cNvSpPr/>
            <p:nvPr/>
          </p:nvSpPr>
          <p:spPr>
            <a:xfrm>
              <a:off x="585216" y="4698324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5" name="직사각형 234">
              <a:extLst>
                <a:ext uri="{FF2B5EF4-FFF2-40B4-BE49-F238E27FC236}">
                  <a16:creationId xmlns:a16="http://schemas.microsoft.com/office/drawing/2014/main" id="{E5371283-23D8-40C1-A63B-852F8542E51E}"/>
                </a:ext>
              </a:extLst>
            </p:cNvPr>
            <p:cNvSpPr/>
            <p:nvPr/>
          </p:nvSpPr>
          <p:spPr>
            <a:xfrm>
              <a:off x="764625" y="4698324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6" name="직사각형 235">
              <a:extLst>
                <a:ext uri="{FF2B5EF4-FFF2-40B4-BE49-F238E27FC236}">
                  <a16:creationId xmlns:a16="http://schemas.microsoft.com/office/drawing/2014/main" id="{3C0268C1-0494-4DFE-822D-BB61EA885F08}"/>
                </a:ext>
              </a:extLst>
            </p:cNvPr>
            <p:cNvSpPr/>
            <p:nvPr/>
          </p:nvSpPr>
          <p:spPr>
            <a:xfrm>
              <a:off x="944034" y="4698324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7" name="직사각형 236">
              <a:extLst>
                <a:ext uri="{FF2B5EF4-FFF2-40B4-BE49-F238E27FC236}">
                  <a16:creationId xmlns:a16="http://schemas.microsoft.com/office/drawing/2014/main" id="{2E4A1E5D-F5F1-4771-921B-4FC37634C5A8}"/>
                </a:ext>
              </a:extLst>
            </p:cNvPr>
            <p:cNvSpPr/>
            <p:nvPr/>
          </p:nvSpPr>
          <p:spPr>
            <a:xfrm>
              <a:off x="1123443" y="4698324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8" name="직사각형 237">
              <a:extLst>
                <a:ext uri="{FF2B5EF4-FFF2-40B4-BE49-F238E27FC236}">
                  <a16:creationId xmlns:a16="http://schemas.microsoft.com/office/drawing/2014/main" id="{62E82C23-CEFB-4706-B53A-DF7C7D7EA81E}"/>
                </a:ext>
              </a:extLst>
            </p:cNvPr>
            <p:cNvSpPr/>
            <p:nvPr/>
          </p:nvSpPr>
          <p:spPr>
            <a:xfrm>
              <a:off x="1302852" y="4698324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39" name="직사각형 238">
            <a:extLst>
              <a:ext uri="{FF2B5EF4-FFF2-40B4-BE49-F238E27FC236}">
                <a16:creationId xmlns:a16="http://schemas.microsoft.com/office/drawing/2014/main" id="{D2C992DB-49A6-4D5E-9F25-5C014EB89673}"/>
              </a:ext>
            </a:extLst>
          </p:cNvPr>
          <p:cNvSpPr/>
          <p:nvPr/>
        </p:nvSpPr>
        <p:spPr>
          <a:xfrm>
            <a:off x="585216" y="4877733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0" name="직사각형 239">
            <a:extLst>
              <a:ext uri="{FF2B5EF4-FFF2-40B4-BE49-F238E27FC236}">
                <a16:creationId xmlns:a16="http://schemas.microsoft.com/office/drawing/2014/main" id="{9D838B2C-79A4-4AFE-891A-776981ED75A1}"/>
              </a:ext>
            </a:extLst>
          </p:cNvPr>
          <p:cNvSpPr/>
          <p:nvPr/>
        </p:nvSpPr>
        <p:spPr>
          <a:xfrm>
            <a:off x="764625" y="4877733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1" name="직사각형 240">
            <a:extLst>
              <a:ext uri="{FF2B5EF4-FFF2-40B4-BE49-F238E27FC236}">
                <a16:creationId xmlns:a16="http://schemas.microsoft.com/office/drawing/2014/main" id="{AB794101-38F0-43D1-972F-4AA379949F6E}"/>
              </a:ext>
            </a:extLst>
          </p:cNvPr>
          <p:cNvSpPr/>
          <p:nvPr/>
        </p:nvSpPr>
        <p:spPr>
          <a:xfrm>
            <a:off x="944034" y="4877733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2" name="직사각형 241">
            <a:extLst>
              <a:ext uri="{FF2B5EF4-FFF2-40B4-BE49-F238E27FC236}">
                <a16:creationId xmlns:a16="http://schemas.microsoft.com/office/drawing/2014/main" id="{01BB2881-4EE6-4B54-BC37-0E69F3C2805B}"/>
              </a:ext>
            </a:extLst>
          </p:cNvPr>
          <p:cNvSpPr/>
          <p:nvPr/>
        </p:nvSpPr>
        <p:spPr>
          <a:xfrm>
            <a:off x="1123443" y="4877733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3" name="직사각형 242">
            <a:extLst>
              <a:ext uri="{FF2B5EF4-FFF2-40B4-BE49-F238E27FC236}">
                <a16:creationId xmlns:a16="http://schemas.microsoft.com/office/drawing/2014/main" id="{FA2DBAAD-CD4E-491C-B919-19A867B0C10D}"/>
              </a:ext>
            </a:extLst>
          </p:cNvPr>
          <p:cNvSpPr/>
          <p:nvPr/>
        </p:nvSpPr>
        <p:spPr>
          <a:xfrm>
            <a:off x="1302852" y="4877733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45" name="그룹 244">
            <a:extLst>
              <a:ext uri="{FF2B5EF4-FFF2-40B4-BE49-F238E27FC236}">
                <a16:creationId xmlns:a16="http://schemas.microsoft.com/office/drawing/2014/main" id="{0DD02DD4-2BE9-44FB-B416-FE65C6F92481}"/>
              </a:ext>
            </a:extLst>
          </p:cNvPr>
          <p:cNvGrpSpPr/>
          <p:nvPr/>
        </p:nvGrpSpPr>
        <p:grpSpPr>
          <a:xfrm>
            <a:off x="1969008" y="4160097"/>
            <a:ext cx="897045" cy="897045"/>
            <a:chOff x="585216" y="3980688"/>
            <a:chExt cx="897045" cy="897045"/>
          </a:xfrm>
        </p:grpSpPr>
        <p:sp>
          <p:nvSpPr>
            <p:cNvPr id="246" name="직사각형 245">
              <a:extLst>
                <a:ext uri="{FF2B5EF4-FFF2-40B4-BE49-F238E27FC236}">
                  <a16:creationId xmlns:a16="http://schemas.microsoft.com/office/drawing/2014/main" id="{7DD550C2-5656-4B0A-BBAD-139B8DBB7741}"/>
                </a:ext>
              </a:extLst>
            </p:cNvPr>
            <p:cNvSpPr/>
            <p:nvPr/>
          </p:nvSpPr>
          <p:spPr>
            <a:xfrm>
              <a:off x="585216" y="3980688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7" name="직사각형 246">
              <a:extLst>
                <a:ext uri="{FF2B5EF4-FFF2-40B4-BE49-F238E27FC236}">
                  <a16:creationId xmlns:a16="http://schemas.microsoft.com/office/drawing/2014/main" id="{409DEB8C-A547-4879-8FDD-D52501C07DED}"/>
                </a:ext>
              </a:extLst>
            </p:cNvPr>
            <p:cNvSpPr/>
            <p:nvPr/>
          </p:nvSpPr>
          <p:spPr>
            <a:xfrm>
              <a:off x="764625" y="3980688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8" name="직사각형 247">
              <a:extLst>
                <a:ext uri="{FF2B5EF4-FFF2-40B4-BE49-F238E27FC236}">
                  <a16:creationId xmlns:a16="http://schemas.microsoft.com/office/drawing/2014/main" id="{F8BB1D9F-8C9C-451B-BB7F-6DFC747379D2}"/>
                </a:ext>
              </a:extLst>
            </p:cNvPr>
            <p:cNvSpPr/>
            <p:nvPr/>
          </p:nvSpPr>
          <p:spPr>
            <a:xfrm>
              <a:off x="944034" y="3980688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9" name="직사각형 248">
              <a:extLst>
                <a:ext uri="{FF2B5EF4-FFF2-40B4-BE49-F238E27FC236}">
                  <a16:creationId xmlns:a16="http://schemas.microsoft.com/office/drawing/2014/main" id="{ABBED7CE-0562-4039-8DBE-E37AD7FAEE59}"/>
                </a:ext>
              </a:extLst>
            </p:cNvPr>
            <p:cNvSpPr/>
            <p:nvPr/>
          </p:nvSpPr>
          <p:spPr>
            <a:xfrm>
              <a:off x="1123443" y="3980688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0" name="직사각형 249">
              <a:extLst>
                <a:ext uri="{FF2B5EF4-FFF2-40B4-BE49-F238E27FC236}">
                  <a16:creationId xmlns:a16="http://schemas.microsoft.com/office/drawing/2014/main" id="{B30392DD-8193-4E7C-801A-1913AE68D98F}"/>
                </a:ext>
              </a:extLst>
            </p:cNvPr>
            <p:cNvSpPr/>
            <p:nvPr/>
          </p:nvSpPr>
          <p:spPr>
            <a:xfrm>
              <a:off x="1302852" y="3980688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1" name="직사각형 250">
              <a:extLst>
                <a:ext uri="{FF2B5EF4-FFF2-40B4-BE49-F238E27FC236}">
                  <a16:creationId xmlns:a16="http://schemas.microsoft.com/office/drawing/2014/main" id="{6B4642A1-B2E9-4E99-8B79-C3B15C9927CC}"/>
                </a:ext>
              </a:extLst>
            </p:cNvPr>
            <p:cNvSpPr/>
            <p:nvPr/>
          </p:nvSpPr>
          <p:spPr>
            <a:xfrm>
              <a:off x="585216" y="4160097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2" name="직사각형 251">
              <a:extLst>
                <a:ext uri="{FF2B5EF4-FFF2-40B4-BE49-F238E27FC236}">
                  <a16:creationId xmlns:a16="http://schemas.microsoft.com/office/drawing/2014/main" id="{CA110409-434F-4AD9-9094-913043091AF2}"/>
                </a:ext>
              </a:extLst>
            </p:cNvPr>
            <p:cNvSpPr/>
            <p:nvPr/>
          </p:nvSpPr>
          <p:spPr>
            <a:xfrm>
              <a:off x="764625" y="4160097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3" name="직사각형 252">
              <a:extLst>
                <a:ext uri="{FF2B5EF4-FFF2-40B4-BE49-F238E27FC236}">
                  <a16:creationId xmlns:a16="http://schemas.microsoft.com/office/drawing/2014/main" id="{06D65FE5-6F0F-4416-8B2B-C2FCE9A7DCBF}"/>
                </a:ext>
              </a:extLst>
            </p:cNvPr>
            <p:cNvSpPr/>
            <p:nvPr/>
          </p:nvSpPr>
          <p:spPr>
            <a:xfrm>
              <a:off x="944034" y="4160097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4" name="직사각형 253">
              <a:extLst>
                <a:ext uri="{FF2B5EF4-FFF2-40B4-BE49-F238E27FC236}">
                  <a16:creationId xmlns:a16="http://schemas.microsoft.com/office/drawing/2014/main" id="{A1CBB8A1-C4D5-470C-AC2A-AF106BD5F389}"/>
                </a:ext>
              </a:extLst>
            </p:cNvPr>
            <p:cNvSpPr/>
            <p:nvPr/>
          </p:nvSpPr>
          <p:spPr>
            <a:xfrm>
              <a:off x="1123443" y="4160097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5" name="직사각형 254">
              <a:extLst>
                <a:ext uri="{FF2B5EF4-FFF2-40B4-BE49-F238E27FC236}">
                  <a16:creationId xmlns:a16="http://schemas.microsoft.com/office/drawing/2014/main" id="{6577731C-63F2-4A08-B923-FF622D595471}"/>
                </a:ext>
              </a:extLst>
            </p:cNvPr>
            <p:cNvSpPr/>
            <p:nvPr/>
          </p:nvSpPr>
          <p:spPr>
            <a:xfrm>
              <a:off x="1302852" y="4160097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6" name="직사각형 255">
              <a:extLst>
                <a:ext uri="{FF2B5EF4-FFF2-40B4-BE49-F238E27FC236}">
                  <a16:creationId xmlns:a16="http://schemas.microsoft.com/office/drawing/2014/main" id="{8EADD330-04AB-47ED-B2A9-A8E9FF271E76}"/>
                </a:ext>
              </a:extLst>
            </p:cNvPr>
            <p:cNvSpPr/>
            <p:nvPr/>
          </p:nvSpPr>
          <p:spPr>
            <a:xfrm>
              <a:off x="585216" y="4339506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7" name="직사각형 256">
              <a:extLst>
                <a:ext uri="{FF2B5EF4-FFF2-40B4-BE49-F238E27FC236}">
                  <a16:creationId xmlns:a16="http://schemas.microsoft.com/office/drawing/2014/main" id="{18FD116E-0BEC-480F-99EB-9ADF15A4FFB6}"/>
                </a:ext>
              </a:extLst>
            </p:cNvPr>
            <p:cNvSpPr/>
            <p:nvPr/>
          </p:nvSpPr>
          <p:spPr>
            <a:xfrm>
              <a:off x="764625" y="4339506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8" name="직사각형 257">
              <a:extLst>
                <a:ext uri="{FF2B5EF4-FFF2-40B4-BE49-F238E27FC236}">
                  <a16:creationId xmlns:a16="http://schemas.microsoft.com/office/drawing/2014/main" id="{21A1B2B1-7700-40BD-A148-E8C93C8AAC19}"/>
                </a:ext>
              </a:extLst>
            </p:cNvPr>
            <p:cNvSpPr/>
            <p:nvPr/>
          </p:nvSpPr>
          <p:spPr>
            <a:xfrm>
              <a:off x="944034" y="4339506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9" name="직사각형 258">
              <a:extLst>
                <a:ext uri="{FF2B5EF4-FFF2-40B4-BE49-F238E27FC236}">
                  <a16:creationId xmlns:a16="http://schemas.microsoft.com/office/drawing/2014/main" id="{DD4266CE-C25A-4DCF-AA99-DF319EA4324F}"/>
                </a:ext>
              </a:extLst>
            </p:cNvPr>
            <p:cNvSpPr/>
            <p:nvPr/>
          </p:nvSpPr>
          <p:spPr>
            <a:xfrm>
              <a:off x="1123443" y="4339506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0" name="직사각형 259">
              <a:extLst>
                <a:ext uri="{FF2B5EF4-FFF2-40B4-BE49-F238E27FC236}">
                  <a16:creationId xmlns:a16="http://schemas.microsoft.com/office/drawing/2014/main" id="{916BCCA4-669F-4B7B-8947-4588E0ED968A}"/>
                </a:ext>
              </a:extLst>
            </p:cNvPr>
            <p:cNvSpPr/>
            <p:nvPr/>
          </p:nvSpPr>
          <p:spPr>
            <a:xfrm>
              <a:off x="1302852" y="4339506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1" name="직사각형 260">
              <a:extLst>
                <a:ext uri="{FF2B5EF4-FFF2-40B4-BE49-F238E27FC236}">
                  <a16:creationId xmlns:a16="http://schemas.microsoft.com/office/drawing/2014/main" id="{CD081EF1-7E4B-4D3F-8536-6F288228067F}"/>
                </a:ext>
              </a:extLst>
            </p:cNvPr>
            <p:cNvSpPr/>
            <p:nvPr/>
          </p:nvSpPr>
          <p:spPr>
            <a:xfrm>
              <a:off x="585216" y="4518915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2" name="직사각형 261">
              <a:extLst>
                <a:ext uri="{FF2B5EF4-FFF2-40B4-BE49-F238E27FC236}">
                  <a16:creationId xmlns:a16="http://schemas.microsoft.com/office/drawing/2014/main" id="{4ADBF2FE-B4E7-4EAA-AF48-96307B914B1D}"/>
                </a:ext>
              </a:extLst>
            </p:cNvPr>
            <p:cNvSpPr/>
            <p:nvPr/>
          </p:nvSpPr>
          <p:spPr>
            <a:xfrm>
              <a:off x="764625" y="4518915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3" name="직사각형 262">
              <a:extLst>
                <a:ext uri="{FF2B5EF4-FFF2-40B4-BE49-F238E27FC236}">
                  <a16:creationId xmlns:a16="http://schemas.microsoft.com/office/drawing/2014/main" id="{E4DC3B73-B867-46C9-B011-29C3B8830B96}"/>
                </a:ext>
              </a:extLst>
            </p:cNvPr>
            <p:cNvSpPr/>
            <p:nvPr/>
          </p:nvSpPr>
          <p:spPr>
            <a:xfrm>
              <a:off x="944034" y="4518915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4" name="직사각형 263">
              <a:extLst>
                <a:ext uri="{FF2B5EF4-FFF2-40B4-BE49-F238E27FC236}">
                  <a16:creationId xmlns:a16="http://schemas.microsoft.com/office/drawing/2014/main" id="{B70056A3-9A45-4DC6-BAE8-B5E0F8D1423A}"/>
                </a:ext>
              </a:extLst>
            </p:cNvPr>
            <p:cNvSpPr/>
            <p:nvPr/>
          </p:nvSpPr>
          <p:spPr>
            <a:xfrm>
              <a:off x="1123443" y="4518915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5" name="직사각형 264">
              <a:extLst>
                <a:ext uri="{FF2B5EF4-FFF2-40B4-BE49-F238E27FC236}">
                  <a16:creationId xmlns:a16="http://schemas.microsoft.com/office/drawing/2014/main" id="{870320D0-775D-4BB6-A21C-072B722A52D3}"/>
                </a:ext>
              </a:extLst>
            </p:cNvPr>
            <p:cNvSpPr/>
            <p:nvPr/>
          </p:nvSpPr>
          <p:spPr>
            <a:xfrm>
              <a:off x="1302852" y="4518915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6" name="직사각형 265">
              <a:extLst>
                <a:ext uri="{FF2B5EF4-FFF2-40B4-BE49-F238E27FC236}">
                  <a16:creationId xmlns:a16="http://schemas.microsoft.com/office/drawing/2014/main" id="{0E3022B4-CF69-47F3-819D-62C2DC6DF410}"/>
                </a:ext>
              </a:extLst>
            </p:cNvPr>
            <p:cNvSpPr/>
            <p:nvPr/>
          </p:nvSpPr>
          <p:spPr>
            <a:xfrm>
              <a:off x="585216" y="4698324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7" name="직사각형 266">
              <a:extLst>
                <a:ext uri="{FF2B5EF4-FFF2-40B4-BE49-F238E27FC236}">
                  <a16:creationId xmlns:a16="http://schemas.microsoft.com/office/drawing/2014/main" id="{2FFB9343-44FC-41D3-8A7F-B0FFF19953FE}"/>
                </a:ext>
              </a:extLst>
            </p:cNvPr>
            <p:cNvSpPr/>
            <p:nvPr/>
          </p:nvSpPr>
          <p:spPr>
            <a:xfrm>
              <a:off x="764625" y="4698324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8" name="직사각형 267">
              <a:extLst>
                <a:ext uri="{FF2B5EF4-FFF2-40B4-BE49-F238E27FC236}">
                  <a16:creationId xmlns:a16="http://schemas.microsoft.com/office/drawing/2014/main" id="{F986EBFA-7D38-4FEE-8035-EC94AD4ACBB6}"/>
                </a:ext>
              </a:extLst>
            </p:cNvPr>
            <p:cNvSpPr/>
            <p:nvPr/>
          </p:nvSpPr>
          <p:spPr>
            <a:xfrm>
              <a:off x="944034" y="4698324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9" name="직사각형 268">
              <a:extLst>
                <a:ext uri="{FF2B5EF4-FFF2-40B4-BE49-F238E27FC236}">
                  <a16:creationId xmlns:a16="http://schemas.microsoft.com/office/drawing/2014/main" id="{7CFAB849-4FEC-489B-80B4-189ABEF1A8F9}"/>
                </a:ext>
              </a:extLst>
            </p:cNvPr>
            <p:cNvSpPr/>
            <p:nvPr/>
          </p:nvSpPr>
          <p:spPr>
            <a:xfrm>
              <a:off x="1123443" y="4698324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0" name="직사각형 269">
              <a:extLst>
                <a:ext uri="{FF2B5EF4-FFF2-40B4-BE49-F238E27FC236}">
                  <a16:creationId xmlns:a16="http://schemas.microsoft.com/office/drawing/2014/main" id="{20E13723-2E27-4394-9366-581B258C4CE9}"/>
                </a:ext>
              </a:extLst>
            </p:cNvPr>
            <p:cNvSpPr/>
            <p:nvPr/>
          </p:nvSpPr>
          <p:spPr>
            <a:xfrm>
              <a:off x="1302852" y="4698324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7221" name="TextBox 7220">
            <a:extLst>
              <a:ext uri="{FF2B5EF4-FFF2-40B4-BE49-F238E27FC236}">
                <a16:creationId xmlns:a16="http://schemas.microsoft.com/office/drawing/2014/main" id="{4C7305AD-C9E9-410F-A23B-9D6FAF6C122D}"/>
              </a:ext>
            </a:extLst>
          </p:cNvPr>
          <p:cNvSpPr txBox="1"/>
          <p:nvPr/>
        </p:nvSpPr>
        <p:spPr>
          <a:xfrm>
            <a:off x="658740" y="5242560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(6,5)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2" name="TextBox 271">
            <a:extLst>
              <a:ext uri="{FF2B5EF4-FFF2-40B4-BE49-F238E27FC236}">
                <a16:creationId xmlns:a16="http://schemas.microsoft.com/office/drawing/2014/main" id="{FE3CAB6F-3ABA-4223-8EBB-179E625E3814}"/>
              </a:ext>
            </a:extLst>
          </p:cNvPr>
          <p:cNvSpPr txBox="1"/>
          <p:nvPr/>
        </p:nvSpPr>
        <p:spPr>
          <a:xfrm>
            <a:off x="1917140" y="5228737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(5,5)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3" name="TextBox 272">
            <a:extLst>
              <a:ext uri="{FF2B5EF4-FFF2-40B4-BE49-F238E27FC236}">
                <a16:creationId xmlns:a16="http://schemas.microsoft.com/office/drawing/2014/main" id="{709D6049-15A0-4BB3-992F-5A3AF3381B3C}"/>
              </a:ext>
            </a:extLst>
          </p:cNvPr>
          <p:cNvSpPr txBox="1"/>
          <p:nvPr/>
        </p:nvSpPr>
        <p:spPr>
          <a:xfrm>
            <a:off x="3231127" y="5228737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(6,5)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222" name="그룹 7221">
            <a:extLst>
              <a:ext uri="{FF2B5EF4-FFF2-40B4-BE49-F238E27FC236}">
                <a16:creationId xmlns:a16="http://schemas.microsoft.com/office/drawing/2014/main" id="{C2C2DD6F-59A6-4AB7-86E4-60E69DAA9828}"/>
              </a:ext>
            </a:extLst>
          </p:cNvPr>
          <p:cNvGrpSpPr/>
          <p:nvPr/>
        </p:nvGrpSpPr>
        <p:grpSpPr>
          <a:xfrm>
            <a:off x="3344079" y="3980688"/>
            <a:ext cx="897045" cy="1076454"/>
            <a:chOff x="3344079" y="3980688"/>
            <a:chExt cx="897045" cy="1076454"/>
          </a:xfrm>
        </p:grpSpPr>
        <p:grpSp>
          <p:nvGrpSpPr>
            <p:cNvPr id="274" name="그룹 273">
              <a:extLst>
                <a:ext uri="{FF2B5EF4-FFF2-40B4-BE49-F238E27FC236}">
                  <a16:creationId xmlns:a16="http://schemas.microsoft.com/office/drawing/2014/main" id="{0729F880-45E7-4C25-B4CD-A3099A50616D}"/>
                </a:ext>
              </a:extLst>
            </p:cNvPr>
            <p:cNvGrpSpPr/>
            <p:nvPr/>
          </p:nvGrpSpPr>
          <p:grpSpPr>
            <a:xfrm>
              <a:off x="3344079" y="3980688"/>
              <a:ext cx="897045" cy="897045"/>
              <a:chOff x="585216" y="3980688"/>
              <a:chExt cx="897045" cy="897045"/>
            </a:xfrm>
          </p:grpSpPr>
          <p:sp>
            <p:nvSpPr>
              <p:cNvPr id="275" name="직사각형 274">
                <a:extLst>
                  <a:ext uri="{FF2B5EF4-FFF2-40B4-BE49-F238E27FC236}">
                    <a16:creationId xmlns:a16="http://schemas.microsoft.com/office/drawing/2014/main" id="{9CE639CA-6B1E-46EA-B322-AD79D4409899}"/>
                  </a:ext>
                </a:extLst>
              </p:cNvPr>
              <p:cNvSpPr/>
              <p:nvPr/>
            </p:nvSpPr>
            <p:spPr>
              <a:xfrm>
                <a:off x="585216" y="3980688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6" name="직사각형 275">
                <a:extLst>
                  <a:ext uri="{FF2B5EF4-FFF2-40B4-BE49-F238E27FC236}">
                    <a16:creationId xmlns:a16="http://schemas.microsoft.com/office/drawing/2014/main" id="{C47816C4-207B-480B-BA39-243B61FC88EE}"/>
                  </a:ext>
                </a:extLst>
              </p:cNvPr>
              <p:cNvSpPr/>
              <p:nvPr/>
            </p:nvSpPr>
            <p:spPr>
              <a:xfrm>
                <a:off x="764625" y="3980688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7" name="직사각형 276">
                <a:extLst>
                  <a:ext uri="{FF2B5EF4-FFF2-40B4-BE49-F238E27FC236}">
                    <a16:creationId xmlns:a16="http://schemas.microsoft.com/office/drawing/2014/main" id="{86A7BF62-B378-414E-B9A2-E77EB5BD1F04}"/>
                  </a:ext>
                </a:extLst>
              </p:cNvPr>
              <p:cNvSpPr/>
              <p:nvPr/>
            </p:nvSpPr>
            <p:spPr>
              <a:xfrm>
                <a:off x="944034" y="3980688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8" name="직사각형 277">
                <a:extLst>
                  <a:ext uri="{FF2B5EF4-FFF2-40B4-BE49-F238E27FC236}">
                    <a16:creationId xmlns:a16="http://schemas.microsoft.com/office/drawing/2014/main" id="{DEA5C166-94ED-4B6C-B3D9-9E762FF6504D}"/>
                  </a:ext>
                </a:extLst>
              </p:cNvPr>
              <p:cNvSpPr/>
              <p:nvPr/>
            </p:nvSpPr>
            <p:spPr>
              <a:xfrm>
                <a:off x="1123443" y="3980688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9" name="직사각형 278">
                <a:extLst>
                  <a:ext uri="{FF2B5EF4-FFF2-40B4-BE49-F238E27FC236}">
                    <a16:creationId xmlns:a16="http://schemas.microsoft.com/office/drawing/2014/main" id="{657F0756-073E-4AF7-8F3F-42C87D1AC6AB}"/>
                  </a:ext>
                </a:extLst>
              </p:cNvPr>
              <p:cNvSpPr/>
              <p:nvPr/>
            </p:nvSpPr>
            <p:spPr>
              <a:xfrm>
                <a:off x="1302852" y="3980688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80" name="직사각형 279">
                <a:extLst>
                  <a:ext uri="{FF2B5EF4-FFF2-40B4-BE49-F238E27FC236}">
                    <a16:creationId xmlns:a16="http://schemas.microsoft.com/office/drawing/2014/main" id="{4AE924A3-E276-4E69-8B98-C46BAADE3577}"/>
                  </a:ext>
                </a:extLst>
              </p:cNvPr>
              <p:cNvSpPr/>
              <p:nvPr/>
            </p:nvSpPr>
            <p:spPr>
              <a:xfrm>
                <a:off x="585216" y="4160097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81" name="직사각형 280">
                <a:extLst>
                  <a:ext uri="{FF2B5EF4-FFF2-40B4-BE49-F238E27FC236}">
                    <a16:creationId xmlns:a16="http://schemas.microsoft.com/office/drawing/2014/main" id="{C6B81491-AA41-457C-B0B1-AB9CA9FEBDE1}"/>
                  </a:ext>
                </a:extLst>
              </p:cNvPr>
              <p:cNvSpPr/>
              <p:nvPr/>
            </p:nvSpPr>
            <p:spPr>
              <a:xfrm>
                <a:off x="764625" y="4160097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82" name="직사각형 281">
                <a:extLst>
                  <a:ext uri="{FF2B5EF4-FFF2-40B4-BE49-F238E27FC236}">
                    <a16:creationId xmlns:a16="http://schemas.microsoft.com/office/drawing/2014/main" id="{057C68FA-9138-4531-99C8-8F321AB40BA9}"/>
                  </a:ext>
                </a:extLst>
              </p:cNvPr>
              <p:cNvSpPr/>
              <p:nvPr/>
            </p:nvSpPr>
            <p:spPr>
              <a:xfrm>
                <a:off x="944034" y="4160097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83" name="직사각형 282">
                <a:extLst>
                  <a:ext uri="{FF2B5EF4-FFF2-40B4-BE49-F238E27FC236}">
                    <a16:creationId xmlns:a16="http://schemas.microsoft.com/office/drawing/2014/main" id="{10953045-2F4C-4EFA-A25C-DEDE1596CAE4}"/>
                  </a:ext>
                </a:extLst>
              </p:cNvPr>
              <p:cNvSpPr/>
              <p:nvPr/>
            </p:nvSpPr>
            <p:spPr>
              <a:xfrm>
                <a:off x="1123443" y="4160097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84" name="직사각형 283">
                <a:extLst>
                  <a:ext uri="{FF2B5EF4-FFF2-40B4-BE49-F238E27FC236}">
                    <a16:creationId xmlns:a16="http://schemas.microsoft.com/office/drawing/2014/main" id="{FDF817F6-8EEE-43B3-9B16-20256370D68D}"/>
                  </a:ext>
                </a:extLst>
              </p:cNvPr>
              <p:cNvSpPr/>
              <p:nvPr/>
            </p:nvSpPr>
            <p:spPr>
              <a:xfrm>
                <a:off x="1302852" y="4160097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85" name="직사각형 284">
                <a:extLst>
                  <a:ext uri="{FF2B5EF4-FFF2-40B4-BE49-F238E27FC236}">
                    <a16:creationId xmlns:a16="http://schemas.microsoft.com/office/drawing/2014/main" id="{E8BF7E7D-2E24-4D7B-A8F7-4409FCEA3915}"/>
                  </a:ext>
                </a:extLst>
              </p:cNvPr>
              <p:cNvSpPr/>
              <p:nvPr/>
            </p:nvSpPr>
            <p:spPr>
              <a:xfrm>
                <a:off x="585216" y="4339506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86" name="직사각형 285">
                <a:extLst>
                  <a:ext uri="{FF2B5EF4-FFF2-40B4-BE49-F238E27FC236}">
                    <a16:creationId xmlns:a16="http://schemas.microsoft.com/office/drawing/2014/main" id="{A3F2C6DF-C8B5-415C-8450-742E0482DDBC}"/>
                  </a:ext>
                </a:extLst>
              </p:cNvPr>
              <p:cNvSpPr/>
              <p:nvPr/>
            </p:nvSpPr>
            <p:spPr>
              <a:xfrm>
                <a:off x="764625" y="4339506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87" name="직사각형 286">
                <a:extLst>
                  <a:ext uri="{FF2B5EF4-FFF2-40B4-BE49-F238E27FC236}">
                    <a16:creationId xmlns:a16="http://schemas.microsoft.com/office/drawing/2014/main" id="{D54C496A-4C9A-4FA9-A56C-74EF30813DD0}"/>
                  </a:ext>
                </a:extLst>
              </p:cNvPr>
              <p:cNvSpPr/>
              <p:nvPr/>
            </p:nvSpPr>
            <p:spPr>
              <a:xfrm>
                <a:off x="944034" y="4339506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88" name="직사각형 287">
                <a:extLst>
                  <a:ext uri="{FF2B5EF4-FFF2-40B4-BE49-F238E27FC236}">
                    <a16:creationId xmlns:a16="http://schemas.microsoft.com/office/drawing/2014/main" id="{EE391A5C-64BA-49BB-B0FB-6B5B0FD78993}"/>
                  </a:ext>
                </a:extLst>
              </p:cNvPr>
              <p:cNvSpPr/>
              <p:nvPr/>
            </p:nvSpPr>
            <p:spPr>
              <a:xfrm>
                <a:off x="1123443" y="4339506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89" name="직사각형 288">
                <a:extLst>
                  <a:ext uri="{FF2B5EF4-FFF2-40B4-BE49-F238E27FC236}">
                    <a16:creationId xmlns:a16="http://schemas.microsoft.com/office/drawing/2014/main" id="{744ED412-E89C-42BB-B6AA-E3B30BCF3E04}"/>
                  </a:ext>
                </a:extLst>
              </p:cNvPr>
              <p:cNvSpPr/>
              <p:nvPr/>
            </p:nvSpPr>
            <p:spPr>
              <a:xfrm>
                <a:off x="1302852" y="4339506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0" name="직사각형 289">
                <a:extLst>
                  <a:ext uri="{FF2B5EF4-FFF2-40B4-BE49-F238E27FC236}">
                    <a16:creationId xmlns:a16="http://schemas.microsoft.com/office/drawing/2014/main" id="{3A37CBAE-1DFF-4586-8622-30648290D6E2}"/>
                  </a:ext>
                </a:extLst>
              </p:cNvPr>
              <p:cNvSpPr/>
              <p:nvPr/>
            </p:nvSpPr>
            <p:spPr>
              <a:xfrm>
                <a:off x="585216" y="4518915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1" name="직사각형 290">
                <a:extLst>
                  <a:ext uri="{FF2B5EF4-FFF2-40B4-BE49-F238E27FC236}">
                    <a16:creationId xmlns:a16="http://schemas.microsoft.com/office/drawing/2014/main" id="{F152C16D-8C90-46F2-9288-77BA2B5B5430}"/>
                  </a:ext>
                </a:extLst>
              </p:cNvPr>
              <p:cNvSpPr/>
              <p:nvPr/>
            </p:nvSpPr>
            <p:spPr>
              <a:xfrm>
                <a:off x="764625" y="4518915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2" name="직사각형 291">
                <a:extLst>
                  <a:ext uri="{FF2B5EF4-FFF2-40B4-BE49-F238E27FC236}">
                    <a16:creationId xmlns:a16="http://schemas.microsoft.com/office/drawing/2014/main" id="{3D191801-9979-4C94-AE4A-216ED6BCD2E9}"/>
                  </a:ext>
                </a:extLst>
              </p:cNvPr>
              <p:cNvSpPr/>
              <p:nvPr/>
            </p:nvSpPr>
            <p:spPr>
              <a:xfrm>
                <a:off x="944034" y="4518915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3" name="직사각형 292">
                <a:extLst>
                  <a:ext uri="{FF2B5EF4-FFF2-40B4-BE49-F238E27FC236}">
                    <a16:creationId xmlns:a16="http://schemas.microsoft.com/office/drawing/2014/main" id="{4E4A423F-B289-4F21-9524-C77FEED6499A}"/>
                  </a:ext>
                </a:extLst>
              </p:cNvPr>
              <p:cNvSpPr/>
              <p:nvPr/>
            </p:nvSpPr>
            <p:spPr>
              <a:xfrm>
                <a:off x="1123443" y="4518915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4" name="직사각형 293">
                <a:extLst>
                  <a:ext uri="{FF2B5EF4-FFF2-40B4-BE49-F238E27FC236}">
                    <a16:creationId xmlns:a16="http://schemas.microsoft.com/office/drawing/2014/main" id="{3D1E8A5C-E75A-4116-9CED-7261BD793DB4}"/>
                  </a:ext>
                </a:extLst>
              </p:cNvPr>
              <p:cNvSpPr/>
              <p:nvPr/>
            </p:nvSpPr>
            <p:spPr>
              <a:xfrm>
                <a:off x="1302852" y="4518915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5" name="직사각형 294">
                <a:extLst>
                  <a:ext uri="{FF2B5EF4-FFF2-40B4-BE49-F238E27FC236}">
                    <a16:creationId xmlns:a16="http://schemas.microsoft.com/office/drawing/2014/main" id="{BBB241D4-A08E-4A07-9535-6725369FB854}"/>
                  </a:ext>
                </a:extLst>
              </p:cNvPr>
              <p:cNvSpPr/>
              <p:nvPr/>
            </p:nvSpPr>
            <p:spPr>
              <a:xfrm>
                <a:off x="585216" y="4698324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6" name="직사각형 295">
                <a:extLst>
                  <a:ext uri="{FF2B5EF4-FFF2-40B4-BE49-F238E27FC236}">
                    <a16:creationId xmlns:a16="http://schemas.microsoft.com/office/drawing/2014/main" id="{987FCD3F-C63E-475A-8323-364FC606C475}"/>
                  </a:ext>
                </a:extLst>
              </p:cNvPr>
              <p:cNvSpPr/>
              <p:nvPr/>
            </p:nvSpPr>
            <p:spPr>
              <a:xfrm>
                <a:off x="764625" y="4698324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7" name="직사각형 296">
                <a:extLst>
                  <a:ext uri="{FF2B5EF4-FFF2-40B4-BE49-F238E27FC236}">
                    <a16:creationId xmlns:a16="http://schemas.microsoft.com/office/drawing/2014/main" id="{B91D38EF-8801-40D9-9D1B-4A9B1AA071BC}"/>
                  </a:ext>
                </a:extLst>
              </p:cNvPr>
              <p:cNvSpPr/>
              <p:nvPr/>
            </p:nvSpPr>
            <p:spPr>
              <a:xfrm>
                <a:off x="944034" y="4698324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8" name="직사각형 297">
                <a:extLst>
                  <a:ext uri="{FF2B5EF4-FFF2-40B4-BE49-F238E27FC236}">
                    <a16:creationId xmlns:a16="http://schemas.microsoft.com/office/drawing/2014/main" id="{102C5669-5AA0-41B7-A47E-94614B033644}"/>
                  </a:ext>
                </a:extLst>
              </p:cNvPr>
              <p:cNvSpPr/>
              <p:nvPr/>
            </p:nvSpPr>
            <p:spPr>
              <a:xfrm>
                <a:off x="1123443" y="4698324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9" name="직사각형 298">
                <a:extLst>
                  <a:ext uri="{FF2B5EF4-FFF2-40B4-BE49-F238E27FC236}">
                    <a16:creationId xmlns:a16="http://schemas.microsoft.com/office/drawing/2014/main" id="{61791111-2070-4E44-98FE-AC7DE4EF6731}"/>
                  </a:ext>
                </a:extLst>
              </p:cNvPr>
              <p:cNvSpPr/>
              <p:nvPr/>
            </p:nvSpPr>
            <p:spPr>
              <a:xfrm>
                <a:off x="1302852" y="4698324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300" name="직사각형 299">
              <a:extLst>
                <a:ext uri="{FF2B5EF4-FFF2-40B4-BE49-F238E27FC236}">
                  <a16:creationId xmlns:a16="http://schemas.microsoft.com/office/drawing/2014/main" id="{F22211EB-E28E-455C-B250-1C99BC63E154}"/>
                </a:ext>
              </a:extLst>
            </p:cNvPr>
            <p:cNvSpPr/>
            <p:nvPr/>
          </p:nvSpPr>
          <p:spPr>
            <a:xfrm>
              <a:off x="3344079" y="4877733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1" name="직사각형 300">
              <a:extLst>
                <a:ext uri="{FF2B5EF4-FFF2-40B4-BE49-F238E27FC236}">
                  <a16:creationId xmlns:a16="http://schemas.microsoft.com/office/drawing/2014/main" id="{3ADBD8EA-7BBF-46C4-A092-975201DCF1A9}"/>
                </a:ext>
              </a:extLst>
            </p:cNvPr>
            <p:cNvSpPr/>
            <p:nvPr/>
          </p:nvSpPr>
          <p:spPr>
            <a:xfrm>
              <a:off x="3523488" y="4877733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2" name="직사각형 301">
              <a:extLst>
                <a:ext uri="{FF2B5EF4-FFF2-40B4-BE49-F238E27FC236}">
                  <a16:creationId xmlns:a16="http://schemas.microsoft.com/office/drawing/2014/main" id="{D2F8D86D-F7D9-4656-BFD6-4D094A55CF64}"/>
                </a:ext>
              </a:extLst>
            </p:cNvPr>
            <p:cNvSpPr/>
            <p:nvPr/>
          </p:nvSpPr>
          <p:spPr>
            <a:xfrm>
              <a:off x="3702897" y="4877733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3" name="직사각형 302">
              <a:extLst>
                <a:ext uri="{FF2B5EF4-FFF2-40B4-BE49-F238E27FC236}">
                  <a16:creationId xmlns:a16="http://schemas.microsoft.com/office/drawing/2014/main" id="{DF30FF51-31E1-414A-B61E-BB30396E4904}"/>
                </a:ext>
              </a:extLst>
            </p:cNvPr>
            <p:cNvSpPr/>
            <p:nvPr/>
          </p:nvSpPr>
          <p:spPr>
            <a:xfrm>
              <a:off x="3882306" y="4877733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4" name="직사각형 303">
              <a:extLst>
                <a:ext uri="{FF2B5EF4-FFF2-40B4-BE49-F238E27FC236}">
                  <a16:creationId xmlns:a16="http://schemas.microsoft.com/office/drawing/2014/main" id="{776C3431-5EC3-461F-8894-379B8CD49E3A}"/>
                </a:ext>
              </a:extLst>
            </p:cNvPr>
            <p:cNvSpPr/>
            <p:nvPr/>
          </p:nvSpPr>
          <p:spPr>
            <a:xfrm>
              <a:off x="4061715" y="4877733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98048731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바른 학습을 위해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드롭아웃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D2FC59B-C002-44F4-9AB8-D4C547D64E6E}"/>
              </a:ext>
            </a:extLst>
          </p:cNvPr>
          <p:cNvSpPr txBox="1"/>
          <p:nvPr/>
        </p:nvSpPr>
        <p:spPr>
          <a:xfrm>
            <a:off x="6669024" y="923745"/>
            <a:ext cx="35830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dropout_ration = 0.2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9DF819D8-110D-4BAA-96FC-4495C071C774}"/>
              </a:ext>
            </a:extLst>
          </p:cNvPr>
          <p:cNvSpPr/>
          <p:nvPr/>
        </p:nvSpPr>
        <p:spPr>
          <a:xfrm>
            <a:off x="8923086" y="1385410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8D9E26D5-3F09-42AE-8042-039B77146F23}"/>
              </a:ext>
            </a:extLst>
          </p:cNvPr>
          <p:cNvSpPr/>
          <p:nvPr/>
        </p:nvSpPr>
        <p:spPr>
          <a:xfrm>
            <a:off x="7618542" y="2373915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61F42FEE-C7EF-4C9E-878A-CC1FD5DBBA30}"/>
              </a:ext>
            </a:extLst>
          </p:cNvPr>
          <p:cNvSpPr/>
          <p:nvPr/>
        </p:nvSpPr>
        <p:spPr>
          <a:xfrm>
            <a:off x="8270814" y="2373915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FF6FB43E-C2B0-433F-834A-7B7EF52F981C}"/>
              </a:ext>
            </a:extLst>
          </p:cNvPr>
          <p:cNvSpPr/>
          <p:nvPr/>
        </p:nvSpPr>
        <p:spPr>
          <a:xfrm>
            <a:off x="8923086" y="2373915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21D75AB8-1E7F-4392-B790-562DE00509C9}"/>
              </a:ext>
            </a:extLst>
          </p:cNvPr>
          <p:cNvSpPr/>
          <p:nvPr/>
        </p:nvSpPr>
        <p:spPr>
          <a:xfrm>
            <a:off x="9575358" y="2373915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A10CDA2F-39D9-419A-8656-49BE71A6BD60}"/>
              </a:ext>
            </a:extLst>
          </p:cNvPr>
          <p:cNvSpPr/>
          <p:nvPr/>
        </p:nvSpPr>
        <p:spPr>
          <a:xfrm>
            <a:off x="10227630" y="2373915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40FDF048-3883-485D-89F8-BEF423742E88}"/>
              </a:ext>
            </a:extLst>
          </p:cNvPr>
          <p:cNvSpPr/>
          <p:nvPr/>
        </p:nvSpPr>
        <p:spPr>
          <a:xfrm>
            <a:off x="7618542" y="3032283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9F7C7EBC-CEC3-4884-ABB7-3F7EC01215E7}"/>
              </a:ext>
            </a:extLst>
          </p:cNvPr>
          <p:cNvSpPr/>
          <p:nvPr/>
        </p:nvSpPr>
        <p:spPr>
          <a:xfrm>
            <a:off x="8270814" y="3032283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C90F0C94-3330-4EB1-AD41-71A1C0D8D2F5}"/>
              </a:ext>
            </a:extLst>
          </p:cNvPr>
          <p:cNvSpPr/>
          <p:nvPr/>
        </p:nvSpPr>
        <p:spPr>
          <a:xfrm>
            <a:off x="8923086" y="3032283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4D4A6C21-4862-4677-A9D7-791A46280BBF}"/>
              </a:ext>
            </a:extLst>
          </p:cNvPr>
          <p:cNvSpPr/>
          <p:nvPr/>
        </p:nvSpPr>
        <p:spPr>
          <a:xfrm>
            <a:off x="9575358" y="3032283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45C90F9E-0C5F-4BE5-830B-F00C76650E34}"/>
              </a:ext>
            </a:extLst>
          </p:cNvPr>
          <p:cNvSpPr/>
          <p:nvPr/>
        </p:nvSpPr>
        <p:spPr>
          <a:xfrm>
            <a:off x="10227630" y="3032283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AC52B0F6-59CD-4C6C-8BB7-C00EB8721D46}"/>
              </a:ext>
            </a:extLst>
          </p:cNvPr>
          <p:cNvSpPr/>
          <p:nvPr/>
        </p:nvSpPr>
        <p:spPr>
          <a:xfrm>
            <a:off x="7618542" y="3690651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FD412476-FB6F-43C3-9FCB-19C65C2F1518}"/>
              </a:ext>
            </a:extLst>
          </p:cNvPr>
          <p:cNvSpPr/>
          <p:nvPr/>
        </p:nvSpPr>
        <p:spPr>
          <a:xfrm>
            <a:off x="8270814" y="3690651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AE2BF08D-09BD-4AE1-9A2A-A1F27FB349B5}"/>
              </a:ext>
            </a:extLst>
          </p:cNvPr>
          <p:cNvSpPr/>
          <p:nvPr/>
        </p:nvSpPr>
        <p:spPr>
          <a:xfrm>
            <a:off x="8923086" y="3690651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FF8CCC91-3159-49CF-BB73-08480B521057}"/>
              </a:ext>
            </a:extLst>
          </p:cNvPr>
          <p:cNvSpPr/>
          <p:nvPr/>
        </p:nvSpPr>
        <p:spPr>
          <a:xfrm>
            <a:off x="9575358" y="3690651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555658DB-B7CF-42CA-8D17-9FA39888F602}"/>
              </a:ext>
            </a:extLst>
          </p:cNvPr>
          <p:cNvSpPr/>
          <p:nvPr/>
        </p:nvSpPr>
        <p:spPr>
          <a:xfrm>
            <a:off x="10227630" y="3690651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216AED21-A577-408A-9CE8-74AD0E6895D0}"/>
              </a:ext>
            </a:extLst>
          </p:cNvPr>
          <p:cNvCxnSpPr>
            <a:cxnSpLocks/>
            <a:stCxn id="19" idx="0"/>
            <a:endCxn id="15" idx="4"/>
          </p:cNvCxnSpPr>
          <p:nvPr/>
        </p:nvCxnSpPr>
        <p:spPr>
          <a:xfrm flipV="1">
            <a:off x="7786182" y="3367563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982B7661-8769-414B-BC4C-8AB0750F798E}"/>
              </a:ext>
            </a:extLst>
          </p:cNvPr>
          <p:cNvCxnSpPr>
            <a:cxnSpLocks/>
            <a:stCxn id="22" idx="0"/>
            <a:endCxn id="18" idx="4"/>
          </p:cNvCxnSpPr>
          <p:nvPr/>
        </p:nvCxnSpPr>
        <p:spPr>
          <a:xfrm flipV="1">
            <a:off x="9742998" y="3367563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F630254D-4701-49A9-AD85-29748EEDCB6A}"/>
              </a:ext>
            </a:extLst>
          </p:cNvPr>
          <p:cNvCxnSpPr>
            <a:cxnSpLocks/>
            <a:stCxn id="23" idx="0"/>
            <a:endCxn id="18" idx="4"/>
          </p:cNvCxnSpPr>
          <p:nvPr/>
        </p:nvCxnSpPr>
        <p:spPr>
          <a:xfrm flipV="1">
            <a:off x="10395270" y="3367563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64B8B23A-18A1-43E6-AE7C-132BB312C2B7}"/>
              </a:ext>
            </a:extLst>
          </p:cNvPr>
          <p:cNvCxnSpPr>
            <a:cxnSpLocks/>
            <a:stCxn id="22" idx="0"/>
            <a:endCxn id="15" idx="4"/>
          </p:cNvCxnSpPr>
          <p:nvPr/>
        </p:nvCxnSpPr>
        <p:spPr>
          <a:xfrm flipH="1" flipV="1">
            <a:off x="8438454" y="3367563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D2337A61-BB83-49AA-9879-383D1FCA2650}"/>
              </a:ext>
            </a:extLst>
          </p:cNvPr>
          <p:cNvCxnSpPr>
            <a:cxnSpLocks/>
            <a:stCxn id="19" idx="0"/>
            <a:endCxn id="18" idx="4"/>
          </p:cNvCxnSpPr>
          <p:nvPr/>
        </p:nvCxnSpPr>
        <p:spPr>
          <a:xfrm flipV="1">
            <a:off x="7786182" y="3367563"/>
            <a:ext cx="2609088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EA52CDA4-F103-4562-B427-4A351B59C7A6}"/>
              </a:ext>
            </a:extLst>
          </p:cNvPr>
          <p:cNvCxnSpPr>
            <a:cxnSpLocks/>
            <a:stCxn id="23" idx="0"/>
            <a:endCxn id="15" idx="4"/>
          </p:cNvCxnSpPr>
          <p:nvPr/>
        </p:nvCxnSpPr>
        <p:spPr>
          <a:xfrm flipH="1" flipV="1">
            <a:off x="8438454" y="3367563"/>
            <a:ext cx="1956816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1958D915-421F-4885-9D7F-D7185D68A525}"/>
              </a:ext>
            </a:extLst>
          </p:cNvPr>
          <p:cNvCxnSpPr>
            <a:cxnSpLocks/>
          </p:cNvCxnSpPr>
          <p:nvPr/>
        </p:nvCxnSpPr>
        <p:spPr>
          <a:xfrm flipV="1">
            <a:off x="8429310" y="2709195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DAD04D8C-7203-4A11-8CA2-6455739C7E59}"/>
              </a:ext>
            </a:extLst>
          </p:cNvPr>
          <p:cNvCxnSpPr>
            <a:cxnSpLocks/>
          </p:cNvCxnSpPr>
          <p:nvPr/>
        </p:nvCxnSpPr>
        <p:spPr>
          <a:xfrm flipV="1">
            <a:off x="10386126" y="2709195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2DB8C535-EB21-4E90-AAA0-E9B9B39FA6FE}"/>
              </a:ext>
            </a:extLst>
          </p:cNvPr>
          <p:cNvCxnSpPr>
            <a:cxnSpLocks/>
          </p:cNvCxnSpPr>
          <p:nvPr/>
        </p:nvCxnSpPr>
        <p:spPr>
          <a:xfrm flipH="1" flipV="1">
            <a:off x="7767894" y="2684811"/>
            <a:ext cx="661416" cy="3474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45F8BA53-90D4-42C9-83CF-CCA419B2CD4B}"/>
              </a:ext>
            </a:extLst>
          </p:cNvPr>
          <p:cNvCxnSpPr>
            <a:cxnSpLocks/>
          </p:cNvCxnSpPr>
          <p:nvPr/>
        </p:nvCxnSpPr>
        <p:spPr>
          <a:xfrm flipH="1" flipV="1">
            <a:off x="9081582" y="2709195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B63EFA73-6EE9-463D-A685-15F5DE83417B}"/>
              </a:ext>
            </a:extLst>
          </p:cNvPr>
          <p:cNvCxnSpPr>
            <a:cxnSpLocks/>
            <a:stCxn id="9" idx="0"/>
            <a:endCxn id="8" idx="4"/>
          </p:cNvCxnSpPr>
          <p:nvPr/>
        </p:nvCxnSpPr>
        <p:spPr>
          <a:xfrm flipV="1">
            <a:off x="7786182" y="1720690"/>
            <a:ext cx="1304544" cy="653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070AFEA0-D2B7-4B2B-B70D-1F97511DE6AE}"/>
              </a:ext>
            </a:extLst>
          </p:cNvPr>
          <p:cNvCxnSpPr>
            <a:cxnSpLocks/>
            <a:stCxn id="11" idx="0"/>
            <a:endCxn id="8" idx="4"/>
          </p:cNvCxnSpPr>
          <p:nvPr/>
        </p:nvCxnSpPr>
        <p:spPr>
          <a:xfrm flipV="1">
            <a:off x="9090726" y="1720690"/>
            <a:ext cx="0" cy="653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3436C071-4EEB-4EBE-9920-3045F8A2EFBC}"/>
              </a:ext>
            </a:extLst>
          </p:cNvPr>
          <p:cNvCxnSpPr>
            <a:cxnSpLocks/>
            <a:stCxn id="13" idx="0"/>
            <a:endCxn id="8" idx="4"/>
          </p:cNvCxnSpPr>
          <p:nvPr/>
        </p:nvCxnSpPr>
        <p:spPr>
          <a:xfrm flipH="1" flipV="1">
            <a:off x="9090726" y="1720690"/>
            <a:ext cx="1304544" cy="653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09BD295A-8B37-42F8-AE5B-620D55C52011}"/>
              </a:ext>
            </a:extLst>
          </p:cNvPr>
          <p:cNvCxnSpPr/>
          <p:nvPr/>
        </p:nvCxnSpPr>
        <p:spPr>
          <a:xfrm flipH="1">
            <a:off x="9624459" y="2426064"/>
            <a:ext cx="237078" cy="23707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697E094F-C85E-4E98-8432-FE93CAA9E87E}"/>
              </a:ext>
            </a:extLst>
          </p:cNvPr>
          <p:cNvCxnSpPr>
            <a:cxnSpLocks/>
          </p:cNvCxnSpPr>
          <p:nvPr/>
        </p:nvCxnSpPr>
        <p:spPr>
          <a:xfrm flipH="1" flipV="1">
            <a:off x="9624459" y="2426064"/>
            <a:ext cx="237078" cy="23707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AD94ED84-C398-4856-8977-992AB3C22600}"/>
              </a:ext>
            </a:extLst>
          </p:cNvPr>
          <p:cNvCxnSpPr/>
          <p:nvPr/>
        </p:nvCxnSpPr>
        <p:spPr>
          <a:xfrm flipH="1">
            <a:off x="7667643" y="3078812"/>
            <a:ext cx="237078" cy="23707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90514FAC-3304-4BE3-BF94-86BC17AEE975}"/>
              </a:ext>
            </a:extLst>
          </p:cNvPr>
          <p:cNvCxnSpPr>
            <a:cxnSpLocks/>
          </p:cNvCxnSpPr>
          <p:nvPr/>
        </p:nvCxnSpPr>
        <p:spPr>
          <a:xfrm flipH="1" flipV="1">
            <a:off x="7667643" y="3078812"/>
            <a:ext cx="237078" cy="23707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3F8858EE-A495-4E9C-A3F3-8E6CDA9EE070}"/>
              </a:ext>
            </a:extLst>
          </p:cNvPr>
          <p:cNvCxnSpPr/>
          <p:nvPr/>
        </p:nvCxnSpPr>
        <p:spPr>
          <a:xfrm flipH="1">
            <a:off x="8321505" y="3743276"/>
            <a:ext cx="237078" cy="23707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8FA733A8-C5B0-4205-AD67-5EE5FF33A12A}"/>
              </a:ext>
            </a:extLst>
          </p:cNvPr>
          <p:cNvCxnSpPr>
            <a:cxnSpLocks/>
          </p:cNvCxnSpPr>
          <p:nvPr/>
        </p:nvCxnSpPr>
        <p:spPr>
          <a:xfrm flipH="1" flipV="1">
            <a:off x="8321505" y="3743276"/>
            <a:ext cx="237078" cy="23707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2A7AC6E-74CA-4E6E-8190-0467E979B0A3}"/>
              </a:ext>
            </a:extLst>
          </p:cNvPr>
          <p:cNvCxnSpPr>
            <a:cxnSpLocks/>
            <a:stCxn id="15" idx="0"/>
            <a:endCxn id="13" idx="4"/>
          </p:cNvCxnSpPr>
          <p:nvPr/>
        </p:nvCxnSpPr>
        <p:spPr>
          <a:xfrm flipV="1">
            <a:off x="8438454" y="2709195"/>
            <a:ext cx="1956816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3D962A5F-DD4D-4A1E-9BDA-AC9C454A2BAF}"/>
              </a:ext>
            </a:extLst>
          </p:cNvPr>
          <p:cNvCxnSpPr>
            <a:cxnSpLocks/>
            <a:stCxn id="18" idx="0"/>
            <a:endCxn id="9" idx="4"/>
          </p:cNvCxnSpPr>
          <p:nvPr/>
        </p:nvCxnSpPr>
        <p:spPr>
          <a:xfrm flipH="1" flipV="1">
            <a:off x="7786182" y="2709195"/>
            <a:ext cx="2609088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3402B5A4-5017-43FD-95ED-0EB6CF0E7C81}"/>
              </a:ext>
            </a:extLst>
          </p:cNvPr>
          <p:cNvCxnSpPr>
            <a:cxnSpLocks/>
            <a:stCxn id="21" idx="0"/>
            <a:endCxn id="15" idx="4"/>
          </p:cNvCxnSpPr>
          <p:nvPr/>
        </p:nvCxnSpPr>
        <p:spPr>
          <a:xfrm flipH="1" flipV="1">
            <a:off x="8438454" y="3367563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7AF65A8C-A4EA-440A-8CC7-A10F80499955}"/>
              </a:ext>
            </a:extLst>
          </p:cNvPr>
          <p:cNvCxnSpPr>
            <a:cxnSpLocks/>
            <a:stCxn id="21" idx="0"/>
            <a:endCxn id="16" idx="4"/>
          </p:cNvCxnSpPr>
          <p:nvPr/>
        </p:nvCxnSpPr>
        <p:spPr>
          <a:xfrm flipV="1">
            <a:off x="9090726" y="3367563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화살표 연결선 119">
            <a:extLst>
              <a:ext uri="{FF2B5EF4-FFF2-40B4-BE49-F238E27FC236}">
                <a16:creationId xmlns:a16="http://schemas.microsoft.com/office/drawing/2014/main" id="{6B550B68-200A-466F-A9E7-C9DEB4B4AE8C}"/>
              </a:ext>
            </a:extLst>
          </p:cNvPr>
          <p:cNvCxnSpPr>
            <a:cxnSpLocks/>
            <a:stCxn id="21" idx="0"/>
            <a:endCxn id="17" idx="4"/>
          </p:cNvCxnSpPr>
          <p:nvPr/>
        </p:nvCxnSpPr>
        <p:spPr>
          <a:xfrm flipV="1">
            <a:off x="9090726" y="3367563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A2750235-FD98-4B95-BD03-CA2AEC8B883C}"/>
              </a:ext>
            </a:extLst>
          </p:cNvPr>
          <p:cNvCxnSpPr>
            <a:cxnSpLocks/>
            <a:stCxn id="22" idx="0"/>
            <a:endCxn id="17" idx="4"/>
          </p:cNvCxnSpPr>
          <p:nvPr/>
        </p:nvCxnSpPr>
        <p:spPr>
          <a:xfrm flipV="1">
            <a:off x="9742998" y="3367563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22AD4580-751F-4A27-AEA5-A26551D0A0AA}"/>
              </a:ext>
            </a:extLst>
          </p:cNvPr>
          <p:cNvCxnSpPr>
            <a:cxnSpLocks/>
            <a:stCxn id="23" idx="0"/>
            <a:endCxn id="17" idx="4"/>
          </p:cNvCxnSpPr>
          <p:nvPr/>
        </p:nvCxnSpPr>
        <p:spPr>
          <a:xfrm flipH="1" flipV="1">
            <a:off x="9742998" y="3367563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직선 화살표 연결선 128">
            <a:extLst>
              <a:ext uri="{FF2B5EF4-FFF2-40B4-BE49-F238E27FC236}">
                <a16:creationId xmlns:a16="http://schemas.microsoft.com/office/drawing/2014/main" id="{5523D93A-B072-4476-9E35-829540B5EB17}"/>
              </a:ext>
            </a:extLst>
          </p:cNvPr>
          <p:cNvCxnSpPr>
            <a:cxnSpLocks/>
            <a:stCxn id="19" idx="0"/>
            <a:endCxn id="16" idx="4"/>
          </p:cNvCxnSpPr>
          <p:nvPr/>
        </p:nvCxnSpPr>
        <p:spPr>
          <a:xfrm flipV="1">
            <a:off x="7786182" y="3367563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id="{494FCA85-FC09-4DB2-A0CE-D47F320FB752}"/>
              </a:ext>
            </a:extLst>
          </p:cNvPr>
          <p:cNvCxnSpPr>
            <a:cxnSpLocks/>
            <a:stCxn id="22" idx="0"/>
            <a:endCxn id="16" idx="4"/>
          </p:cNvCxnSpPr>
          <p:nvPr/>
        </p:nvCxnSpPr>
        <p:spPr>
          <a:xfrm flipH="1" flipV="1">
            <a:off x="9090726" y="3367563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BB9B69B9-EE64-4C53-AC17-0BCC80168A81}"/>
              </a:ext>
            </a:extLst>
          </p:cNvPr>
          <p:cNvCxnSpPr>
            <a:cxnSpLocks/>
            <a:stCxn id="23" idx="0"/>
            <a:endCxn id="16" idx="4"/>
          </p:cNvCxnSpPr>
          <p:nvPr/>
        </p:nvCxnSpPr>
        <p:spPr>
          <a:xfrm flipH="1" flipV="1">
            <a:off x="9090726" y="3367563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CB911F80-6AD7-4D1A-8F4A-96636CFF8A53}"/>
              </a:ext>
            </a:extLst>
          </p:cNvPr>
          <p:cNvCxnSpPr>
            <a:cxnSpLocks/>
            <a:stCxn id="10" idx="0"/>
            <a:endCxn id="8" idx="4"/>
          </p:cNvCxnSpPr>
          <p:nvPr/>
        </p:nvCxnSpPr>
        <p:spPr>
          <a:xfrm flipV="1">
            <a:off x="8438454" y="1720690"/>
            <a:ext cx="652272" cy="653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F8D74E8A-5301-4EFC-81BD-34C2AAC957B3}"/>
              </a:ext>
            </a:extLst>
          </p:cNvPr>
          <p:cNvCxnSpPr>
            <a:cxnSpLocks/>
            <a:stCxn id="15" idx="0"/>
            <a:endCxn id="10" idx="4"/>
          </p:cNvCxnSpPr>
          <p:nvPr/>
        </p:nvCxnSpPr>
        <p:spPr>
          <a:xfrm flipV="1">
            <a:off x="8438454" y="2709195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직선 화살표 연결선 143">
            <a:extLst>
              <a:ext uri="{FF2B5EF4-FFF2-40B4-BE49-F238E27FC236}">
                <a16:creationId xmlns:a16="http://schemas.microsoft.com/office/drawing/2014/main" id="{733BA973-F475-4307-8E37-8D2E3CDF1741}"/>
              </a:ext>
            </a:extLst>
          </p:cNvPr>
          <p:cNvCxnSpPr>
            <a:cxnSpLocks/>
            <a:stCxn id="16" idx="0"/>
            <a:endCxn id="10" idx="4"/>
          </p:cNvCxnSpPr>
          <p:nvPr/>
        </p:nvCxnSpPr>
        <p:spPr>
          <a:xfrm flipH="1" flipV="1">
            <a:off x="8438454" y="2709195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910447B1-10D1-426E-8867-24D630B762DC}"/>
              </a:ext>
            </a:extLst>
          </p:cNvPr>
          <p:cNvCxnSpPr>
            <a:cxnSpLocks/>
            <a:stCxn id="17" idx="0"/>
            <a:endCxn id="10" idx="4"/>
          </p:cNvCxnSpPr>
          <p:nvPr/>
        </p:nvCxnSpPr>
        <p:spPr>
          <a:xfrm flipH="1" flipV="1">
            <a:off x="8438454" y="2709195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02A42600-1B55-400C-A456-0F0A7B35769E}"/>
              </a:ext>
            </a:extLst>
          </p:cNvPr>
          <p:cNvCxnSpPr>
            <a:cxnSpLocks/>
            <a:stCxn id="17" idx="0"/>
            <a:endCxn id="11" idx="4"/>
          </p:cNvCxnSpPr>
          <p:nvPr/>
        </p:nvCxnSpPr>
        <p:spPr>
          <a:xfrm flipH="1" flipV="1">
            <a:off x="9090726" y="2709195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직선 화살표 연결선 155">
            <a:extLst>
              <a:ext uri="{FF2B5EF4-FFF2-40B4-BE49-F238E27FC236}">
                <a16:creationId xmlns:a16="http://schemas.microsoft.com/office/drawing/2014/main" id="{0407301A-FA04-4AA4-BF12-2C0BEC66E9BF}"/>
              </a:ext>
            </a:extLst>
          </p:cNvPr>
          <p:cNvCxnSpPr>
            <a:cxnSpLocks/>
            <a:stCxn id="17" idx="0"/>
            <a:endCxn id="13" idx="4"/>
          </p:cNvCxnSpPr>
          <p:nvPr/>
        </p:nvCxnSpPr>
        <p:spPr>
          <a:xfrm flipV="1">
            <a:off x="9742998" y="2709195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직선 화살표 연결선 158">
            <a:extLst>
              <a:ext uri="{FF2B5EF4-FFF2-40B4-BE49-F238E27FC236}">
                <a16:creationId xmlns:a16="http://schemas.microsoft.com/office/drawing/2014/main" id="{B67B58F3-AD2D-49E3-8572-7E014FB8F49A}"/>
              </a:ext>
            </a:extLst>
          </p:cNvPr>
          <p:cNvCxnSpPr>
            <a:cxnSpLocks/>
            <a:stCxn id="16" idx="0"/>
            <a:endCxn id="13" idx="4"/>
          </p:cNvCxnSpPr>
          <p:nvPr/>
        </p:nvCxnSpPr>
        <p:spPr>
          <a:xfrm flipV="1">
            <a:off x="9090726" y="2709195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직선 화살표 연결선 161">
            <a:extLst>
              <a:ext uri="{FF2B5EF4-FFF2-40B4-BE49-F238E27FC236}">
                <a16:creationId xmlns:a16="http://schemas.microsoft.com/office/drawing/2014/main" id="{51F8BAE0-461A-4B2F-AE29-5ADB81BAC1F2}"/>
              </a:ext>
            </a:extLst>
          </p:cNvPr>
          <p:cNvCxnSpPr>
            <a:cxnSpLocks/>
            <a:stCxn id="16" idx="0"/>
            <a:endCxn id="11" idx="4"/>
          </p:cNvCxnSpPr>
          <p:nvPr/>
        </p:nvCxnSpPr>
        <p:spPr>
          <a:xfrm flipV="1">
            <a:off x="9090726" y="2709195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4787930F-BBBD-486E-B72C-436C24709B14}"/>
              </a:ext>
            </a:extLst>
          </p:cNvPr>
          <p:cNvCxnSpPr>
            <a:cxnSpLocks/>
            <a:stCxn id="16" idx="0"/>
            <a:endCxn id="9" idx="4"/>
          </p:cNvCxnSpPr>
          <p:nvPr/>
        </p:nvCxnSpPr>
        <p:spPr>
          <a:xfrm flipH="1" flipV="1">
            <a:off x="7786182" y="2709195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직선 화살표 연결선 167">
            <a:extLst>
              <a:ext uri="{FF2B5EF4-FFF2-40B4-BE49-F238E27FC236}">
                <a16:creationId xmlns:a16="http://schemas.microsoft.com/office/drawing/2014/main" id="{120AA35E-2167-4004-A96A-EA49731A8EBF}"/>
              </a:ext>
            </a:extLst>
          </p:cNvPr>
          <p:cNvCxnSpPr>
            <a:cxnSpLocks/>
            <a:stCxn id="19" idx="0"/>
            <a:endCxn id="17" idx="4"/>
          </p:cNvCxnSpPr>
          <p:nvPr/>
        </p:nvCxnSpPr>
        <p:spPr>
          <a:xfrm flipV="1">
            <a:off x="7786182" y="3367563"/>
            <a:ext cx="1956816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직선 화살표 연결선 170">
            <a:extLst>
              <a:ext uri="{FF2B5EF4-FFF2-40B4-BE49-F238E27FC236}">
                <a16:creationId xmlns:a16="http://schemas.microsoft.com/office/drawing/2014/main" id="{AC2E2FAC-2466-4A93-B183-B3C7BEE1E68B}"/>
              </a:ext>
            </a:extLst>
          </p:cNvPr>
          <p:cNvCxnSpPr>
            <a:cxnSpLocks/>
            <a:stCxn id="21" idx="0"/>
            <a:endCxn id="18" idx="4"/>
          </p:cNvCxnSpPr>
          <p:nvPr/>
        </p:nvCxnSpPr>
        <p:spPr>
          <a:xfrm flipV="1">
            <a:off x="9090726" y="3367563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직선 화살표 연결선 173">
            <a:extLst>
              <a:ext uri="{FF2B5EF4-FFF2-40B4-BE49-F238E27FC236}">
                <a16:creationId xmlns:a16="http://schemas.microsoft.com/office/drawing/2014/main" id="{B79BA6CF-DA11-4BD7-8285-1FE813A412DF}"/>
              </a:ext>
            </a:extLst>
          </p:cNvPr>
          <p:cNvCxnSpPr>
            <a:cxnSpLocks/>
            <a:stCxn id="17" idx="0"/>
            <a:endCxn id="9" idx="4"/>
          </p:cNvCxnSpPr>
          <p:nvPr/>
        </p:nvCxnSpPr>
        <p:spPr>
          <a:xfrm flipH="1" flipV="1">
            <a:off x="7786182" y="2709195"/>
            <a:ext cx="1956816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10" name="TextBox 7209">
            <a:extLst>
              <a:ext uri="{FF2B5EF4-FFF2-40B4-BE49-F238E27FC236}">
                <a16:creationId xmlns:a16="http://schemas.microsoft.com/office/drawing/2014/main" id="{F1AE621E-836E-4E9A-892F-66CD899E74DF}"/>
              </a:ext>
            </a:extLst>
          </p:cNvPr>
          <p:cNvSpPr txBox="1"/>
          <p:nvPr/>
        </p:nvSpPr>
        <p:spPr>
          <a:xfrm>
            <a:off x="-268671" y="800091"/>
            <a:ext cx="7927170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class Dropout: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__init__(self, dropout_ratio=0.2):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self.dropout_ratio = dropout_ratio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self.mask = None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forward(self, x, train_flg=True):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if train_flg: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self.mask = np.random.rand(*x.shape) &gt; self.dropout_ratio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return x * self.mask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else: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return x * (1.0 - self.dropout_ratio)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backward(self, dout):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return dout * self.mask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D5B99E20-38A9-455A-AD57-39F37471CC0D}"/>
              </a:ext>
            </a:extLst>
          </p:cNvPr>
          <p:cNvSpPr/>
          <p:nvPr/>
        </p:nvSpPr>
        <p:spPr>
          <a:xfrm>
            <a:off x="3277023" y="4724400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A99C4E5E-DB1F-45F9-B0B5-B6F67685D9E1}"/>
              </a:ext>
            </a:extLst>
          </p:cNvPr>
          <p:cNvSpPr/>
          <p:nvPr/>
        </p:nvSpPr>
        <p:spPr>
          <a:xfrm>
            <a:off x="3456432" y="4724400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E6B46143-185E-4075-B15A-EA380AAA0B34}"/>
              </a:ext>
            </a:extLst>
          </p:cNvPr>
          <p:cNvSpPr/>
          <p:nvPr/>
        </p:nvSpPr>
        <p:spPr>
          <a:xfrm>
            <a:off x="3635841" y="4724400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D5ED22F0-1D65-426F-A62E-7BB3155C95E9}"/>
              </a:ext>
            </a:extLst>
          </p:cNvPr>
          <p:cNvSpPr/>
          <p:nvPr/>
        </p:nvSpPr>
        <p:spPr>
          <a:xfrm>
            <a:off x="3815250" y="4724400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C1906602-F1D9-45C0-BBBA-1F1F790FBF3B}"/>
              </a:ext>
            </a:extLst>
          </p:cNvPr>
          <p:cNvSpPr/>
          <p:nvPr/>
        </p:nvSpPr>
        <p:spPr>
          <a:xfrm>
            <a:off x="3994659" y="4724400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9421725A-5C50-457C-A9CA-EDDF799215D0}"/>
              </a:ext>
            </a:extLst>
          </p:cNvPr>
          <p:cNvSpPr/>
          <p:nvPr/>
        </p:nvSpPr>
        <p:spPr>
          <a:xfrm>
            <a:off x="3277023" y="4903809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2306F2AF-0DB7-4258-8E1C-21EC46B94A39}"/>
              </a:ext>
            </a:extLst>
          </p:cNvPr>
          <p:cNvSpPr/>
          <p:nvPr/>
        </p:nvSpPr>
        <p:spPr>
          <a:xfrm>
            <a:off x="3456432" y="4903809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8F579070-E61E-455E-B9E7-9D523462015D}"/>
              </a:ext>
            </a:extLst>
          </p:cNvPr>
          <p:cNvSpPr/>
          <p:nvPr/>
        </p:nvSpPr>
        <p:spPr>
          <a:xfrm>
            <a:off x="3635841" y="4903809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CA0CB139-4BEE-492C-972A-BA5720B14E28}"/>
              </a:ext>
            </a:extLst>
          </p:cNvPr>
          <p:cNvSpPr/>
          <p:nvPr/>
        </p:nvSpPr>
        <p:spPr>
          <a:xfrm>
            <a:off x="3815250" y="4903809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8A99B017-E1A8-49A4-895F-B7FCEE3B7C15}"/>
              </a:ext>
            </a:extLst>
          </p:cNvPr>
          <p:cNvSpPr/>
          <p:nvPr/>
        </p:nvSpPr>
        <p:spPr>
          <a:xfrm>
            <a:off x="3994659" y="4903809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FA11D46E-A5B2-44DE-9012-AF908B0A5E7B}"/>
              </a:ext>
            </a:extLst>
          </p:cNvPr>
          <p:cNvSpPr/>
          <p:nvPr/>
        </p:nvSpPr>
        <p:spPr>
          <a:xfrm>
            <a:off x="3277023" y="5083218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51E09AF0-1F17-4C1D-9A85-410FC935107F}"/>
              </a:ext>
            </a:extLst>
          </p:cNvPr>
          <p:cNvSpPr/>
          <p:nvPr/>
        </p:nvSpPr>
        <p:spPr>
          <a:xfrm>
            <a:off x="3456432" y="5083218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C394FEB5-1AE6-4B0C-8296-6DD482B42F30}"/>
              </a:ext>
            </a:extLst>
          </p:cNvPr>
          <p:cNvSpPr/>
          <p:nvPr/>
        </p:nvSpPr>
        <p:spPr>
          <a:xfrm>
            <a:off x="3635841" y="5083218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A7F95B30-20C8-46F7-BA3E-ED02371D721E}"/>
              </a:ext>
            </a:extLst>
          </p:cNvPr>
          <p:cNvSpPr/>
          <p:nvPr/>
        </p:nvSpPr>
        <p:spPr>
          <a:xfrm>
            <a:off x="3815250" y="5083218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940FD533-8B71-44A4-8D06-43CDF8544EB3}"/>
              </a:ext>
            </a:extLst>
          </p:cNvPr>
          <p:cNvSpPr/>
          <p:nvPr/>
        </p:nvSpPr>
        <p:spPr>
          <a:xfrm>
            <a:off x="3994659" y="5083218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37855008-A1D2-4BD9-8D0C-3BEB536111D7}"/>
              </a:ext>
            </a:extLst>
          </p:cNvPr>
          <p:cNvSpPr/>
          <p:nvPr/>
        </p:nvSpPr>
        <p:spPr>
          <a:xfrm>
            <a:off x="3277023" y="5262627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7407FDB8-8DAD-476D-B650-C570CD424AC1}"/>
              </a:ext>
            </a:extLst>
          </p:cNvPr>
          <p:cNvSpPr/>
          <p:nvPr/>
        </p:nvSpPr>
        <p:spPr>
          <a:xfrm>
            <a:off x="3456432" y="5262627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AA87FA68-F10D-4643-8C03-052D8672C5D2}"/>
              </a:ext>
            </a:extLst>
          </p:cNvPr>
          <p:cNvSpPr/>
          <p:nvPr/>
        </p:nvSpPr>
        <p:spPr>
          <a:xfrm>
            <a:off x="3635841" y="5262627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B39BE89F-3E31-4FFB-88F7-40852D63AC48}"/>
              </a:ext>
            </a:extLst>
          </p:cNvPr>
          <p:cNvSpPr/>
          <p:nvPr/>
        </p:nvSpPr>
        <p:spPr>
          <a:xfrm>
            <a:off x="3815250" y="5262627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07D1F30F-AE2A-4B3E-AB56-1FD0C3994F8A}"/>
              </a:ext>
            </a:extLst>
          </p:cNvPr>
          <p:cNvSpPr/>
          <p:nvPr/>
        </p:nvSpPr>
        <p:spPr>
          <a:xfrm>
            <a:off x="3994659" y="5262627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459E4083-29D9-495E-AD08-E735DBB5BA9B}"/>
              </a:ext>
            </a:extLst>
          </p:cNvPr>
          <p:cNvSpPr/>
          <p:nvPr/>
        </p:nvSpPr>
        <p:spPr>
          <a:xfrm>
            <a:off x="3277023" y="5442036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C24D076B-F505-4DE8-95B3-BE0873BAD4DB}"/>
              </a:ext>
            </a:extLst>
          </p:cNvPr>
          <p:cNvSpPr/>
          <p:nvPr/>
        </p:nvSpPr>
        <p:spPr>
          <a:xfrm>
            <a:off x="3456432" y="5442036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3B5B5129-9C19-4439-9328-E48B7983DE23}"/>
              </a:ext>
            </a:extLst>
          </p:cNvPr>
          <p:cNvSpPr/>
          <p:nvPr/>
        </p:nvSpPr>
        <p:spPr>
          <a:xfrm>
            <a:off x="3635841" y="5442036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59E66DDD-C581-4F98-B6DE-4DF32F8936FB}"/>
              </a:ext>
            </a:extLst>
          </p:cNvPr>
          <p:cNvSpPr/>
          <p:nvPr/>
        </p:nvSpPr>
        <p:spPr>
          <a:xfrm>
            <a:off x="3815250" y="5442036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3BC148B2-E299-473D-8BDD-0294D0511845}"/>
              </a:ext>
            </a:extLst>
          </p:cNvPr>
          <p:cNvSpPr/>
          <p:nvPr/>
        </p:nvSpPr>
        <p:spPr>
          <a:xfrm>
            <a:off x="3994659" y="5442036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16A564E2-8074-4640-BA86-AADD8F950CEB}"/>
              </a:ext>
            </a:extLst>
          </p:cNvPr>
          <p:cNvSpPr/>
          <p:nvPr/>
        </p:nvSpPr>
        <p:spPr>
          <a:xfrm>
            <a:off x="3277023" y="5621445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EA72A4C9-D6F1-4C65-B5DC-5E495C308524}"/>
              </a:ext>
            </a:extLst>
          </p:cNvPr>
          <p:cNvSpPr/>
          <p:nvPr/>
        </p:nvSpPr>
        <p:spPr>
          <a:xfrm>
            <a:off x="3456432" y="5621445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4634859A-AEEF-4A02-883B-BCB28318B387}"/>
              </a:ext>
            </a:extLst>
          </p:cNvPr>
          <p:cNvSpPr/>
          <p:nvPr/>
        </p:nvSpPr>
        <p:spPr>
          <a:xfrm>
            <a:off x="3635841" y="5621445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54A7F96C-B9F4-4DC3-A30A-A81DEF2EA1FA}"/>
              </a:ext>
            </a:extLst>
          </p:cNvPr>
          <p:cNvSpPr/>
          <p:nvPr/>
        </p:nvSpPr>
        <p:spPr>
          <a:xfrm>
            <a:off x="3815250" y="5621445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015168DB-2950-473D-9C12-A231A53BC667}"/>
              </a:ext>
            </a:extLst>
          </p:cNvPr>
          <p:cNvSpPr/>
          <p:nvPr/>
        </p:nvSpPr>
        <p:spPr>
          <a:xfrm>
            <a:off x="3994659" y="5621445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959A8AF-7806-42E7-932A-EB5C4B5DD82C}"/>
              </a:ext>
            </a:extLst>
          </p:cNvPr>
          <p:cNvSpPr txBox="1"/>
          <p:nvPr/>
        </p:nvSpPr>
        <p:spPr>
          <a:xfrm>
            <a:off x="3460666" y="574943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5039847D-8C66-42DC-813B-138B6D850F60}"/>
              </a:ext>
            </a:extLst>
          </p:cNvPr>
          <p:cNvSpPr/>
          <p:nvPr/>
        </p:nvSpPr>
        <p:spPr>
          <a:xfrm>
            <a:off x="4741863" y="4724400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EC1C7F18-2816-47B6-BD88-A37BC161F8B4}"/>
              </a:ext>
            </a:extLst>
          </p:cNvPr>
          <p:cNvSpPr/>
          <p:nvPr/>
        </p:nvSpPr>
        <p:spPr>
          <a:xfrm>
            <a:off x="4921272" y="4724400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DFAA2E48-4F9D-4BD8-9C40-B7F75CC0C27A}"/>
              </a:ext>
            </a:extLst>
          </p:cNvPr>
          <p:cNvSpPr/>
          <p:nvPr/>
        </p:nvSpPr>
        <p:spPr>
          <a:xfrm>
            <a:off x="5100681" y="4724400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3CAB6774-F608-4F94-9EE0-C2A19F047E32}"/>
              </a:ext>
            </a:extLst>
          </p:cNvPr>
          <p:cNvSpPr/>
          <p:nvPr/>
        </p:nvSpPr>
        <p:spPr>
          <a:xfrm>
            <a:off x="5280090" y="4724400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2DD0ECC2-2B56-4A6B-BF6B-9D7469EFD304}"/>
              </a:ext>
            </a:extLst>
          </p:cNvPr>
          <p:cNvSpPr/>
          <p:nvPr/>
        </p:nvSpPr>
        <p:spPr>
          <a:xfrm>
            <a:off x="5459499" y="4724400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D3FD1FDC-66C0-47EC-9B56-7A08BC2D567B}"/>
              </a:ext>
            </a:extLst>
          </p:cNvPr>
          <p:cNvSpPr/>
          <p:nvPr/>
        </p:nvSpPr>
        <p:spPr>
          <a:xfrm>
            <a:off x="4741863" y="4903809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1192340A-CCFD-4696-BB56-2391EABB6DAC}"/>
              </a:ext>
            </a:extLst>
          </p:cNvPr>
          <p:cNvSpPr/>
          <p:nvPr/>
        </p:nvSpPr>
        <p:spPr>
          <a:xfrm>
            <a:off x="4921272" y="4903809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1BA24C1F-FC7C-48C7-9A8D-D9EF69071D07}"/>
              </a:ext>
            </a:extLst>
          </p:cNvPr>
          <p:cNvSpPr/>
          <p:nvPr/>
        </p:nvSpPr>
        <p:spPr>
          <a:xfrm>
            <a:off x="5100681" y="4903809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C9B123CE-5726-4C0D-A60F-4CD1DCAAC942}"/>
              </a:ext>
            </a:extLst>
          </p:cNvPr>
          <p:cNvSpPr/>
          <p:nvPr/>
        </p:nvSpPr>
        <p:spPr>
          <a:xfrm>
            <a:off x="5280090" y="4903809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788C1BD2-66E1-4C8A-B99F-A6093461A522}"/>
              </a:ext>
            </a:extLst>
          </p:cNvPr>
          <p:cNvSpPr/>
          <p:nvPr/>
        </p:nvSpPr>
        <p:spPr>
          <a:xfrm>
            <a:off x="5459499" y="4903809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5AF55BEA-401B-4301-82D9-2A5D73639799}"/>
              </a:ext>
            </a:extLst>
          </p:cNvPr>
          <p:cNvSpPr/>
          <p:nvPr/>
        </p:nvSpPr>
        <p:spPr>
          <a:xfrm>
            <a:off x="4741863" y="5083218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D8017B66-522E-46E6-B0A1-0FE33A2C45FD}"/>
              </a:ext>
            </a:extLst>
          </p:cNvPr>
          <p:cNvSpPr/>
          <p:nvPr/>
        </p:nvSpPr>
        <p:spPr>
          <a:xfrm>
            <a:off x="4921272" y="5083218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7F88F70F-B68C-4523-B0C8-94408775DAE0}"/>
              </a:ext>
            </a:extLst>
          </p:cNvPr>
          <p:cNvSpPr/>
          <p:nvPr/>
        </p:nvSpPr>
        <p:spPr>
          <a:xfrm>
            <a:off x="5100681" y="5083218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CD9A31AD-A7DB-4394-B050-8F314FD3A1DB}"/>
              </a:ext>
            </a:extLst>
          </p:cNvPr>
          <p:cNvSpPr/>
          <p:nvPr/>
        </p:nvSpPr>
        <p:spPr>
          <a:xfrm>
            <a:off x="5280090" y="5083218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B0DB7BFC-05CE-4FA7-B972-47AD050468A6}"/>
              </a:ext>
            </a:extLst>
          </p:cNvPr>
          <p:cNvSpPr/>
          <p:nvPr/>
        </p:nvSpPr>
        <p:spPr>
          <a:xfrm>
            <a:off x="5459499" y="5083218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31AC3C8C-1995-4479-8822-C303019089BE}"/>
              </a:ext>
            </a:extLst>
          </p:cNvPr>
          <p:cNvSpPr/>
          <p:nvPr/>
        </p:nvSpPr>
        <p:spPr>
          <a:xfrm>
            <a:off x="4741863" y="5262627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017BCC62-7A44-4780-8F3B-8466B9A84D32}"/>
              </a:ext>
            </a:extLst>
          </p:cNvPr>
          <p:cNvSpPr/>
          <p:nvPr/>
        </p:nvSpPr>
        <p:spPr>
          <a:xfrm>
            <a:off x="4921272" y="5262627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1C9AB46C-1616-42E2-A6FF-E8A6EEB41598}"/>
              </a:ext>
            </a:extLst>
          </p:cNvPr>
          <p:cNvSpPr/>
          <p:nvPr/>
        </p:nvSpPr>
        <p:spPr>
          <a:xfrm>
            <a:off x="5100681" y="5262627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024D2926-5609-4018-AC9F-014DEB9E0DB7}"/>
              </a:ext>
            </a:extLst>
          </p:cNvPr>
          <p:cNvSpPr/>
          <p:nvPr/>
        </p:nvSpPr>
        <p:spPr>
          <a:xfrm>
            <a:off x="5280090" y="5262627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9DF6CCE4-BE21-4CDB-B6BD-EB03DEE2AF21}"/>
              </a:ext>
            </a:extLst>
          </p:cNvPr>
          <p:cNvSpPr/>
          <p:nvPr/>
        </p:nvSpPr>
        <p:spPr>
          <a:xfrm>
            <a:off x="5459499" y="5262627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39643608-DAB3-4D3C-8E0B-7FD653A48EDA}"/>
              </a:ext>
            </a:extLst>
          </p:cNvPr>
          <p:cNvSpPr/>
          <p:nvPr/>
        </p:nvSpPr>
        <p:spPr>
          <a:xfrm>
            <a:off x="4741863" y="5442036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A1CE2734-52FF-4EDC-A03F-E62321665199}"/>
              </a:ext>
            </a:extLst>
          </p:cNvPr>
          <p:cNvSpPr/>
          <p:nvPr/>
        </p:nvSpPr>
        <p:spPr>
          <a:xfrm>
            <a:off x="4921272" y="5442036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991CE9AF-826E-415C-ADBC-AD6E395CBCE4}"/>
              </a:ext>
            </a:extLst>
          </p:cNvPr>
          <p:cNvSpPr/>
          <p:nvPr/>
        </p:nvSpPr>
        <p:spPr>
          <a:xfrm>
            <a:off x="5100681" y="5442036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757802AE-3369-451D-A9DC-B8A2DA9D721E}"/>
              </a:ext>
            </a:extLst>
          </p:cNvPr>
          <p:cNvSpPr/>
          <p:nvPr/>
        </p:nvSpPr>
        <p:spPr>
          <a:xfrm>
            <a:off x="5280090" y="5442036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CAD37C8C-BBB9-4A63-A6EE-9B892A8B2465}"/>
              </a:ext>
            </a:extLst>
          </p:cNvPr>
          <p:cNvSpPr/>
          <p:nvPr/>
        </p:nvSpPr>
        <p:spPr>
          <a:xfrm>
            <a:off x="5459499" y="5442036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5E8EEEA5-A5F9-4258-A9D4-62C1EDA87B9B}"/>
              </a:ext>
            </a:extLst>
          </p:cNvPr>
          <p:cNvSpPr/>
          <p:nvPr/>
        </p:nvSpPr>
        <p:spPr>
          <a:xfrm>
            <a:off x="4741863" y="5621445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A4408340-DEF4-4D8F-B13A-A4364C3BDC8E}"/>
              </a:ext>
            </a:extLst>
          </p:cNvPr>
          <p:cNvSpPr/>
          <p:nvPr/>
        </p:nvSpPr>
        <p:spPr>
          <a:xfrm>
            <a:off x="4921272" y="5621445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DD64356E-1937-4BFE-9BBC-29A77BE9501F}"/>
              </a:ext>
            </a:extLst>
          </p:cNvPr>
          <p:cNvSpPr/>
          <p:nvPr/>
        </p:nvSpPr>
        <p:spPr>
          <a:xfrm>
            <a:off x="5100681" y="5621445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8CC2930F-2D35-447A-86CF-68188D940C8C}"/>
              </a:ext>
            </a:extLst>
          </p:cNvPr>
          <p:cNvSpPr/>
          <p:nvPr/>
        </p:nvSpPr>
        <p:spPr>
          <a:xfrm>
            <a:off x="5280090" y="5621445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189F675C-0EC5-4D8B-97DF-80D37B94BBE0}"/>
              </a:ext>
            </a:extLst>
          </p:cNvPr>
          <p:cNvSpPr/>
          <p:nvPr/>
        </p:nvSpPr>
        <p:spPr>
          <a:xfrm>
            <a:off x="5459499" y="5621445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E687ED9D-D50A-4C5C-A5C2-108B9D94C706}"/>
              </a:ext>
            </a:extLst>
          </p:cNvPr>
          <p:cNvSpPr txBox="1"/>
          <p:nvPr/>
        </p:nvSpPr>
        <p:spPr>
          <a:xfrm>
            <a:off x="4925506" y="5749430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dout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1029841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218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계층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7.4 CNN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구현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신경망 시각화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7.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 신경망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55386713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연산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8A8EA9-F8E1-44DD-9121-DE1A8AF4A948}"/>
              </a:ext>
            </a:extLst>
          </p:cNvPr>
          <p:cNvSpPr/>
          <p:nvPr/>
        </p:nvSpPr>
        <p:spPr>
          <a:xfrm>
            <a:off x="743712" y="142036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7C6ABA8A-F21A-4190-A439-4AE17B8D04ED}"/>
              </a:ext>
            </a:extLst>
          </p:cNvPr>
          <p:cNvSpPr/>
          <p:nvPr/>
        </p:nvSpPr>
        <p:spPr>
          <a:xfrm>
            <a:off x="1115568" y="142036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E523188D-3323-4AFE-AAB3-13696094F4E4}"/>
              </a:ext>
            </a:extLst>
          </p:cNvPr>
          <p:cNvSpPr/>
          <p:nvPr/>
        </p:nvSpPr>
        <p:spPr>
          <a:xfrm>
            <a:off x="1487424" y="142036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70B561AF-E624-4338-B636-D7417862E633}"/>
              </a:ext>
            </a:extLst>
          </p:cNvPr>
          <p:cNvSpPr/>
          <p:nvPr/>
        </p:nvSpPr>
        <p:spPr>
          <a:xfrm>
            <a:off x="1859280" y="142036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CCF737C1-AEEB-44AC-90F6-FF09CCE347CE}"/>
              </a:ext>
            </a:extLst>
          </p:cNvPr>
          <p:cNvSpPr/>
          <p:nvPr/>
        </p:nvSpPr>
        <p:spPr>
          <a:xfrm>
            <a:off x="743712" y="179222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A8550926-D145-4DA8-9F4E-418CD8260509}"/>
              </a:ext>
            </a:extLst>
          </p:cNvPr>
          <p:cNvSpPr/>
          <p:nvPr/>
        </p:nvSpPr>
        <p:spPr>
          <a:xfrm>
            <a:off x="1115568" y="179222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B52CE725-FE00-4183-BD9A-1651EE108542}"/>
              </a:ext>
            </a:extLst>
          </p:cNvPr>
          <p:cNvSpPr/>
          <p:nvPr/>
        </p:nvSpPr>
        <p:spPr>
          <a:xfrm>
            <a:off x="1487424" y="179222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79D28DD9-557C-4AF2-A1BF-08A1B755AF57}"/>
              </a:ext>
            </a:extLst>
          </p:cNvPr>
          <p:cNvSpPr/>
          <p:nvPr/>
        </p:nvSpPr>
        <p:spPr>
          <a:xfrm>
            <a:off x="1859280" y="179222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4675E407-5E49-4E4E-9B53-C6E0483139A6}"/>
              </a:ext>
            </a:extLst>
          </p:cNvPr>
          <p:cNvSpPr/>
          <p:nvPr/>
        </p:nvSpPr>
        <p:spPr>
          <a:xfrm>
            <a:off x="743712" y="216408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51CFB7A9-84F0-42EC-B46C-F47604ADD4D4}"/>
              </a:ext>
            </a:extLst>
          </p:cNvPr>
          <p:cNvSpPr/>
          <p:nvPr/>
        </p:nvSpPr>
        <p:spPr>
          <a:xfrm>
            <a:off x="1115568" y="216408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F36E42AB-EC35-4C7C-A4EA-1769EC67FF52}"/>
              </a:ext>
            </a:extLst>
          </p:cNvPr>
          <p:cNvSpPr/>
          <p:nvPr/>
        </p:nvSpPr>
        <p:spPr>
          <a:xfrm>
            <a:off x="1487424" y="216408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76305DFC-CAE4-48F7-A33B-6E1E34A7098E}"/>
              </a:ext>
            </a:extLst>
          </p:cNvPr>
          <p:cNvSpPr/>
          <p:nvPr/>
        </p:nvSpPr>
        <p:spPr>
          <a:xfrm>
            <a:off x="1859280" y="216408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A6A5D514-279B-4C1F-95CD-EEDFF8177870}"/>
              </a:ext>
            </a:extLst>
          </p:cNvPr>
          <p:cNvSpPr/>
          <p:nvPr/>
        </p:nvSpPr>
        <p:spPr>
          <a:xfrm>
            <a:off x="743712" y="253593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7D0818D7-7DE9-4F3D-9CCD-392EA6553488}"/>
              </a:ext>
            </a:extLst>
          </p:cNvPr>
          <p:cNvSpPr/>
          <p:nvPr/>
        </p:nvSpPr>
        <p:spPr>
          <a:xfrm>
            <a:off x="1115568" y="253593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D585F88A-DDDB-4E9A-85DF-9BEAB1927FBF}"/>
              </a:ext>
            </a:extLst>
          </p:cNvPr>
          <p:cNvSpPr/>
          <p:nvPr/>
        </p:nvSpPr>
        <p:spPr>
          <a:xfrm>
            <a:off x="1487424" y="253593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3F7F5A31-8086-433C-A535-824E466845A7}"/>
              </a:ext>
            </a:extLst>
          </p:cNvPr>
          <p:cNvSpPr/>
          <p:nvPr/>
        </p:nvSpPr>
        <p:spPr>
          <a:xfrm>
            <a:off x="1859280" y="253593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84165557-9E32-4E5E-A52C-A084F2C9F27A}"/>
              </a:ext>
            </a:extLst>
          </p:cNvPr>
          <p:cNvSpPr/>
          <p:nvPr/>
        </p:nvSpPr>
        <p:spPr>
          <a:xfrm>
            <a:off x="3245486" y="1635422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BB24D5E2-EDFD-4D32-8EF5-263D5D5CE57E}"/>
              </a:ext>
            </a:extLst>
          </p:cNvPr>
          <p:cNvSpPr/>
          <p:nvPr/>
        </p:nvSpPr>
        <p:spPr>
          <a:xfrm>
            <a:off x="3617342" y="1635422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817410C9-8421-4FA1-B3CD-3DA2CEFD6C6F}"/>
              </a:ext>
            </a:extLst>
          </p:cNvPr>
          <p:cNvSpPr/>
          <p:nvPr/>
        </p:nvSpPr>
        <p:spPr>
          <a:xfrm>
            <a:off x="3989198" y="1635422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ECCA069D-F51C-4E33-BFEB-8B8DA8D220AC}"/>
              </a:ext>
            </a:extLst>
          </p:cNvPr>
          <p:cNvSpPr/>
          <p:nvPr/>
        </p:nvSpPr>
        <p:spPr>
          <a:xfrm>
            <a:off x="3245486" y="200727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2A1C6DDA-8FAF-4516-A055-48499B371F15}"/>
              </a:ext>
            </a:extLst>
          </p:cNvPr>
          <p:cNvSpPr/>
          <p:nvPr/>
        </p:nvSpPr>
        <p:spPr>
          <a:xfrm>
            <a:off x="3617342" y="200727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80803837-9F3A-4F54-A46B-6372A78936AA}"/>
              </a:ext>
            </a:extLst>
          </p:cNvPr>
          <p:cNvSpPr/>
          <p:nvPr/>
        </p:nvSpPr>
        <p:spPr>
          <a:xfrm>
            <a:off x="3989198" y="200727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8543E330-3EE8-4F35-A5B8-54178FFFA0A0}"/>
              </a:ext>
            </a:extLst>
          </p:cNvPr>
          <p:cNvSpPr/>
          <p:nvPr/>
        </p:nvSpPr>
        <p:spPr>
          <a:xfrm>
            <a:off x="3245486" y="237913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0BBB2192-A8F6-401E-8117-DAE67FCA5B6C}"/>
              </a:ext>
            </a:extLst>
          </p:cNvPr>
          <p:cNvSpPr/>
          <p:nvPr/>
        </p:nvSpPr>
        <p:spPr>
          <a:xfrm>
            <a:off x="3617342" y="237913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DE6F34FC-B775-4694-AB47-B9D796E09E90}"/>
              </a:ext>
            </a:extLst>
          </p:cNvPr>
          <p:cNvSpPr/>
          <p:nvPr/>
        </p:nvSpPr>
        <p:spPr>
          <a:xfrm>
            <a:off x="3989198" y="237913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68564BEE-4B9A-46C5-AC44-A56174133938}"/>
              </a:ext>
            </a:extLst>
          </p:cNvPr>
          <p:cNvSpPr/>
          <p:nvPr/>
        </p:nvSpPr>
        <p:spPr>
          <a:xfrm>
            <a:off x="6265863" y="179222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4EEA63D8-64AA-4125-92CE-5318C05E7EE2}"/>
              </a:ext>
            </a:extLst>
          </p:cNvPr>
          <p:cNvSpPr/>
          <p:nvPr/>
        </p:nvSpPr>
        <p:spPr>
          <a:xfrm>
            <a:off x="6637719" y="179222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4CFEEB01-AB3E-4635-9769-D16FBA5C15C8}"/>
              </a:ext>
            </a:extLst>
          </p:cNvPr>
          <p:cNvSpPr/>
          <p:nvPr/>
        </p:nvSpPr>
        <p:spPr>
          <a:xfrm>
            <a:off x="6265863" y="216408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8E1195CD-5A3B-4AB2-8995-61DD82A4DB2C}"/>
              </a:ext>
            </a:extLst>
          </p:cNvPr>
          <p:cNvSpPr/>
          <p:nvPr/>
        </p:nvSpPr>
        <p:spPr>
          <a:xfrm>
            <a:off x="6637719" y="216408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82B059BE-A767-4A5D-B894-F03CA19F0A54}"/>
              </a:ext>
            </a:extLst>
          </p:cNvPr>
          <p:cNvSpPr/>
          <p:nvPr/>
        </p:nvSpPr>
        <p:spPr>
          <a:xfrm>
            <a:off x="5220494" y="1978152"/>
            <a:ext cx="595090" cy="271272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7B784B0E-37EA-49E4-AC91-CB96AF6626F7}"/>
              </a:ext>
            </a:extLst>
          </p:cNvPr>
          <p:cNvSpPr/>
          <p:nvPr/>
        </p:nvSpPr>
        <p:spPr>
          <a:xfrm>
            <a:off x="2644358" y="2045760"/>
            <a:ext cx="325216" cy="325216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C39A0BA-674A-4CF3-A0B8-60F0FE5DE498}"/>
                  </a:ext>
                </a:extLst>
              </p:cNvPr>
              <p:cNvSpPr txBox="1"/>
              <p:nvPr/>
            </p:nvSpPr>
            <p:spPr>
              <a:xfrm>
                <a:off x="308511" y="3368223"/>
                <a:ext cx="9600962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1∗2+2∗0+3∗1+0∗0+1∗1+2∗2+3∗1+0∗0+1∗2=15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  <a:p>
                <a:pPr algn="l"/>
                <a:r>
                  <a:rPr lang="ko-KR" altLang="en-US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                     </a:t>
                </a:r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내적</a:t>
                </a: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C39A0BA-674A-4CF3-A0B8-60F0FE5DE4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511" y="3368223"/>
                <a:ext cx="9600962" cy="738664"/>
              </a:xfrm>
              <a:prstGeom prst="rect">
                <a:avLst/>
              </a:prstGeom>
              <a:blipFill>
                <a:blip r:embed="rId3"/>
                <a:stretch>
                  <a:fillRect b="-2479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2" name="그룹 41">
            <a:extLst>
              <a:ext uri="{FF2B5EF4-FFF2-40B4-BE49-F238E27FC236}">
                <a16:creationId xmlns:a16="http://schemas.microsoft.com/office/drawing/2014/main" id="{200721FE-CC02-49DD-B176-70BB12F8781C}"/>
              </a:ext>
            </a:extLst>
          </p:cNvPr>
          <p:cNvGrpSpPr/>
          <p:nvPr/>
        </p:nvGrpSpPr>
        <p:grpSpPr>
          <a:xfrm>
            <a:off x="753901" y="1420368"/>
            <a:ext cx="1115568" cy="1115568"/>
            <a:chOff x="3626295" y="1606296"/>
            <a:chExt cx="1115568" cy="1115568"/>
          </a:xfrm>
          <a:noFill/>
        </p:grpSpPr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878BC86B-1C0B-464C-84C5-8EA22E998997}"/>
                </a:ext>
              </a:extLst>
            </p:cNvPr>
            <p:cNvSpPr/>
            <p:nvPr/>
          </p:nvSpPr>
          <p:spPr>
            <a:xfrm>
              <a:off x="3626295" y="1606296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F9A53B3D-D16E-476B-AD5F-3BB226A37BD0}"/>
                </a:ext>
              </a:extLst>
            </p:cNvPr>
            <p:cNvSpPr/>
            <p:nvPr/>
          </p:nvSpPr>
          <p:spPr>
            <a:xfrm>
              <a:off x="3998151" y="1606296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E96677B1-D660-42EB-9957-F622A175A618}"/>
                </a:ext>
              </a:extLst>
            </p:cNvPr>
            <p:cNvSpPr/>
            <p:nvPr/>
          </p:nvSpPr>
          <p:spPr>
            <a:xfrm>
              <a:off x="4370007" y="1606296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C9035D91-5556-4E83-A71A-6222262E13F9}"/>
                </a:ext>
              </a:extLst>
            </p:cNvPr>
            <p:cNvSpPr/>
            <p:nvPr/>
          </p:nvSpPr>
          <p:spPr>
            <a:xfrm>
              <a:off x="3626295" y="1978152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340046F8-671E-4D6F-A09D-C0398FF3E376}"/>
                </a:ext>
              </a:extLst>
            </p:cNvPr>
            <p:cNvSpPr/>
            <p:nvPr/>
          </p:nvSpPr>
          <p:spPr>
            <a:xfrm>
              <a:off x="3998151" y="1978152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B73F9379-CE7B-4816-8A58-867C52DE5F53}"/>
                </a:ext>
              </a:extLst>
            </p:cNvPr>
            <p:cNvSpPr/>
            <p:nvPr/>
          </p:nvSpPr>
          <p:spPr>
            <a:xfrm>
              <a:off x="4370007" y="1978152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64B7E99A-5E8A-4354-B3E6-6479C9187FD3}"/>
                </a:ext>
              </a:extLst>
            </p:cNvPr>
            <p:cNvSpPr/>
            <p:nvPr/>
          </p:nvSpPr>
          <p:spPr>
            <a:xfrm>
              <a:off x="3626295" y="2350008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5AE482C3-CF99-4838-9904-EF8728076A85}"/>
                </a:ext>
              </a:extLst>
            </p:cNvPr>
            <p:cNvSpPr/>
            <p:nvPr/>
          </p:nvSpPr>
          <p:spPr>
            <a:xfrm>
              <a:off x="3998151" y="2350008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1052B651-8C35-43A0-A23B-17BF9F06E1DA}"/>
                </a:ext>
              </a:extLst>
            </p:cNvPr>
            <p:cNvSpPr/>
            <p:nvPr/>
          </p:nvSpPr>
          <p:spPr>
            <a:xfrm>
              <a:off x="4370007" y="2350008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2E3911A9-12FD-49E4-9DC2-2DD4D7225AD7}"/>
              </a:ext>
            </a:extLst>
          </p:cNvPr>
          <p:cNvSpPr txBox="1"/>
          <p:nvPr/>
        </p:nvSpPr>
        <p:spPr>
          <a:xfrm>
            <a:off x="743712" y="972990"/>
            <a:ext cx="1544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image==x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A25C803-AF60-4D4D-A274-A801F1552D29}"/>
              </a:ext>
            </a:extLst>
          </p:cNvPr>
          <p:cNvSpPr txBox="1"/>
          <p:nvPr/>
        </p:nvSpPr>
        <p:spPr>
          <a:xfrm>
            <a:off x="3201182" y="1187920"/>
            <a:ext cx="25635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filter==weight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9A26D2C-47B6-4E78-9EC9-02B96E4974EB}"/>
              </a:ext>
            </a:extLst>
          </p:cNvPr>
          <p:cNvSpPr txBox="1"/>
          <p:nvPr/>
        </p:nvSpPr>
        <p:spPr>
          <a:xfrm>
            <a:off x="1780082" y="2870046"/>
            <a:ext cx="20537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convolution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3517992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연산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8A8EA9-F8E1-44DD-9121-DE1A8AF4A948}"/>
              </a:ext>
            </a:extLst>
          </p:cNvPr>
          <p:cNvSpPr/>
          <p:nvPr/>
        </p:nvSpPr>
        <p:spPr>
          <a:xfrm>
            <a:off x="743712" y="142036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7C6ABA8A-F21A-4190-A439-4AE17B8D04ED}"/>
              </a:ext>
            </a:extLst>
          </p:cNvPr>
          <p:cNvSpPr/>
          <p:nvPr/>
        </p:nvSpPr>
        <p:spPr>
          <a:xfrm>
            <a:off x="1115568" y="142036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E523188D-3323-4AFE-AAB3-13696094F4E4}"/>
              </a:ext>
            </a:extLst>
          </p:cNvPr>
          <p:cNvSpPr/>
          <p:nvPr/>
        </p:nvSpPr>
        <p:spPr>
          <a:xfrm>
            <a:off x="1487424" y="142036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70B561AF-E624-4338-B636-D7417862E633}"/>
              </a:ext>
            </a:extLst>
          </p:cNvPr>
          <p:cNvSpPr/>
          <p:nvPr/>
        </p:nvSpPr>
        <p:spPr>
          <a:xfrm>
            <a:off x="1859280" y="142036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CCF737C1-AEEB-44AC-90F6-FF09CCE347CE}"/>
              </a:ext>
            </a:extLst>
          </p:cNvPr>
          <p:cNvSpPr/>
          <p:nvPr/>
        </p:nvSpPr>
        <p:spPr>
          <a:xfrm>
            <a:off x="743712" y="179222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A8550926-D145-4DA8-9F4E-418CD8260509}"/>
              </a:ext>
            </a:extLst>
          </p:cNvPr>
          <p:cNvSpPr/>
          <p:nvPr/>
        </p:nvSpPr>
        <p:spPr>
          <a:xfrm>
            <a:off x="1115568" y="179222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B52CE725-FE00-4183-BD9A-1651EE108542}"/>
              </a:ext>
            </a:extLst>
          </p:cNvPr>
          <p:cNvSpPr/>
          <p:nvPr/>
        </p:nvSpPr>
        <p:spPr>
          <a:xfrm>
            <a:off x="1487424" y="179222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79D28DD9-557C-4AF2-A1BF-08A1B755AF57}"/>
              </a:ext>
            </a:extLst>
          </p:cNvPr>
          <p:cNvSpPr/>
          <p:nvPr/>
        </p:nvSpPr>
        <p:spPr>
          <a:xfrm>
            <a:off x="1859280" y="179222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4675E407-5E49-4E4E-9B53-C6E0483139A6}"/>
              </a:ext>
            </a:extLst>
          </p:cNvPr>
          <p:cNvSpPr/>
          <p:nvPr/>
        </p:nvSpPr>
        <p:spPr>
          <a:xfrm>
            <a:off x="743712" y="216408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51CFB7A9-84F0-42EC-B46C-F47604ADD4D4}"/>
              </a:ext>
            </a:extLst>
          </p:cNvPr>
          <p:cNvSpPr/>
          <p:nvPr/>
        </p:nvSpPr>
        <p:spPr>
          <a:xfrm>
            <a:off x="1115568" y="216408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F36E42AB-EC35-4C7C-A4EA-1769EC67FF52}"/>
              </a:ext>
            </a:extLst>
          </p:cNvPr>
          <p:cNvSpPr/>
          <p:nvPr/>
        </p:nvSpPr>
        <p:spPr>
          <a:xfrm>
            <a:off x="1487424" y="216408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76305DFC-CAE4-48F7-A33B-6E1E34A7098E}"/>
              </a:ext>
            </a:extLst>
          </p:cNvPr>
          <p:cNvSpPr/>
          <p:nvPr/>
        </p:nvSpPr>
        <p:spPr>
          <a:xfrm>
            <a:off x="1859280" y="216408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A6A5D514-279B-4C1F-95CD-EEDFF8177870}"/>
              </a:ext>
            </a:extLst>
          </p:cNvPr>
          <p:cNvSpPr/>
          <p:nvPr/>
        </p:nvSpPr>
        <p:spPr>
          <a:xfrm>
            <a:off x="743712" y="253593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7D0818D7-7DE9-4F3D-9CCD-392EA6553488}"/>
              </a:ext>
            </a:extLst>
          </p:cNvPr>
          <p:cNvSpPr/>
          <p:nvPr/>
        </p:nvSpPr>
        <p:spPr>
          <a:xfrm>
            <a:off x="1115568" y="253593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D585F88A-DDDB-4E9A-85DF-9BEAB1927FBF}"/>
              </a:ext>
            </a:extLst>
          </p:cNvPr>
          <p:cNvSpPr/>
          <p:nvPr/>
        </p:nvSpPr>
        <p:spPr>
          <a:xfrm>
            <a:off x="1487424" y="253593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3F7F5A31-8086-433C-A535-824E466845A7}"/>
              </a:ext>
            </a:extLst>
          </p:cNvPr>
          <p:cNvSpPr/>
          <p:nvPr/>
        </p:nvSpPr>
        <p:spPr>
          <a:xfrm>
            <a:off x="1859280" y="253593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1DC48980-A44A-4372-A2CF-6D92FEBA4714}"/>
              </a:ext>
            </a:extLst>
          </p:cNvPr>
          <p:cNvGrpSpPr/>
          <p:nvPr/>
        </p:nvGrpSpPr>
        <p:grpSpPr>
          <a:xfrm>
            <a:off x="3658905" y="1685678"/>
            <a:ext cx="1115568" cy="1115568"/>
            <a:chOff x="3626295" y="1606296"/>
            <a:chExt cx="1115568" cy="1115568"/>
          </a:xfrm>
        </p:grpSpPr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84165557-9E32-4E5E-A52C-A084F2C9F27A}"/>
                </a:ext>
              </a:extLst>
            </p:cNvPr>
            <p:cNvSpPr/>
            <p:nvPr/>
          </p:nvSpPr>
          <p:spPr>
            <a:xfrm>
              <a:off x="3626295" y="1606296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BB24D5E2-EDFD-4D32-8EF5-263D5D5CE57E}"/>
                </a:ext>
              </a:extLst>
            </p:cNvPr>
            <p:cNvSpPr/>
            <p:nvPr/>
          </p:nvSpPr>
          <p:spPr>
            <a:xfrm>
              <a:off x="3998151" y="1606296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817410C9-8421-4FA1-B3CD-3DA2CEFD6C6F}"/>
                </a:ext>
              </a:extLst>
            </p:cNvPr>
            <p:cNvSpPr/>
            <p:nvPr/>
          </p:nvSpPr>
          <p:spPr>
            <a:xfrm>
              <a:off x="4370007" y="1606296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ECCA069D-F51C-4E33-BFEB-8B8DA8D220AC}"/>
                </a:ext>
              </a:extLst>
            </p:cNvPr>
            <p:cNvSpPr/>
            <p:nvPr/>
          </p:nvSpPr>
          <p:spPr>
            <a:xfrm>
              <a:off x="3626295" y="1978152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2A1C6DDA-8FAF-4516-A055-48499B371F15}"/>
                </a:ext>
              </a:extLst>
            </p:cNvPr>
            <p:cNvSpPr/>
            <p:nvPr/>
          </p:nvSpPr>
          <p:spPr>
            <a:xfrm>
              <a:off x="3998151" y="1978152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80803837-9F3A-4F54-A46B-6372A78936AA}"/>
                </a:ext>
              </a:extLst>
            </p:cNvPr>
            <p:cNvSpPr/>
            <p:nvPr/>
          </p:nvSpPr>
          <p:spPr>
            <a:xfrm>
              <a:off x="4370007" y="1978152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8543E330-3EE8-4F35-A5B8-54178FFFA0A0}"/>
                </a:ext>
              </a:extLst>
            </p:cNvPr>
            <p:cNvSpPr/>
            <p:nvPr/>
          </p:nvSpPr>
          <p:spPr>
            <a:xfrm>
              <a:off x="3626295" y="235000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0BBB2192-A8F6-401E-8117-DAE67FCA5B6C}"/>
                </a:ext>
              </a:extLst>
            </p:cNvPr>
            <p:cNvSpPr/>
            <p:nvPr/>
          </p:nvSpPr>
          <p:spPr>
            <a:xfrm>
              <a:off x="3998151" y="235000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DE6F34FC-B775-4694-AB47-B9D796E09E90}"/>
                </a:ext>
              </a:extLst>
            </p:cNvPr>
            <p:cNvSpPr/>
            <p:nvPr/>
          </p:nvSpPr>
          <p:spPr>
            <a:xfrm>
              <a:off x="4370007" y="235000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68564BEE-4B9A-46C5-AC44-A56174133938}"/>
              </a:ext>
            </a:extLst>
          </p:cNvPr>
          <p:cNvSpPr/>
          <p:nvPr/>
        </p:nvSpPr>
        <p:spPr>
          <a:xfrm>
            <a:off x="8496999" y="1821449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4EEA63D8-64AA-4125-92CE-5318C05E7EE2}"/>
              </a:ext>
            </a:extLst>
          </p:cNvPr>
          <p:cNvSpPr/>
          <p:nvPr/>
        </p:nvSpPr>
        <p:spPr>
          <a:xfrm>
            <a:off x="8868855" y="1821449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4CFEEB01-AB3E-4635-9769-D16FBA5C15C8}"/>
              </a:ext>
            </a:extLst>
          </p:cNvPr>
          <p:cNvSpPr/>
          <p:nvPr/>
        </p:nvSpPr>
        <p:spPr>
          <a:xfrm>
            <a:off x="8496999" y="2193305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8E1195CD-5A3B-4AB2-8995-61DD82A4DB2C}"/>
              </a:ext>
            </a:extLst>
          </p:cNvPr>
          <p:cNvSpPr/>
          <p:nvPr/>
        </p:nvSpPr>
        <p:spPr>
          <a:xfrm>
            <a:off x="8868855" y="2193305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82B059BE-A767-4A5D-B894-F03CA19F0A54}"/>
              </a:ext>
            </a:extLst>
          </p:cNvPr>
          <p:cNvSpPr/>
          <p:nvPr/>
        </p:nvSpPr>
        <p:spPr>
          <a:xfrm>
            <a:off x="7451630" y="2007377"/>
            <a:ext cx="595090" cy="271272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7B784B0E-37EA-49E4-AC91-CB96AF6626F7}"/>
              </a:ext>
            </a:extLst>
          </p:cNvPr>
          <p:cNvSpPr/>
          <p:nvPr/>
        </p:nvSpPr>
        <p:spPr>
          <a:xfrm>
            <a:off x="2822448" y="1978152"/>
            <a:ext cx="325216" cy="325216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55E9B1C-C5A7-45C4-8AFE-6408C698ECE8}"/>
              </a:ext>
            </a:extLst>
          </p:cNvPr>
          <p:cNvSpPr/>
          <p:nvPr/>
        </p:nvSpPr>
        <p:spPr>
          <a:xfrm>
            <a:off x="5897214" y="1978152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C61BE8-999B-415F-B2BC-42764E37AEBB}"/>
              </a:ext>
            </a:extLst>
          </p:cNvPr>
          <p:cNvSpPr txBox="1"/>
          <p:nvPr/>
        </p:nvSpPr>
        <p:spPr>
          <a:xfrm>
            <a:off x="5254370" y="187929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C65295-7677-4D36-8E9E-4CD09A62C979}"/>
              </a:ext>
            </a:extLst>
          </p:cNvPr>
          <p:cNvSpPr txBox="1"/>
          <p:nvPr/>
        </p:nvSpPr>
        <p:spPr>
          <a:xfrm>
            <a:off x="783545" y="3079593"/>
            <a:ext cx="14077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2DE0C1C-60F6-48DE-B238-4AC23403F11D}"/>
              </a:ext>
            </a:extLst>
          </p:cNvPr>
          <p:cNvSpPr txBox="1"/>
          <p:nvPr/>
        </p:nvSpPr>
        <p:spPr>
          <a:xfrm>
            <a:off x="3851960" y="3079593"/>
            <a:ext cx="646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91E63F9-5D95-4813-A2EC-5B0DDE29F97D}"/>
              </a:ext>
            </a:extLst>
          </p:cNvPr>
          <p:cNvSpPr txBox="1"/>
          <p:nvPr/>
        </p:nvSpPr>
        <p:spPr>
          <a:xfrm>
            <a:off x="5715063" y="3075316"/>
            <a:ext cx="6527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편향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2693AF0-0028-4EA8-802D-03FD4B6139CE}"/>
              </a:ext>
            </a:extLst>
          </p:cNvPr>
          <p:cNvSpPr txBox="1"/>
          <p:nvPr/>
        </p:nvSpPr>
        <p:spPr>
          <a:xfrm>
            <a:off x="8161770" y="3086053"/>
            <a:ext cx="14141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데이터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62E34C-2E9D-40DD-86E5-FE20275D902A}"/>
              </a:ext>
            </a:extLst>
          </p:cNvPr>
          <p:cNvSpPr txBox="1"/>
          <p:nvPr/>
        </p:nvSpPr>
        <p:spPr>
          <a:xfrm>
            <a:off x="1053296" y="871959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 (4,4)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7D15590-9B47-4B44-9B50-A6A9AADA3C12}"/>
              </a:ext>
            </a:extLst>
          </p:cNvPr>
          <p:cNvSpPr txBox="1"/>
          <p:nvPr/>
        </p:nvSpPr>
        <p:spPr>
          <a:xfrm>
            <a:off x="3950826" y="1071613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 (3,3)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0E89378-21F5-4EA9-9785-E433A5AA55BB}"/>
              </a:ext>
            </a:extLst>
          </p:cNvPr>
          <p:cNvSpPr txBox="1"/>
          <p:nvPr/>
        </p:nvSpPr>
        <p:spPr>
          <a:xfrm>
            <a:off x="5904106" y="1488302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 (1,)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1D73138-B76F-4055-8EB6-BA960049695A}"/>
              </a:ext>
            </a:extLst>
          </p:cNvPr>
          <p:cNvSpPr txBox="1"/>
          <p:nvPr/>
        </p:nvSpPr>
        <p:spPr>
          <a:xfrm>
            <a:off x="8395802" y="1336602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 (2,2)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6703331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연산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-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패딩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8A8EA9-F8E1-44DD-9121-DE1A8AF4A948}"/>
              </a:ext>
            </a:extLst>
          </p:cNvPr>
          <p:cNvSpPr/>
          <p:nvPr/>
        </p:nvSpPr>
        <p:spPr>
          <a:xfrm>
            <a:off x="1269556" y="2313432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7C6ABA8A-F21A-4190-A439-4AE17B8D04ED}"/>
              </a:ext>
            </a:extLst>
          </p:cNvPr>
          <p:cNvSpPr/>
          <p:nvPr/>
        </p:nvSpPr>
        <p:spPr>
          <a:xfrm>
            <a:off x="1641412" y="2313432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E523188D-3323-4AFE-AAB3-13696094F4E4}"/>
              </a:ext>
            </a:extLst>
          </p:cNvPr>
          <p:cNvSpPr/>
          <p:nvPr/>
        </p:nvSpPr>
        <p:spPr>
          <a:xfrm>
            <a:off x="2013268" y="2313432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70B561AF-E624-4338-B636-D7417862E633}"/>
              </a:ext>
            </a:extLst>
          </p:cNvPr>
          <p:cNvSpPr/>
          <p:nvPr/>
        </p:nvSpPr>
        <p:spPr>
          <a:xfrm>
            <a:off x="2385124" y="2313432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CCF737C1-AEEB-44AC-90F6-FF09CCE347CE}"/>
              </a:ext>
            </a:extLst>
          </p:cNvPr>
          <p:cNvSpPr/>
          <p:nvPr/>
        </p:nvSpPr>
        <p:spPr>
          <a:xfrm>
            <a:off x="1269556" y="2685288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A8550926-D145-4DA8-9F4E-418CD8260509}"/>
              </a:ext>
            </a:extLst>
          </p:cNvPr>
          <p:cNvSpPr/>
          <p:nvPr/>
        </p:nvSpPr>
        <p:spPr>
          <a:xfrm>
            <a:off x="1641412" y="2685288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B52CE725-FE00-4183-BD9A-1651EE108542}"/>
              </a:ext>
            </a:extLst>
          </p:cNvPr>
          <p:cNvSpPr/>
          <p:nvPr/>
        </p:nvSpPr>
        <p:spPr>
          <a:xfrm>
            <a:off x="2013268" y="2685288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79D28DD9-557C-4AF2-A1BF-08A1B755AF57}"/>
              </a:ext>
            </a:extLst>
          </p:cNvPr>
          <p:cNvSpPr/>
          <p:nvPr/>
        </p:nvSpPr>
        <p:spPr>
          <a:xfrm>
            <a:off x="2385124" y="2685288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4675E407-5E49-4E4E-9B53-C6E0483139A6}"/>
              </a:ext>
            </a:extLst>
          </p:cNvPr>
          <p:cNvSpPr/>
          <p:nvPr/>
        </p:nvSpPr>
        <p:spPr>
          <a:xfrm>
            <a:off x="1269556" y="3057144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51CFB7A9-84F0-42EC-B46C-F47604ADD4D4}"/>
              </a:ext>
            </a:extLst>
          </p:cNvPr>
          <p:cNvSpPr/>
          <p:nvPr/>
        </p:nvSpPr>
        <p:spPr>
          <a:xfrm>
            <a:off x="1641412" y="3057144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F36E42AB-EC35-4C7C-A4EA-1769EC67FF52}"/>
              </a:ext>
            </a:extLst>
          </p:cNvPr>
          <p:cNvSpPr/>
          <p:nvPr/>
        </p:nvSpPr>
        <p:spPr>
          <a:xfrm>
            <a:off x="2013268" y="3057144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76305DFC-CAE4-48F7-A33B-6E1E34A7098E}"/>
              </a:ext>
            </a:extLst>
          </p:cNvPr>
          <p:cNvSpPr/>
          <p:nvPr/>
        </p:nvSpPr>
        <p:spPr>
          <a:xfrm>
            <a:off x="2385124" y="3057144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A6A5D514-279B-4C1F-95CD-EEDFF8177870}"/>
              </a:ext>
            </a:extLst>
          </p:cNvPr>
          <p:cNvSpPr/>
          <p:nvPr/>
        </p:nvSpPr>
        <p:spPr>
          <a:xfrm>
            <a:off x="1269556" y="3429000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7D0818D7-7DE9-4F3D-9CCD-392EA6553488}"/>
              </a:ext>
            </a:extLst>
          </p:cNvPr>
          <p:cNvSpPr/>
          <p:nvPr/>
        </p:nvSpPr>
        <p:spPr>
          <a:xfrm>
            <a:off x="1641412" y="3429000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D585F88A-DDDB-4E9A-85DF-9BEAB1927FBF}"/>
              </a:ext>
            </a:extLst>
          </p:cNvPr>
          <p:cNvSpPr/>
          <p:nvPr/>
        </p:nvSpPr>
        <p:spPr>
          <a:xfrm>
            <a:off x="2013268" y="3429000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3F7F5A31-8086-433C-A535-824E466845A7}"/>
              </a:ext>
            </a:extLst>
          </p:cNvPr>
          <p:cNvSpPr/>
          <p:nvPr/>
        </p:nvSpPr>
        <p:spPr>
          <a:xfrm>
            <a:off x="2385124" y="3429000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82B059BE-A767-4A5D-B894-F03CA19F0A54}"/>
              </a:ext>
            </a:extLst>
          </p:cNvPr>
          <p:cNvSpPr/>
          <p:nvPr/>
        </p:nvSpPr>
        <p:spPr>
          <a:xfrm>
            <a:off x="6373067" y="2801797"/>
            <a:ext cx="595090" cy="271272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7B784B0E-37EA-49E4-AC91-CB96AF6626F7}"/>
              </a:ext>
            </a:extLst>
          </p:cNvPr>
          <p:cNvSpPr/>
          <p:nvPr/>
        </p:nvSpPr>
        <p:spPr>
          <a:xfrm>
            <a:off x="3877999" y="2775582"/>
            <a:ext cx="325216" cy="325216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C65295-7677-4D36-8E9E-4CD09A62C979}"/>
              </a:ext>
            </a:extLst>
          </p:cNvPr>
          <p:cNvSpPr txBox="1"/>
          <p:nvPr/>
        </p:nvSpPr>
        <p:spPr>
          <a:xfrm>
            <a:off x="1163294" y="4706423"/>
            <a:ext cx="14077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2DE0C1C-60F6-48DE-B238-4AC23403F11D}"/>
              </a:ext>
            </a:extLst>
          </p:cNvPr>
          <p:cNvSpPr txBox="1"/>
          <p:nvPr/>
        </p:nvSpPr>
        <p:spPr>
          <a:xfrm>
            <a:off x="4829375" y="4738066"/>
            <a:ext cx="646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2693AF0-0028-4EA8-802D-03FD4B6139CE}"/>
              </a:ext>
            </a:extLst>
          </p:cNvPr>
          <p:cNvSpPr txBox="1"/>
          <p:nvPr/>
        </p:nvSpPr>
        <p:spPr>
          <a:xfrm>
            <a:off x="7810840" y="4700804"/>
            <a:ext cx="14141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데이터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8644F80D-D5E5-447A-A792-FA8B34728222}"/>
              </a:ext>
            </a:extLst>
          </p:cNvPr>
          <p:cNvSpPr/>
          <p:nvPr/>
        </p:nvSpPr>
        <p:spPr>
          <a:xfrm>
            <a:off x="2754710" y="2313432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363D6453-5451-430E-AE24-9E1B6C8F6B56}"/>
              </a:ext>
            </a:extLst>
          </p:cNvPr>
          <p:cNvSpPr/>
          <p:nvPr/>
        </p:nvSpPr>
        <p:spPr>
          <a:xfrm>
            <a:off x="2754710" y="268528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E059B9BD-8B31-403A-8493-78B2E879D4D1}"/>
              </a:ext>
            </a:extLst>
          </p:cNvPr>
          <p:cNvSpPr/>
          <p:nvPr/>
        </p:nvSpPr>
        <p:spPr>
          <a:xfrm>
            <a:off x="2754710" y="305714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8441DDBF-7228-4405-8F5A-A524BAD940F0}"/>
              </a:ext>
            </a:extLst>
          </p:cNvPr>
          <p:cNvSpPr/>
          <p:nvPr/>
        </p:nvSpPr>
        <p:spPr>
          <a:xfrm>
            <a:off x="2754710" y="342900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7622184F-5960-4AFA-89A7-577F7C9FE7F6}"/>
              </a:ext>
            </a:extLst>
          </p:cNvPr>
          <p:cNvSpPr/>
          <p:nvPr/>
        </p:nvSpPr>
        <p:spPr>
          <a:xfrm>
            <a:off x="1269556" y="380085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AB141708-887B-4438-942B-0E4DEF92FE58}"/>
              </a:ext>
            </a:extLst>
          </p:cNvPr>
          <p:cNvSpPr/>
          <p:nvPr/>
        </p:nvSpPr>
        <p:spPr>
          <a:xfrm>
            <a:off x="1641412" y="380085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E87F74DE-EB90-4815-AFF5-8C2B5B0F4234}"/>
              </a:ext>
            </a:extLst>
          </p:cNvPr>
          <p:cNvSpPr/>
          <p:nvPr/>
        </p:nvSpPr>
        <p:spPr>
          <a:xfrm>
            <a:off x="2013268" y="380085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9EB974DD-7350-4691-8C19-D5A12C84AA03}"/>
              </a:ext>
            </a:extLst>
          </p:cNvPr>
          <p:cNvSpPr/>
          <p:nvPr/>
        </p:nvSpPr>
        <p:spPr>
          <a:xfrm>
            <a:off x="2385124" y="380085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2BE43583-9199-4E89-A438-B455FF578D65}"/>
              </a:ext>
            </a:extLst>
          </p:cNvPr>
          <p:cNvSpPr/>
          <p:nvPr/>
        </p:nvSpPr>
        <p:spPr>
          <a:xfrm>
            <a:off x="2754710" y="380085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77BCE9D-F775-4EBF-9BFB-ADC4B7C5A9FE}"/>
              </a:ext>
            </a:extLst>
          </p:cNvPr>
          <p:cNvSpPr txBox="1"/>
          <p:nvPr/>
        </p:nvSpPr>
        <p:spPr>
          <a:xfrm>
            <a:off x="4171774" y="1200066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6-3+1=4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0B9F8406-4024-4E14-84F8-481C44F2142A}"/>
              </a:ext>
            </a:extLst>
          </p:cNvPr>
          <p:cNvSpPr/>
          <p:nvPr/>
        </p:nvSpPr>
        <p:spPr>
          <a:xfrm>
            <a:off x="1269556" y="1951201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9DAF423-CEAF-4C92-A14E-0551C53E0601}"/>
              </a:ext>
            </a:extLst>
          </p:cNvPr>
          <p:cNvSpPr/>
          <p:nvPr/>
        </p:nvSpPr>
        <p:spPr>
          <a:xfrm>
            <a:off x="1641412" y="1951201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02337EA8-CD8A-4E57-9E0C-71957C9E9C95}"/>
              </a:ext>
            </a:extLst>
          </p:cNvPr>
          <p:cNvSpPr/>
          <p:nvPr/>
        </p:nvSpPr>
        <p:spPr>
          <a:xfrm>
            <a:off x="2013268" y="1951201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C5403C48-B16E-4367-B78E-A9C8CDC46396}"/>
              </a:ext>
            </a:extLst>
          </p:cNvPr>
          <p:cNvSpPr/>
          <p:nvPr/>
        </p:nvSpPr>
        <p:spPr>
          <a:xfrm>
            <a:off x="2385124" y="1951201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C4138100-DF2E-4435-BC38-2D6BF17F81D8}"/>
              </a:ext>
            </a:extLst>
          </p:cNvPr>
          <p:cNvSpPr/>
          <p:nvPr/>
        </p:nvSpPr>
        <p:spPr>
          <a:xfrm>
            <a:off x="2754710" y="1951201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7F0E2AC-E8C4-467D-AF96-3927477AB219}"/>
              </a:ext>
            </a:extLst>
          </p:cNvPr>
          <p:cNvSpPr/>
          <p:nvPr/>
        </p:nvSpPr>
        <p:spPr>
          <a:xfrm>
            <a:off x="897699" y="2313753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3F38320C-AAA8-4A49-9F28-5A589B2CFA53}"/>
              </a:ext>
            </a:extLst>
          </p:cNvPr>
          <p:cNvSpPr/>
          <p:nvPr/>
        </p:nvSpPr>
        <p:spPr>
          <a:xfrm>
            <a:off x="897699" y="2685609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11F09D1F-38BD-40FC-970D-75DEEFA0F5C8}"/>
              </a:ext>
            </a:extLst>
          </p:cNvPr>
          <p:cNvSpPr/>
          <p:nvPr/>
        </p:nvSpPr>
        <p:spPr>
          <a:xfrm>
            <a:off x="897699" y="3057465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037D90FF-A9BB-405D-A5B9-613CC02D6D73}"/>
              </a:ext>
            </a:extLst>
          </p:cNvPr>
          <p:cNvSpPr/>
          <p:nvPr/>
        </p:nvSpPr>
        <p:spPr>
          <a:xfrm>
            <a:off x="897699" y="3429321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A101F306-3435-40EC-8A44-9B9C8F202E37}"/>
              </a:ext>
            </a:extLst>
          </p:cNvPr>
          <p:cNvSpPr/>
          <p:nvPr/>
        </p:nvSpPr>
        <p:spPr>
          <a:xfrm>
            <a:off x="897699" y="3801177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6444C081-6697-40B6-AC8A-E2ABBCD375B8}"/>
              </a:ext>
            </a:extLst>
          </p:cNvPr>
          <p:cNvSpPr/>
          <p:nvPr/>
        </p:nvSpPr>
        <p:spPr>
          <a:xfrm>
            <a:off x="897699" y="1951522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138A3DE-563A-4DEB-9C31-5E1EE491E077}"/>
              </a:ext>
            </a:extLst>
          </p:cNvPr>
          <p:cNvSpPr/>
          <p:nvPr/>
        </p:nvSpPr>
        <p:spPr>
          <a:xfrm>
            <a:off x="7684008" y="2178100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2090940-9E38-43CF-90E1-E91375FFFFE5}"/>
              </a:ext>
            </a:extLst>
          </p:cNvPr>
          <p:cNvSpPr/>
          <p:nvPr/>
        </p:nvSpPr>
        <p:spPr>
          <a:xfrm>
            <a:off x="8055864" y="2178100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C9643FB-180E-4BC4-89F0-654A36C35508}"/>
              </a:ext>
            </a:extLst>
          </p:cNvPr>
          <p:cNvSpPr/>
          <p:nvPr/>
        </p:nvSpPr>
        <p:spPr>
          <a:xfrm>
            <a:off x="8427720" y="2178100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500BA9B-09F1-40D3-B2D2-632AE57BA4F2}"/>
              </a:ext>
            </a:extLst>
          </p:cNvPr>
          <p:cNvSpPr/>
          <p:nvPr/>
        </p:nvSpPr>
        <p:spPr>
          <a:xfrm>
            <a:off x="8799576" y="2178100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C1E2DDD-F38A-4C21-90E3-E54B85CCE06E}"/>
              </a:ext>
            </a:extLst>
          </p:cNvPr>
          <p:cNvSpPr/>
          <p:nvPr/>
        </p:nvSpPr>
        <p:spPr>
          <a:xfrm>
            <a:off x="7684008" y="2549956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1E6BCEB-E99C-4AFF-91BE-95112163D51E}"/>
              </a:ext>
            </a:extLst>
          </p:cNvPr>
          <p:cNvSpPr/>
          <p:nvPr/>
        </p:nvSpPr>
        <p:spPr>
          <a:xfrm>
            <a:off x="8055864" y="2549956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CABBF91-A278-4348-A86A-0F2426E69C3A}"/>
              </a:ext>
            </a:extLst>
          </p:cNvPr>
          <p:cNvSpPr/>
          <p:nvPr/>
        </p:nvSpPr>
        <p:spPr>
          <a:xfrm>
            <a:off x="8427720" y="2549956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A12A20C-D569-42A5-ABD5-65F3572CB846}"/>
              </a:ext>
            </a:extLst>
          </p:cNvPr>
          <p:cNvSpPr/>
          <p:nvPr/>
        </p:nvSpPr>
        <p:spPr>
          <a:xfrm>
            <a:off x="8799576" y="2549956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D50C079-47D9-435A-A2D6-9A7822104E3C}"/>
              </a:ext>
            </a:extLst>
          </p:cNvPr>
          <p:cNvSpPr/>
          <p:nvPr/>
        </p:nvSpPr>
        <p:spPr>
          <a:xfrm>
            <a:off x="7684008" y="2921812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271A596-031D-49D1-967A-AE4587EC9627}"/>
              </a:ext>
            </a:extLst>
          </p:cNvPr>
          <p:cNvSpPr/>
          <p:nvPr/>
        </p:nvSpPr>
        <p:spPr>
          <a:xfrm>
            <a:off x="8055864" y="2921812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DB14BB9-B2BF-4C74-8F07-DEABB3238C6A}"/>
              </a:ext>
            </a:extLst>
          </p:cNvPr>
          <p:cNvSpPr/>
          <p:nvPr/>
        </p:nvSpPr>
        <p:spPr>
          <a:xfrm>
            <a:off x="8427720" y="2921812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A4FACC8-4F2A-4327-8AA0-ED94C4423700}"/>
              </a:ext>
            </a:extLst>
          </p:cNvPr>
          <p:cNvSpPr/>
          <p:nvPr/>
        </p:nvSpPr>
        <p:spPr>
          <a:xfrm>
            <a:off x="8799576" y="2921812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422B6F4-1119-4029-8C5F-952398245CFB}"/>
              </a:ext>
            </a:extLst>
          </p:cNvPr>
          <p:cNvSpPr/>
          <p:nvPr/>
        </p:nvSpPr>
        <p:spPr>
          <a:xfrm>
            <a:off x="7684008" y="3293668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E633CAA-EEB3-457F-B5AC-A34F0756CB7E}"/>
              </a:ext>
            </a:extLst>
          </p:cNvPr>
          <p:cNvSpPr/>
          <p:nvPr/>
        </p:nvSpPr>
        <p:spPr>
          <a:xfrm>
            <a:off x="8055864" y="3293668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598C6C2-AFB6-44CD-B475-33376D516B21}"/>
              </a:ext>
            </a:extLst>
          </p:cNvPr>
          <p:cNvSpPr/>
          <p:nvPr/>
        </p:nvSpPr>
        <p:spPr>
          <a:xfrm>
            <a:off x="8427720" y="3293668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9EBF477-0AAB-4376-8A33-38CF9ECF0540}"/>
              </a:ext>
            </a:extLst>
          </p:cNvPr>
          <p:cNvSpPr/>
          <p:nvPr/>
        </p:nvSpPr>
        <p:spPr>
          <a:xfrm>
            <a:off x="8799576" y="3293668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1DC48980-A44A-4372-A2CF-6D92FEBA4714}"/>
              </a:ext>
            </a:extLst>
          </p:cNvPr>
          <p:cNvGrpSpPr/>
          <p:nvPr/>
        </p:nvGrpSpPr>
        <p:grpSpPr>
          <a:xfrm>
            <a:off x="4661575" y="2499360"/>
            <a:ext cx="1115568" cy="1115568"/>
            <a:chOff x="3626295" y="1606296"/>
            <a:chExt cx="1115568" cy="1115568"/>
          </a:xfrm>
        </p:grpSpPr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84165557-9E32-4E5E-A52C-A084F2C9F27A}"/>
                </a:ext>
              </a:extLst>
            </p:cNvPr>
            <p:cNvSpPr/>
            <p:nvPr/>
          </p:nvSpPr>
          <p:spPr>
            <a:xfrm>
              <a:off x="3626295" y="1606296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BB24D5E2-EDFD-4D32-8EF5-263D5D5CE57E}"/>
                </a:ext>
              </a:extLst>
            </p:cNvPr>
            <p:cNvSpPr/>
            <p:nvPr/>
          </p:nvSpPr>
          <p:spPr>
            <a:xfrm>
              <a:off x="3998151" y="1606296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817410C9-8421-4FA1-B3CD-3DA2CEFD6C6F}"/>
                </a:ext>
              </a:extLst>
            </p:cNvPr>
            <p:cNvSpPr/>
            <p:nvPr/>
          </p:nvSpPr>
          <p:spPr>
            <a:xfrm>
              <a:off x="4370007" y="1606296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ECCA069D-F51C-4E33-BFEB-8B8DA8D220AC}"/>
                </a:ext>
              </a:extLst>
            </p:cNvPr>
            <p:cNvSpPr/>
            <p:nvPr/>
          </p:nvSpPr>
          <p:spPr>
            <a:xfrm>
              <a:off x="3626295" y="1978152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2A1C6DDA-8FAF-4516-A055-48499B371F15}"/>
                </a:ext>
              </a:extLst>
            </p:cNvPr>
            <p:cNvSpPr/>
            <p:nvPr/>
          </p:nvSpPr>
          <p:spPr>
            <a:xfrm>
              <a:off x="3998151" y="1978152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80803837-9F3A-4F54-A46B-6372A78936AA}"/>
                </a:ext>
              </a:extLst>
            </p:cNvPr>
            <p:cNvSpPr/>
            <p:nvPr/>
          </p:nvSpPr>
          <p:spPr>
            <a:xfrm>
              <a:off x="4370007" y="1978152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8543E330-3EE8-4F35-A5B8-54178FFFA0A0}"/>
                </a:ext>
              </a:extLst>
            </p:cNvPr>
            <p:cNvSpPr/>
            <p:nvPr/>
          </p:nvSpPr>
          <p:spPr>
            <a:xfrm>
              <a:off x="3626295" y="235000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0BBB2192-A8F6-401E-8117-DAE67FCA5B6C}"/>
                </a:ext>
              </a:extLst>
            </p:cNvPr>
            <p:cNvSpPr/>
            <p:nvPr/>
          </p:nvSpPr>
          <p:spPr>
            <a:xfrm>
              <a:off x="3998151" y="235000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DE6F34FC-B775-4694-AB47-B9D796E09E90}"/>
                </a:ext>
              </a:extLst>
            </p:cNvPr>
            <p:cNvSpPr/>
            <p:nvPr/>
          </p:nvSpPr>
          <p:spPr>
            <a:xfrm>
              <a:off x="4370007" y="235000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73" name="TextBox 72">
            <a:extLst>
              <a:ext uri="{FF2B5EF4-FFF2-40B4-BE49-F238E27FC236}">
                <a16:creationId xmlns:a16="http://schemas.microsoft.com/office/drawing/2014/main" id="{DCD0EB39-DF8A-4B66-8D36-191B13B03D28}"/>
              </a:ext>
            </a:extLst>
          </p:cNvPr>
          <p:cNvSpPr txBox="1"/>
          <p:nvPr/>
        </p:nvSpPr>
        <p:spPr>
          <a:xfrm>
            <a:off x="1269555" y="1282132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pad=1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9032942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연산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-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스트라이드 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8A8EA9-F8E1-44DD-9121-DE1A8AF4A948}"/>
              </a:ext>
            </a:extLst>
          </p:cNvPr>
          <p:cNvSpPr/>
          <p:nvPr/>
        </p:nvSpPr>
        <p:spPr>
          <a:xfrm>
            <a:off x="1449547" y="122228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7C6ABA8A-F21A-4190-A439-4AE17B8D04ED}"/>
              </a:ext>
            </a:extLst>
          </p:cNvPr>
          <p:cNvSpPr/>
          <p:nvPr/>
        </p:nvSpPr>
        <p:spPr>
          <a:xfrm>
            <a:off x="1821403" y="122228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E523188D-3323-4AFE-AAB3-13696094F4E4}"/>
              </a:ext>
            </a:extLst>
          </p:cNvPr>
          <p:cNvSpPr/>
          <p:nvPr/>
        </p:nvSpPr>
        <p:spPr>
          <a:xfrm>
            <a:off x="2193259" y="122228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70B561AF-E624-4338-B636-D7417862E633}"/>
              </a:ext>
            </a:extLst>
          </p:cNvPr>
          <p:cNvSpPr/>
          <p:nvPr/>
        </p:nvSpPr>
        <p:spPr>
          <a:xfrm>
            <a:off x="2565115" y="122228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CCF737C1-AEEB-44AC-90F6-FF09CCE347CE}"/>
              </a:ext>
            </a:extLst>
          </p:cNvPr>
          <p:cNvSpPr/>
          <p:nvPr/>
        </p:nvSpPr>
        <p:spPr>
          <a:xfrm>
            <a:off x="1449547" y="1594139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A8550926-D145-4DA8-9F4E-418CD8260509}"/>
              </a:ext>
            </a:extLst>
          </p:cNvPr>
          <p:cNvSpPr/>
          <p:nvPr/>
        </p:nvSpPr>
        <p:spPr>
          <a:xfrm>
            <a:off x="1821403" y="1594139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B52CE725-FE00-4183-BD9A-1651EE108542}"/>
              </a:ext>
            </a:extLst>
          </p:cNvPr>
          <p:cNvSpPr/>
          <p:nvPr/>
        </p:nvSpPr>
        <p:spPr>
          <a:xfrm>
            <a:off x="2193259" y="1594139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79D28DD9-557C-4AF2-A1BF-08A1B755AF57}"/>
              </a:ext>
            </a:extLst>
          </p:cNvPr>
          <p:cNvSpPr/>
          <p:nvPr/>
        </p:nvSpPr>
        <p:spPr>
          <a:xfrm>
            <a:off x="2565115" y="1594139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4675E407-5E49-4E4E-9B53-C6E0483139A6}"/>
              </a:ext>
            </a:extLst>
          </p:cNvPr>
          <p:cNvSpPr/>
          <p:nvPr/>
        </p:nvSpPr>
        <p:spPr>
          <a:xfrm>
            <a:off x="1449547" y="1965995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51CFB7A9-84F0-42EC-B46C-F47604ADD4D4}"/>
              </a:ext>
            </a:extLst>
          </p:cNvPr>
          <p:cNvSpPr/>
          <p:nvPr/>
        </p:nvSpPr>
        <p:spPr>
          <a:xfrm>
            <a:off x="1821403" y="1965995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F36E42AB-EC35-4C7C-A4EA-1769EC67FF52}"/>
              </a:ext>
            </a:extLst>
          </p:cNvPr>
          <p:cNvSpPr/>
          <p:nvPr/>
        </p:nvSpPr>
        <p:spPr>
          <a:xfrm>
            <a:off x="2193259" y="1965995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76305DFC-CAE4-48F7-A33B-6E1E34A7098E}"/>
              </a:ext>
            </a:extLst>
          </p:cNvPr>
          <p:cNvSpPr/>
          <p:nvPr/>
        </p:nvSpPr>
        <p:spPr>
          <a:xfrm>
            <a:off x="2565115" y="1965995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A6A5D514-279B-4C1F-95CD-EEDFF8177870}"/>
              </a:ext>
            </a:extLst>
          </p:cNvPr>
          <p:cNvSpPr/>
          <p:nvPr/>
        </p:nvSpPr>
        <p:spPr>
          <a:xfrm>
            <a:off x="1449547" y="2337851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7D0818D7-7DE9-4F3D-9CCD-392EA6553488}"/>
              </a:ext>
            </a:extLst>
          </p:cNvPr>
          <p:cNvSpPr/>
          <p:nvPr/>
        </p:nvSpPr>
        <p:spPr>
          <a:xfrm>
            <a:off x="1821403" y="2337851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D585F88A-DDDB-4E9A-85DF-9BEAB1927FBF}"/>
              </a:ext>
            </a:extLst>
          </p:cNvPr>
          <p:cNvSpPr/>
          <p:nvPr/>
        </p:nvSpPr>
        <p:spPr>
          <a:xfrm>
            <a:off x="2193259" y="2337851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3F7F5A31-8086-433C-A535-824E466845A7}"/>
              </a:ext>
            </a:extLst>
          </p:cNvPr>
          <p:cNvSpPr/>
          <p:nvPr/>
        </p:nvSpPr>
        <p:spPr>
          <a:xfrm>
            <a:off x="2565115" y="2337851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82B059BE-A767-4A5D-B894-F03CA19F0A54}"/>
              </a:ext>
            </a:extLst>
          </p:cNvPr>
          <p:cNvSpPr/>
          <p:nvPr/>
        </p:nvSpPr>
        <p:spPr>
          <a:xfrm>
            <a:off x="6307894" y="1754777"/>
            <a:ext cx="595090" cy="271272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7B784B0E-37EA-49E4-AC91-CB96AF6626F7}"/>
              </a:ext>
            </a:extLst>
          </p:cNvPr>
          <p:cNvSpPr/>
          <p:nvPr/>
        </p:nvSpPr>
        <p:spPr>
          <a:xfrm>
            <a:off x="3995973" y="1698925"/>
            <a:ext cx="325216" cy="325216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C65295-7677-4D36-8E9E-4CD09A62C979}"/>
              </a:ext>
            </a:extLst>
          </p:cNvPr>
          <p:cNvSpPr txBox="1"/>
          <p:nvPr/>
        </p:nvSpPr>
        <p:spPr>
          <a:xfrm>
            <a:off x="1387530" y="5117201"/>
            <a:ext cx="14077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2DE0C1C-60F6-48DE-B238-4AC23403F11D}"/>
              </a:ext>
            </a:extLst>
          </p:cNvPr>
          <p:cNvSpPr txBox="1"/>
          <p:nvPr/>
        </p:nvSpPr>
        <p:spPr>
          <a:xfrm>
            <a:off x="4878065" y="5117201"/>
            <a:ext cx="646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2693AF0-0028-4EA8-802D-03FD4B6139CE}"/>
              </a:ext>
            </a:extLst>
          </p:cNvPr>
          <p:cNvSpPr txBox="1"/>
          <p:nvPr/>
        </p:nvSpPr>
        <p:spPr>
          <a:xfrm>
            <a:off x="7528770" y="5117201"/>
            <a:ext cx="14141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데이터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77BCE9D-F775-4EBF-9BFB-ADC4B7C5A9FE}"/>
              </a:ext>
            </a:extLst>
          </p:cNvPr>
          <p:cNvSpPr txBox="1"/>
          <p:nvPr/>
        </p:nvSpPr>
        <p:spPr>
          <a:xfrm>
            <a:off x="4287570" y="875890"/>
            <a:ext cx="1544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stride=1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968126D-5EAB-4732-8AD0-CFB0D4067E3D}"/>
              </a:ext>
            </a:extLst>
          </p:cNvPr>
          <p:cNvGrpSpPr/>
          <p:nvPr/>
        </p:nvGrpSpPr>
        <p:grpSpPr>
          <a:xfrm>
            <a:off x="4718728" y="1540258"/>
            <a:ext cx="743712" cy="743712"/>
            <a:chOff x="4662403" y="1575270"/>
            <a:chExt cx="743712" cy="743712"/>
          </a:xfrm>
        </p:grpSpPr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84165557-9E32-4E5E-A52C-A084F2C9F27A}"/>
                </a:ext>
              </a:extLst>
            </p:cNvPr>
            <p:cNvSpPr/>
            <p:nvPr/>
          </p:nvSpPr>
          <p:spPr>
            <a:xfrm>
              <a:off x="4662403" y="1575270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BB24D5E2-EDFD-4D32-8EF5-263D5D5CE57E}"/>
                </a:ext>
              </a:extLst>
            </p:cNvPr>
            <p:cNvSpPr/>
            <p:nvPr/>
          </p:nvSpPr>
          <p:spPr>
            <a:xfrm>
              <a:off x="5034259" y="1575270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ECCA069D-F51C-4E33-BFEB-8B8DA8D220AC}"/>
                </a:ext>
              </a:extLst>
            </p:cNvPr>
            <p:cNvSpPr/>
            <p:nvPr/>
          </p:nvSpPr>
          <p:spPr>
            <a:xfrm>
              <a:off x="4662403" y="1947126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2A1C6DDA-8FAF-4516-A055-48499B371F15}"/>
                </a:ext>
              </a:extLst>
            </p:cNvPr>
            <p:cNvSpPr/>
            <p:nvPr/>
          </p:nvSpPr>
          <p:spPr>
            <a:xfrm>
              <a:off x="5034259" y="1947126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13BB97A2-499C-4AAD-AC99-93276A8CFB42}"/>
              </a:ext>
            </a:extLst>
          </p:cNvPr>
          <p:cNvSpPr/>
          <p:nvPr/>
        </p:nvSpPr>
        <p:spPr>
          <a:xfrm>
            <a:off x="7616054" y="146842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45EEA3E6-B7E1-4506-939B-191AB5F53712}"/>
              </a:ext>
            </a:extLst>
          </p:cNvPr>
          <p:cNvSpPr/>
          <p:nvPr/>
        </p:nvSpPr>
        <p:spPr>
          <a:xfrm>
            <a:off x="7987910" y="146842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0830CDC6-AC2A-4AB2-B5FD-385B961F1C3D}"/>
              </a:ext>
            </a:extLst>
          </p:cNvPr>
          <p:cNvSpPr/>
          <p:nvPr/>
        </p:nvSpPr>
        <p:spPr>
          <a:xfrm>
            <a:off x="8359766" y="146842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1220D681-3808-458F-B3F6-ABDDD888EA8D}"/>
              </a:ext>
            </a:extLst>
          </p:cNvPr>
          <p:cNvSpPr/>
          <p:nvPr/>
        </p:nvSpPr>
        <p:spPr>
          <a:xfrm>
            <a:off x="7616054" y="1840279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2F95C742-9574-47BB-BA20-B92AE4DBFA88}"/>
              </a:ext>
            </a:extLst>
          </p:cNvPr>
          <p:cNvSpPr/>
          <p:nvPr/>
        </p:nvSpPr>
        <p:spPr>
          <a:xfrm>
            <a:off x="7987910" y="1840279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F6A3F454-62E1-40F9-BD3D-AEB9A32F0452}"/>
              </a:ext>
            </a:extLst>
          </p:cNvPr>
          <p:cNvSpPr/>
          <p:nvPr/>
        </p:nvSpPr>
        <p:spPr>
          <a:xfrm>
            <a:off x="8359766" y="1840279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5876682C-6626-41DD-B6AD-74E041792325}"/>
              </a:ext>
            </a:extLst>
          </p:cNvPr>
          <p:cNvSpPr/>
          <p:nvPr/>
        </p:nvSpPr>
        <p:spPr>
          <a:xfrm>
            <a:off x="7616054" y="2212135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A2216475-8B3A-4AF7-A9E7-B8C220CCB4A7}"/>
              </a:ext>
            </a:extLst>
          </p:cNvPr>
          <p:cNvSpPr/>
          <p:nvPr/>
        </p:nvSpPr>
        <p:spPr>
          <a:xfrm>
            <a:off x="7987910" y="2212135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B16B91F4-A8E8-4D6A-A8A3-16913B4BE01E}"/>
              </a:ext>
            </a:extLst>
          </p:cNvPr>
          <p:cNvSpPr/>
          <p:nvPr/>
        </p:nvSpPr>
        <p:spPr>
          <a:xfrm>
            <a:off x="8359766" y="2212135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582B2C31-B4A4-482B-A3BB-3FF26E84EB71}"/>
              </a:ext>
            </a:extLst>
          </p:cNvPr>
          <p:cNvSpPr/>
          <p:nvPr/>
        </p:nvSpPr>
        <p:spPr>
          <a:xfrm>
            <a:off x="1449547" y="3293816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35268EAE-CD34-48F8-A3A7-3445F0D0FD33}"/>
              </a:ext>
            </a:extLst>
          </p:cNvPr>
          <p:cNvSpPr/>
          <p:nvPr/>
        </p:nvSpPr>
        <p:spPr>
          <a:xfrm>
            <a:off x="1821403" y="3293816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BF30DA85-6E45-44CF-8199-BB8EBF9AED56}"/>
              </a:ext>
            </a:extLst>
          </p:cNvPr>
          <p:cNvSpPr/>
          <p:nvPr/>
        </p:nvSpPr>
        <p:spPr>
          <a:xfrm>
            <a:off x="2193259" y="3293816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1FCC5B89-4B0B-4340-B61A-5280B948D74F}"/>
              </a:ext>
            </a:extLst>
          </p:cNvPr>
          <p:cNvSpPr/>
          <p:nvPr/>
        </p:nvSpPr>
        <p:spPr>
          <a:xfrm>
            <a:off x="2565115" y="3293816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CC2F431C-2E09-482C-8822-F5FB281143AC}"/>
              </a:ext>
            </a:extLst>
          </p:cNvPr>
          <p:cNvSpPr/>
          <p:nvPr/>
        </p:nvSpPr>
        <p:spPr>
          <a:xfrm>
            <a:off x="1449547" y="3665672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73722717-1E92-4F02-B741-936F6A179AE1}"/>
              </a:ext>
            </a:extLst>
          </p:cNvPr>
          <p:cNvSpPr/>
          <p:nvPr/>
        </p:nvSpPr>
        <p:spPr>
          <a:xfrm>
            <a:off x="1821403" y="3665672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05B595BA-4784-477B-8C6E-2B6D92D9155D}"/>
              </a:ext>
            </a:extLst>
          </p:cNvPr>
          <p:cNvSpPr/>
          <p:nvPr/>
        </p:nvSpPr>
        <p:spPr>
          <a:xfrm>
            <a:off x="2193259" y="3665672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AD3B0088-7AD7-4159-8703-0F7D3BBB96EA}"/>
              </a:ext>
            </a:extLst>
          </p:cNvPr>
          <p:cNvSpPr/>
          <p:nvPr/>
        </p:nvSpPr>
        <p:spPr>
          <a:xfrm>
            <a:off x="2565115" y="3665672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3DF48BE9-91C0-4A4F-B726-7EA808D06942}"/>
              </a:ext>
            </a:extLst>
          </p:cNvPr>
          <p:cNvSpPr/>
          <p:nvPr/>
        </p:nvSpPr>
        <p:spPr>
          <a:xfrm>
            <a:off x="1449547" y="4037528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6468849B-3E03-4C1E-8903-7A4564CD96DD}"/>
              </a:ext>
            </a:extLst>
          </p:cNvPr>
          <p:cNvSpPr/>
          <p:nvPr/>
        </p:nvSpPr>
        <p:spPr>
          <a:xfrm>
            <a:off x="1821403" y="4037528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A6A9162B-25D9-4F7D-8442-66D0EE91183E}"/>
              </a:ext>
            </a:extLst>
          </p:cNvPr>
          <p:cNvSpPr/>
          <p:nvPr/>
        </p:nvSpPr>
        <p:spPr>
          <a:xfrm>
            <a:off x="2193259" y="4037528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D0CF41E1-11DC-4514-94C4-AAB660B69F59}"/>
              </a:ext>
            </a:extLst>
          </p:cNvPr>
          <p:cNvSpPr/>
          <p:nvPr/>
        </p:nvSpPr>
        <p:spPr>
          <a:xfrm>
            <a:off x="2565115" y="4037528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FDF42EE8-13EA-4885-A999-E12354E45338}"/>
              </a:ext>
            </a:extLst>
          </p:cNvPr>
          <p:cNvSpPr/>
          <p:nvPr/>
        </p:nvSpPr>
        <p:spPr>
          <a:xfrm>
            <a:off x="1449547" y="4409384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6D38A6CE-1618-4B8E-BBA7-30A6E3A67E0B}"/>
              </a:ext>
            </a:extLst>
          </p:cNvPr>
          <p:cNvSpPr/>
          <p:nvPr/>
        </p:nvSpPr>
        <p:spPr>
          <a:xfrm>
            <a:off x="1821403" y="4409384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E6851E38-6E0E-418A-A2B2-888CA744BE8B}"/>
              </a:ext>
            </a:extLst>
          </p:cNvPr>
          <p:cNvSpPr/>
          <p:nvPr/>
        </p:nvSpPr>
        <p:spPr>
          <a:xfrm>
            <a:off x="2193259" y="4409384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C7A89F43-2923-46D6-86EE-800D2B4A9087}"/>
              </a:ext>
            </a:extLst>
          </p:cNvPr>
          <p:cNvSpPr/>
          <p:nvPr/>
        </p:nvSpPr>
        <p:spPr>
          <a:xfrm>
            <a:off x="2565115" y="4409384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화살표: 오른쪽 128">
            <a:extLst>
              <a:ext uri="{FF2B5EF4-FFF2-40B4-BE49-F238E27FC236}">
                <a16:creationId xmlns:a16="http://schemas.microsoft.com/office/drawing/2014/main" id="{9A56C601-F87D-4F6A-9F09-AAEC326EB05D}"/>
              </a:ext>
            </a:extLst>
          </p:cNvPr>
          <p:cNvSpPr/>
          <p:nvPr/>
        </p:nvSpPr>
        <p:spPr>
          <a:xfrm>
            <a:off x="6553058" y="3782181"/>
            <a:ext cx="595090" cy="271272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타원 129">
            <a:extLst>
              <a:ext uri="{FF2B5EF4-FFF2-40B4-BE49-F238E27FC236}">
                <a16:creationId xmlns:a16="http://schemas.microsoft.com/office/drawing/2014/main" id="{0CD44DC1-13AB-4139-87B9-FA03CEBE62EE}"/>
              </a:ext>
            </a:extLst>
          </p:cNvPr>
          <p:cNvSpPr/>
          <p:nvPr/>
        </p:nvSpPr>
        <p:spPr>
          <a:xfrm>
            <a:off x="4057990" y="3755966"/>
            <a:ext cx="325216" cy="325216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94886427-44A9-467E-BD7B-21B44FA3AE35}"/>
              </a:ext>
            </a:extLst>
          </p:cNvPr>
          <p:cNvSpPr txBox="1"/>
          <p:nvPr/>
        </p:nvSpPr>
        <p:spPr>
          <a:xfrm>
            <a:off x="4287570" y="3019175"/>
            <a:ext cx="1544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stride=2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693D3B2-C9CA-4650-84CD-26E3704DAD13}"/>
              </a:ext>
            </a:extLst>
          </p:cNvPr>
          <p:cNvGrpSpPr/>
          <p:nvPr/>
        </p:nvGrpSpPr>
        <p:grpSpPr>
          <a:xfrm>
            <a:off x="4749737" y="3638284"/>
            <a:ext cx="743712" cy="743712"/>
            <a:chOff x="4662403" y="3636698"/>
            <a:chExt cx="743712" cy="743712"/>
          </a:xfrm>
        </p:grpSpPr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FE306007-00E4-4B91-A734-B7F7B4A9A65C}"/>
                </a:ext>
              </a:extLst>
            </p:cNvPr>
            <p:cNvSpPr/>
            <p:nvPr/>
          </p:nvSpPr>
          <p:spPr>
            <a:xfrm>
              <a:off x="4662403" y="363669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898A8CFE-1105-44C6-9FA7-46030249532D}"/>
                </a:ext>
              </a:extLst>
            </p:cNvPr>
            <p:cNvSpPr/>
            <p:nvPr/>
          </p:nvSpPr>
          <p:spPr>
            <a:xfrm>
              <a:off x="5034259" y="363669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86AEB188-77F9-4B60-B3CE-DE0C1C6A3062}"/>
                </a:ext>
              </a:extLst>
            </p:cNvPr>
            <p:cNvSpPr/>
            <p:nvPr/>
          </p:nvSpPr>
          <p:spPr>
            <a:xfrm>
              <a:off x="4662403" y="4008554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7860E6F3-2C8A-4678-ABAE-B2F5EC6D98ED}"/>
                </a:ext>
              </a:extLst>
            </p:cNvPr>
            <p:cNvSpPr/>
            <p:nvPr/>
          </p:nvSpPr>
          <p:spPr>
            <a:xfrm>
              <a:off x="5034259" y="4008554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21259F41-FE92-4082-8D73-C264CA35B300}"/>
              </a:ext>
            </a:extLst>
          </p:cNvPr>
          <p:cNvSpPr/>
          <p:nvPr/>
        </p:nvSpPr>
        <p:spPr>
          <a:xfrm>
            <a:off x="7678071" y="3525464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A5E06890-98AB-48EF-A4DC-3819053A191E}"/>
              </a:ext>
            </a:extLst>
          </p:cNvPr>
          <p:cNvSpPr/>
          <p:nvPr/>
        </p:nvSpPr>
        <p:spPr>
          <a:xfrm>
            <a:off x="8049927" y="3525464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5C653E31-A445-4F2C-AEA9-F85C63FE6ABF}"/>
              </a:ext>
            </a:extLst>
          </p:cNvPr>
          <p:cNvSpPr/>
          <p:nvPr/>
        </p:nvSpPr>
        <p:spPr>
          <a:xfrm>
            <a:off x="7678071" y="3897320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8FA1615B-8BA0-48D0-8953-7A63E11522F2}"/>
              </a:ext>
            </a:extLst>
          </p:cNvPr>
          <p:cNvSpPr/>
          <p:nvPr/>
        </p:nvSpPr>
        <p:spPr>
          <a:xfrm>
            <a:off x="8049927" y="3897320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50164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도전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! XOR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게이트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2.4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퍼셉트론의 한계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DFA5719D-5050-42EE-8DD2-83454B9E9719}"/>
                  </a:ext>
                </a:extLst>
              </p:cNvPr>
              <p:cNvSpPr/>
              <p:nvPr/>
            </p:nvSpPr>
            <p:spPr>
              <a:xfrm>
                <a:off x="6680327" y="811589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DFA5719D-5050-42EE-8DD2-83454B9E97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0327" y="811589"/>
                <a:ext cx="987328" cy="49177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BBA91252-7DC0-448F-9049-114D69E7B221}"/>
                  </a:ext>
                </a:extLst>
              </p:cNvPr>
              <p:cNvSpPr/>
              <p:nvPr/>
            </p:nvSpPr>
            <p:spPr>
              <a:xfrm>
                <a:off x="7667655" y="811589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BBA91252-7DC0-448F-9049-114D69E7B2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7655" y="811589"/>
                <a:ext cx="987328" cy="49177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F0EAA4F7-0340-479A-B102-408E28D7B8C5}"/>
                  </a:ext>
                </a:extLst>
              </p:cNvPr>
              <p:cNvSpPr/>
              <p:nvPr/>
            </p:nvSpPr>
            <p:spPr>
              <a:xfrm>
                <a:off x="8654983" y="811589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F0EAA4F7-0340-479A-B102-408E28D7B8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4983" y="811589"/>
                <a:ext cx="987328" cy="491776"/>
              </a:xfrm>
              <a:prstGeom prst="rect">
                <a:avLst/>
              </a:prstGeom>
              <a:blipFill>
                <a:blip r:embed="rId5"/>
                <a:stretch>
                  <a:fillRect b="-6173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BFDFD60F-2C9C-4A59-8125-DE3D0BEEDC7D}"/>
              </a:ext>
            </a:extLst>
          </p:cNvPr>
          <p:cNvSpPr/>
          <p:nvPr/>
        </p:nvSpPr>
        <p:spPr>
          <a:xfrm>
            <a:off x="6680327" y="130336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CF84496-3935-48CD-8C57-1B008C937BB6}"/>
              </a:ext>
            </a:extLst>
          </p:cNvPr>
          <p:cNvSpPr/>
          <p:nvPr/>
        </p:nvSpPr>
        <p:spPr>
          <a:xfrm>
            <a:off x="7667655" y="130336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88CDF76-EB4A-461F-9C08-3A1F9EDE989A}"/>
              </a:ext>
            </a:extLst>
          </p:cNvPr>
          <p:cNvSpPr/>
          <p:nvPr/>
        </p:nvSpPr>
        <p:spPr>
          <a:xfrm>
            <a:off x="8654983" y="130336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7F0FC79-7DBA-4622-8CE1-F0E114255B0E}"/>
              </a:ext>
            </a:extLst>
          </p:cNvPr>
          <p:cNvSpPr/>
          <p:nvPr/>
        </p:nvSpPr>
        <p:spPr>
          <a:xfrm>
            <a:off x="6680327" y="179514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D3248F4-F973-4EB0-8714-4DBCF8313C3B}"/>
              </a:ext>
            </a:extLst>
          </p:cNvPr>
          <p:cNvSpPr/>
          <p:nvPr/>
        </p:nvSpPr>
        <p:spPr>
          <a:xfrm>
            <a:off x="7667655" y="179514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93F8437-94B9-4E52-83D5-9B52957BFCC0}"/>
              </a:ext>
            </a:extLst>
          </p:cNvPr>
          <p:cNvSpPr/>
          <p:nvPr/>
        </p:nvSpPr>
        <p:spPr>
          <a:xfrm>
            <a:off x="8654983" y="179514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32410C9-A32F-4C41-B1F2-45EDB3CC13B1}"/>
              </a:ext>
            </a:extLst>
          </p:cNvPr>
          <p:cNvSpPr/>
          <p:nvPr/>
        </p:nvSpPr>
        <p:spPr>
          <a:xfrm>
            <a:off x="6680327" y="2286917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590327D-0B82-4F24-BA26-C14EA64B33BA}"/>
              </a:ext>
            </a:extLst>
          </p:cNvPr>
          <p:cNvSpPr/>
          <p:nvPr/>
        </p:nvSpPr>
        <p:spPr>
          <a:xfrm>
            <a:off x="7667655" y="2286917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3058845-9351-40B7-88A4-ED4AF7FFC144}"/>
              </a:ext>
            </a:extLst>
          </p:cNvPr>
          <p:cNvSpPr/>
          <p:nvPr/>
        </p:nvSpPr>
        <p:spPr>
          <a:xfrm>
            <a:off x="8654983" y="2286917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C3D4A07-F8A2-40D3-A8FB-AABBFE0354C5}"/>
              </a:ext>
            </a:extLst>
          </p:cNvPr>
          <p:cNvSpPr/>
          <p:nvPr/>
        </p:nvSpPr>
        <p:spPr>
          <a:xfrm>
            <a:off x="6680327" y="277869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B8AF7EE-0F9C-4C9B-A41F-F3D9E2F6E3C1}"/>
              </a:ext>
            </a:extLst>
          </p:cNvPr>
          <p:cNvSpPr/>
          <p:nvPr/>
        </p:nvSpPr>
        <p:spPr>
          <a:xfrm>
            <a:off x="7667655" y="277869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8674DE9-CB41-4312-A344-3756C17963EE}"/>
              </a:ext>
            </a:extLst>
          </p:cNvPr>
          <p:cNvSpPr/>
          <p:nvPr/>
        </p:nvSpPr>
        <p:spPr>
          <a:xfrm>
            <a:off x="8654983" y="277869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D8BCCB2-5CF5-4979-97E2-CF5DEE3135C3}"/>
                  </a:ext>
                </a:extLst>
              </p:cNvPr>
              <p:cNvSpPr txBox="1"/>
              <p:nvPr/>
            </p:nvSpPr>
            <p:spPr>
              <a:xfrm>
                <a:off x="1956845" y="1156539"/>
                <a:ext cx="309552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(−0.5+ 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≤0)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D8BCCB2-5CF5-4979-97E2-CF5DEE3135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6845" y="1156539"/>
                <a:ext cx="3095527" cy="369332"/>
              </a:xfrm>
              <a:prstGeom prst="rect">
                <a:avLst/>
              </a:prstGeom>
              <a:blipFill>
                <a:blip r:embed="rId6"/>
                <a:stretch>
                  <a:fillRect l="-1378" r="-1575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C4CD3BA-B15B-49A6-B2DF-3B76F9CB58BB}"/>
                  </a:ext>
                </a:extLst>
              </p:cNvPr>
              <p:cNvSpPr txBox="1"/>
              <p:nvPr/>
            </p:nvSpPr>
            <p:spPr>
              <a:xfrm>
                <a:off x="886744" y="1130792"/>
                <a:ext cx="1070101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C4CD3BA-B15B-49A6-B2DF-3B76F9CB58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744" y="1130792"/>
                <a:ext cx="1070101" cy="82381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7FF5FA8-8A55-455A-872A-9CBD00E81926}"/>
                  </a:ext>
                </a:extLst>
              </p:cNvPr>
              <p:cNvSpPr txBox="1"/>
              <p:nvPr/>
            </p:nvSpPr>
            <p:spPr>
              <a:xfrm>
                <a:off x="1956845" y="1528675"/>
                <a:ext cx="302820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(−0.5+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&gt;0)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7FF5FA8-8A55-455A-872A-9CBD00E819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6845" y="1528675"/>
                <a:ext cx="3028201" cy="369332"/>
              </a:xfrm>
              <a:prstGeom prst="rect">
                <a:avLst/>
              </a:prstGeom>
              <a:blipFill>
                <a:blip r:embed="rId8"/>
                <a:stretch>
                  <a:fillRect l="-1408" r="-1610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9D1F732-86CC-4EE9-AAE0-C4FE37919BB3}"/>
                  </a:ext>
                </a:extLst>
              </p:cNvPr>
              <p:cNvSpPr txBox="1"/>
              <p:nvPr/>
            </p:nvSpPr>
            <p:spPr>
              <a:xfrm>
                <a:off x="798677" y="2271195"/>
                <a:ext cx="425163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 1, −0.5</m:t>
                          </m:r>
                        </m:e>
                      </m:d>
                    </m:oMath>
                  </m:oMathPara>
                </a14:m>
                <a:endParaRPr lang="en-US" altLang="ko-KR" sz="2800" b="0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9D1F732-86CC-4EE9-AAE0-C4FE37919B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677" y="2271195"/>
                <a:ext cx="4251635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28A0D07F-B372-4B5A-BBFC-A45FEA864F03}"/>
              </a:ext>
            </a:extLst>
          </p:cNvPr>
          <p:cNvCxnSpPr/>
          <p:nvPr/>
        </p:nvCxnSpPr>
        <p:spPr>
          <a:xfrm flipV="1">
            <a:off x="2821738" y="3292962"/>
            <a:ext cx="0" cy="25636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163A33C5-4446-4935-9DDA-AF6F0ABDA785}"/>
              </a:ext>
            </a:extLst>
          </p:cNvPr>
          <p:cNvCxnSpPr>
            <a:cxnSpLocks/>
          </p:cNvCxnSpPr>
          <p:nvPr/>
        </p:nvCxnSpPr>
        <p:spPr>
          <a:xfrm>
            <a:off x="2619784" y="5643475"/>
            <a:ext cx="276002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CD940E6-8AC3-4351-883B-6A6922731696}"/>
                  </a:ext>
                </a:extLst>
              </p:cNvPr>
              <p:cNvSpPr txBox="1"/>
              <p:nvPr/>
            </p:nvSpPr>
            <p:spPr>
              <a:xfrm>
                <a:off x="5306614" y="5439477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CD940E6-8AC3-4351-883B-6A69227316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6614" y="5439477"/>
                <a:ext cx="445973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0435347A-37F1-459C-A7EB-E01BFD3BC89A}"/>
                  </a:ext>
                </a:extLst>
              </p:cNvPr>
              <p:cNvSpPr txBox="1"/>
              <p:nvPr/>
            </p:nvSpPr>
            <p:spPr>
              <a:xfrm>
                <a:off x="2619784" y="2954408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0435347A-37F1-459C-A7EB-E01BFD3BC8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9784" y="2954408"/>
                <a:ext cx="445973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3A62B47-5271-4190-A86C-0664AC81C3FC}"/>
                  </a:ext>
                </a:extLst>
              </p:cNvPr>
              <p:cNvSpPr txBox="1"/>
              <p:nvPr/>
            </p:nvSpPr>
            <p:spPr>
              <a:xfrm>
                <a:off x="2478521" y="5631798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3A62B47-5271-4190-A86C-0664AC81C3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8521" y="5631798"/>
                <a:ext cx="445973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타원 48">
            <a:extLst>
              <a:ext uri="{FF2B5EF4-FFF2-40B4-BE49-F238E27FC236}">
                <a16:creationId xmlns:a16="http://schemas.microsoft.com/office/drawing/2014/main" id="{550C0485-5F39-482E-9F3E-A6A76CE1B0C7}"/>
              </a:ext>
            </a:extLst>
          </p:cNvPr>
          <p:cNvSpPr/>
          <p:nvPr/>
        </p:nvSpPr>
        <p:spPr>
          <a:xfrm>
            <a:off x="2745117" y="5555177"/>
            <a:ext cx="153242" cy="15324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이등변 삼각형 49">
            <a:extLst>
              <a:ext uri="{FF2B5EF4-FFF2-40B4-BE49-F238E27FC236}">
                <a16:creationId xmlns:a16="http://schemas.microsoft.com/office/drawing/2014/main" id="{02BF06E7-3523-4641-9EC8-968C57AA284B}"/>
              </a:ext>
            </a:extLst>
          </p:cNvPr>
          <p:cNvSpPr/>
          <p:nvPr/>
        </p:nvSpPr>
        <p:spPr>
          <a:xfrm>
            <a:off x="2732049" y="4309814"/>
            <a:ext cx="179377" cy="154635"/>
          </a:xfrm>
          <a:prstGeom prst="triangl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이등변 삼각형 55">
            <a:extLst>
              <a:ext uri="{FF2B5EF4-FFF2-40B4-BE49-F238E27FC236}">
                <a16:creationId xmlns:a16="http://schemas.microsoft.com/office/drawing/2014/main" id="{10A50ABE-BC02-4135-99BB-82EF6DF51F5D}"/>
              </a:ext>
            </a:extLst>
          </p:cNvPr>
          <p:cNvSpPr/>
          <p:nvPr/>
        </p:nvSpPr>
        <p:spPr>
          <a:xfrm>
            <a:off x="4038881" y="5546826"/>
            <a:ext cx="179377" cy="154635"/>
          </a:xfrm>
          <a:prstGeom prst="triangl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이등변 삼각형 56">
            <a:extLst>
              <a:ext uri="{FF2B5EF4-FFF2-40B4-BE49-F238E27FC236}">
                <a16:creationId xmlns:a16="http://schemas.microsoft.com/office/drawing/2014/main" id="{A202BD9A-E646-48FB-A5B3-FA67C2A2C0B4}"/>
              </a:ext>
            </a:extLst>
          </p:cNvPr>
          <p:cNvSpPr/>
          <p:nvPr/>
        </p:nvSpPr>
        <p:spPr>
          <a:xfrm>
            <a:off x="4033016" y="4309814"/>
            <a:ext cx="179377" cy="154635"/>
          </a:xfrm>
          <a:prstGeom prst="triangl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F384A0FE-3D88-4E67-AC13-7F202539F0C9}"/>
              </a:ext>
            </a:extLst>
          </p:cNvPr>
          <p:cNvCxnSpPr>
            <a:cxnSpLocks/>
          </p:cNvCxnSpPr>
          <p:nvPr/>
        </p:nvCxnSpPr>
        <p:spPr>
          <a:xfrm>
            <a:off x="2117203" y="4212039"/>
            <a:ext cx="2014846" cy="201442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18EA738A-F6FD-4CD9-BC6C-60484E87EDD8}"/>
                  </a:ext>
                </a:extLst>
              </p:cNvPr>
              <p:cNvSpPr txBox="1"/>
              <p:nvPr/>
            </p:nvSpPr>
            <p:spPr>
              <a:xfrm>
                <a:off x="5333983" y="4076503"/>
                <a:ext cx="25595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0.5+ </m:t>
                      </m:r>
                      <m:sSub>
                        <m:sSub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18EA738A-F6FD-4CD9-BC6C-60484E87ED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3983" y="4076503"/>
                <a:ext cx="2559547" cy="369332"/>
              </a:xfrm>
              <a:prstGeom prst="rect">
                <a:avLst/>
              </a:prstGeom>
              <a:blipFill>
                <a:blip r:embed="rId13"/>
                <a:stretch>
                  <a:fillRect l="-714" r="-476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25BE2F4B-43C4-431F-88A5-50BAC8521B1B}"/>
                  </a:ext>
                </a:extLst>
              </p:cNvPr>
              <p:cNvSpPr txBox="1"/>
              <p:nvPr/>
            </p:nvSpPr>
            <p:spPr>
              <a:xfrm>
                <a:off x="3204391" y="5624143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0.5</m:t>
                      </m:r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25BE2F4B-43C4-431F-88A5-50BAC8521B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4391" y="5624143"/>
                <a:ext cx="445973" cy="369332"/>
              </a:xfrm>
              <a:prstGeom prst="rect">
                <a:avLst/>
              </a:prstGeom>
              <a:blipFill>
                <a:blip r:embed="rId14"/>
                <a:stretch>
                  <a:fillRect r="-821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D63E35E3-B293-43F0-A9EA-7B8D04C379F5}"/>
                  </a:ext>
                </a:extLst>
              </p:cNvPr>
              <p:cNvSpPr txBox="1"/>
              <p:nvPr/>
            </p:nvSpPr>
            <p:spPr>
              <a:xfrm>
                <a:off x="2393105" y="4848580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0.5</m:t>
                      </m:r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D63E35E3-B293-43F0-A9EA-7B8D04C379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3105" y="4848580"/>
                <a:ext cx="445973" cy="369332"/>
              </a:xfrm>
              <a:prstGeom prst="rect">
                <a:avLst/>
              </a:prstGeom>
              <a:blipFill>
                <a:blip r:embed="rId15"/>
                <a:stretch>
                  <a:fillRect r="-821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TextBox 58">
            <a:extLst>
              <a:ext uri="{FF2B5EF4-FFF2-40B4-BE49-F238E27FC236}">
                <a16:creationId xmlns:a16="http://schemas.microsoft.com/office/drawing/2014/main" id="{8E62899D-EAD9-4E1F-BED7-5F49987F1D70}"/>
              </a:ext>
            </a:extLst>
          </p:cNvPr>
          <p:cNvSpPr txBox="1"/>
          <p:nvPr/>
        </p:nvSpPr>
        <p:spPr>
          <a:xfrm>
            <a:off x="199697" y="694874"/>
            <a:ext cx="29450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or gate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결정 경계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6B672C2-F411-4704-ABE3-1CBDA552AF32}"/>
                  </a:ext>
                </a:extLst>
              </p:cNvPr>
              <p:cNvSpPr txBox="1"/>
              <p:nvPr/>
            </p:nvSpPr>
            <p:spPr>
              <a:xfrm>
                <a:off x="2398685" y="4212039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6B672C2-F411-4704-ABE3-1CBDA552AF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8685" y="4212039"/>
                <a:ext cx="445973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8E8A049-F5FA-471E-B41F-D7B5E5AF1142}"/>
                  </a:ext>
                </a:extLst>
              </p:cNvPr>
              <p:cNvSpPr txBox="1"/>
              <p:nvPr/>
            </p:nvSpPr>
            <p:spPr>
              <a:xfrm>
                <a:off x="3909063" y="5654822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8E8A049-F5FA-471E-B41F-D7B5E5AF11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9063" y="5654822"/>
                <a:ext cx="445973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47209865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연산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-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스트라이드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4E261AF-F793-470F-80AD-BCFF9A4490DA}"/>
                  </a:ext>
                </a:extLst>
              </p:cNvPr>
              <p:cNvSpPr txBox="1"/>
              <p:nvPr/>
            </p:nvSpPr>
            <p:spPr>
              <a:xfrm>
                <a:off x="2709672" y="1149096"/>
                <a:ext cx="3302699" cy="6940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𝑂𝐻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𝐹𝐻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4E261AF-F793-470F-80AD-BCFF9A4490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9672" y="1149096"/>
                <a:ext cx="3302699" cy="69403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88648374-363A-4337-9697-2321D53305C2}"/>
                  </a:ext>
                </a:extLst>
              </p:cNvPr>
              <p:cNvSpPr txBox="1"/>
              <p:nvPr/>
            </p:nvSpPr>
            <p:spPr>
              <a:xfrm>
                <a:off x="2709672" y="2246830"/>
                <a:ext cx="3513719" cy="6940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𝐹𝑊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88648374-363A-4337-9697-2321D53305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9672" y="2246830"/>
                <a:ext cx="3513719" cy="69403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TextBox 68">
            <a:extLst>
              <a:ext uri="{FF2B5EF4-FFF2-40B4-BE49-F238E27FC236}">
                <a16:creationId xmlns:a16="http://schemas.microsoft.com/office/drawing/2014/main" id="{BD9C3BEB-2EC7-44DD-AFCB-A4D558827109}"/>
              </a:ext>
            </a:extLst>
          </p:cNvPr>
          <p:cNvSpPr txBox="1"/>
          <p:nvPr/>
        </p:nvSpPr>
        <p:spPr>
          <a:xfrm>
            <a:off x="7050024" y="1149096"/>
            <a:ext cx="1913985" cy="184665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OH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높이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  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높이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패딩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FH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 높이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 : Stride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6B6760-3E41-4141-837E-5911FE208963}"/>
              </a:ext>
            </a:extLst>
          </p:cNvPr>
          <p:cNvSpPr txBox="1"/>
          <p:nvPr/>
        </p:nvSpPr>
        <p:spPr>
          <a:xfrm>
            <a:off x="3067291" y="3429000"/>
            <a:ext cx="205376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H : height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P : padding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F : filter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 : output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 : width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 : stride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BB7B3FF-ED54-4DB6-9FB1-952BFA7BC1FE}"/>
              </a:ext>
            </a:extLst>
          </p:cNvPr>
          <p:cNvSpPr txBox="1"/>
          <p:nvPr/>
        </p:nvSpPr>
        <p:spPr>
          <a:xfrm>
            <a:off x="7056707" y="3429000"/>
            <a:ext cx="2630848" cy="184665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OW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가로 크기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  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가로 크기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패딩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FW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 가로 크기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 : Stride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82991478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연산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-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스트라이드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4E261AF-F793-470F-80AD-BCFF9A4490DA}"/>
                  </a:ext>
                </a:extLst>
              </p:cNvPr>
              <p:cNvSpPr txBox="1"/>
              <p:nvPr/>
            </p:nvSpPr>
            <p:spPr>
              <a:xfrm>
                <a:off x="2709672" y="1149096"/>
                <a:ext cx="3302699" cy="6940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𝑂𝐻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𝐹𝐻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4E261AF-F793-470F-80AD-BCFF9A4490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9672" y="1149096"/>
                <a:ext cx="3302699" cy="69403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88648374-363A-4337-9697-2321D53305C2}"/>
                  </a:ext>
                </a:extLst>
              </p:cNvPr>
              <p:cNvSpPr txBox="1"/>
              <p:nvPr/>
            </p:nvSpPr>
            <p:spPr>
              <a:xfrm>
                <a:off x="2709672" y="2246830"/>
                <a:ext cx="3513719" cy="6940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𝐹𝑊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88648374-363A-4337-9697-2321D53305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9672" y="2246830"/>
                <a:ext cx="3513719" cy="69403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TextBox 68">
            <a:extLst>
              <a:ext uri="{FF2B5EF4-FFF2-40B4-BE49-F238E27FC236}">
                <a16:creationId xmlns:a16="http://schemas.microsoft.com/office/drawing/2014/main" id="{BD9C3BEB-2EC7-44DD-AFCB-A4D558827109}"/>
              </a:ext>
            </a:extLst>
          </p:cNvPr>
          <p:cNvSpPr txBox="1"/>
          <p:nvPr/>
        </p:nvSpPr>
        <p:spPr>
          <a:xfrm>
            <a:off x="7050024" y="1149096"/>
            <a:ext cx="1913985" cy="184665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OH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높이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  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높이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패딩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FH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 높이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 : Stride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BCA4D5-D7C8-496D-A7B9-A8A985B03AA8}"/>
              </a:ext>
            </a:extLst>
          </p:cNvPr>
          <p:cNvSpPr txBox="1"/>
          <p:nvPr/>
        </p:nvSpPr>
        <p:spPr>
          <a:xfrm>
            <a:off x="1097280" y="3633216"/>
            <a:ext cx="51619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:(4,4),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패딩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:1, Stride:1,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:(3,3)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829634D-8DFE-4DF7-98C9-4D4A8998EA53}"/>
                  </a:ext>
                </a:extLst>
              </p:cNvPr>
              <p:cNvSpPr txBox="1"/>
              <p:nvPr/>
            </p:nvSpPr>
            <p:spPr>
              <a:xfrm>
                <a:off x="3459480" y="4383932"/>
                <a:ext cx="3245632" cy="6940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𝑂𝐻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4+2∗1−3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829634D-8DFE-4DF7-98C9-4D4A8998EA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9480" y="4383932"/>
                <a:ext cx="3245632" cy="69403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0FBD359-62B0-49EF-B31F-F942B581C801}"/>
                  </a:ext>
                </a:extLst>
              </p:cNvPr>
              <p:cNvSpPr txBox="1"/>
              <p:nvPr/>
            </p:nvSpPr>
            <p:spPr>
              <a:xfrm>
                <a:off x="3459480" y="5444636"/>
                <a:ext cx="3315972" cy="6914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4+2∗1−3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0FBD359-62B0-49EF-B31F-F942B581C8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9480" y="5444636"/>
                <a:ext cx="3315972" cy="69147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79391642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연산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-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스트라이드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4E261AF-F793-470F-80AD-BCFF9A4490DA}"/>
                  </a:ext>
                </a:extLst>
              </p:cNvPr>
              <p:cNvSpPr txBox="1"/>
              <p:nvPr/>
            </p:nvSpPr>
            <p:spPr>
              <a:xfrm>
                <a:off x="2709672" y="1149096"/>
                <a:ext cx="3302699" cy="6940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𝑂𝐻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𝐹𝐻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4E261AF-F793-470F-80AD-BCFF9A4490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9672" y="1149096"/>
                <a:ext cx="3302699" cy="69403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88648374-363A-4337-9697-2321D53305C2}"/>
                  </a:ext>
                </a:extLst>
              </p:cNvPr>
              <p:cNvSpPr txBox="1"/>
              <p:nvPr/>
            </p:nvSpPr>
            <p:spPr>
              <a:xfrm>
                <a:off x="2709672" y="2246830"/>
                <a:ext cx="3513719" cy="6940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𝐹𝑊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88648374-363A-4337-9697-2321D53305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9672" y="2246830"/>
                <a:ext cx="3513719" cy="69403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TextBox 68">
            <a:extLst>
              <a:ext uri="{FF2B5EF4-FFF2-40B4-BE49-F238E27FC236}">
                <a16:creationId xmlns:a16="http://schemas.microsoft.com/office/drawing/2014/main" id="{BD9C3BEB-2EC7-44DD-AFCB-A4D558827109}"/>
              </a:ext>
            </a:extLst>
          </p:cNvPr>
          <p:cNvSpPr txBox="1"/>
          <p:nvPr/>
        </p:nvSpPr>
        <p:spPr>
          <a:xfrm>
            <a:off x="7050024" y="1149096"/>
            <a:ext cx="1913985" cy="184665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OH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높이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  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높이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패딩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FH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 높이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 : Stride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BCA4D5-D7C8-496D-A7B9-A8A985B03AA8}"/>
              </a:ext>
            </a:extLst>
          </p:cNvPr>
          <p:cNvSpPr txBox="1"/>
          <p:nvPr/>
        </p:nvSpPr>
        <p:spPr>
          <a:xfrm>
            <a:off x="1097280" y="3633216"/>
            <a:ext cx="52453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:(7,7),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패딩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:0, Stride:2,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:(3,3)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829634D-8DFE-4DF7-98C9-4D4A8998EA53}"/>
                  </a:ext>
                </a:extLst>
              </p:cNvPr>
              <p:cNvSpPr txBox="1"/>
              <p:nvPr/>
            </p:nvSpPr>
            <p:spPr>
              <a:xfrm>
                <a:off x="3459480" y="4383932"/>
                <a:ext cx="3245632" cy="6940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𝑂𝐻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7+2∗0−3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829634D-8DFE-4DF7-98C9-4D4A8998EA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9480" y="4383932"/>
                <a:ext cx="3245632" cy="69403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0FBD359-62B0-49EF-B31F-F942B581C801}"/>
                  </a:ext>
                </a:extLst>
              </p:cNvPr>
              <p:cNvSpPr txBox="1"/>
              <p:nvPr/>
            </p:nvSpPr>
            <p:spPr>
              <a:xfrm>
                <a:off x="3459480" y="5444636"/>
                <a:ext cx="3315972" cy="6914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7+2∗0−3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0FBD359-62B0-49EF-B31F-F942B581C8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9480" y="5444636"/>
                <a:ext cx="3315972" cy="69147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27977778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연산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-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스트라이드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4E261AF-F793-470F-80AD-BCFF9A4490DA}"/>
                  </a:ext>
                </a:extLst>
              </p:cNvPr>
              <p:cNvSpPr txBox="1"/>
              <p:nvPr/>
            </p:nvSpPr>
            <p:spPr>
              <a:xfrm>
                <a:off x="2709672" y="1149096"/>
                <a:ext cx="3302699" cy="6940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𝑂𝐻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𝐹𝐻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4E261AF-F793-470F-80AD-BCFF9A4490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9672" y="1149096"/>
                <a:ext cx="3302699" cy="69403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88648374-363A-4337-9697-2321D53305C2}"/>
                  </a:ext>
                </a:extLst>
              </p:cNvPr>
              <p:cNvSpPr txBox="1"/>
              <p:nvPr/>
            </p:nvSpPr>
            <p:spPr>
              <a:xfrm>
                <a:off x="2709672" y="2246830"/>
                <a:ext cx="3513719" cy="6940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𝐹𝑊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88648374-363A-4337-9697-2321D53305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9672" y="2246830"/>
                <a:ext cx="3513719" cy="69403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TextBox 68">
            <a:extLst>
              <a:ext uri="{FF2B5EF4-FFF2-40B4-BE49-F238E27FC236}">
                <a16:creationId xmlns:a16="http://schemas.microsoft.com/office/drawing/2014/main" id="{BD9C3BEB-2EC7-44DD-AFCB-A4D558827109}"/>
              </a:ext>
            </a:extLst>
          </p:cNvPr>
          <p:cNvSpPr txBox="1"/>
          <p:nvPr/>
        </p:nvSpPr>
        <p:spPr>
          <a:xfrm>
            <a:off x="7050024" y="1149096"/>
            <a:ext cx="1913985" cy="184665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OH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높이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  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높이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패딩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FH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 높이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 : Stride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BCA4D5-D7C8-496D-A7B9-A8A985B03AA8}"/>
              </a:ext>
            </a:extLst>
          </p:cNvPr>
          <p:cNvSpPr txBox="1"/>
          <p:nvPr/>
        </p:nvSpPr>
        <p:spPr>
          <a:xfrm>
            <a:off x="1097280" y="3633216"/>
            <a:ext cx="55531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:(28,31),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패딩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:2, Stride:3,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:(5,5)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829634D-8DFE-4DF7-98C9-4D4A8998EA53}"/>
                  </a:ext>
                </a:extLst>
              </p:cNvPr>
              <p:cNvSpPr txBox="1"/>
              <p:nvPr/>
            </p:nvSpPr>
            <p:spPr>
              <a:xfrm>
                <a:off x="1499501" y="4345350"/>
                <a:ext cx="4155561" cy="7013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𝑂𝐻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=10=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28+2∗2−5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829634D-8DFE-4DF7-98C9-4D4A8998EA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9501" y="4345350"/>
                <a:ext cx="4155561" cy="70134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0FBD359-62B0-49EF-B31F-F942B581C801}"/>
                  </a:ext>
                </a:extLst>
              </p:cNvPr>
              <p:cNvSpPr txBox="1"/>
              <p:nvPr/>
            </p:nvSpPr>
            <p:spPr>
              <a:xfrm>
                <a:off x="1499501" y="5406054"/>
                <a:ext cx="4225900" cy="6989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=11=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31+2∗2−5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0FBD359-62B0-49EF-B31F-F942B581C8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9501" y="5406054"/>
                <a:ext cx="4225900" cy="69897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7968254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연산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- 3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차원 데이터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7BC1A8B-4D4D-4217-94E3-E325E4286DA0}"/>
              </a:ext>
            </a:extLst>
          </p:cNvPr>
          <p:cNvSpPr/>
          <p:nvPr/>
        </p:nvSpPr>
        <p:spPr>
          <a:xfrm>
            <a:off x="2344602" y="1511095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058006C-0E4A-43E6-B133-D26269CE03D4}"/>
              </a:ext>
            </a:extLst>
          </p:cNvPr>
          <p:cNvSpPr/>
          <p:nvPr/>
        </p:nvSpPr>
        <p:spPr>
          <a:xfrm>
            <a:off x="2716458" y="1511095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0D19C14-EFA5-4ADF-9697-FE12812A3291}"/>
              </a:ext>
            </a:extLst>
          </p:cNvPr>
          <p:cNvSpPr/>
          <p:nvPr/>
        </p:nvSpPr>
        <p:spPr>
          <a:xfrm>
            <a:off x="3088314" y="1511095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3D26142-6E49-4027-BB9A-7F438025E393}"/>
              </a:ext>
            </a:extLst>
          </p:cNvPr>
          <p:cNvSpPr/>
          <p:nvPr/>
        </p:nvSpPr>
        <p:spPr>
          <a:xfrm>
            <a:off x="3460170" y="1511095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D188C73-8400-421A-A23F-7912B19D0E36}"/>
              </a:ext>
            </a:extLst>
          </p:cNvPr>
          <p:cNvSpPr/>
          <p:nvPr/>
        </p:nvSpPr>
        <p:spPr>
          <a:xfrm>
            <a:off x="2344602" y="1882951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8A66453-7652-4A32-A896-532949426450}"/>
              </a:ext>
            </a:extLst>
          </p:cNvPr>
          <p:cNvSpPr/>
          <p:nvPr/>
        </p:nvSpPr>
        <p:spPr>
          <a:xfrm>
            <a:off x="2716458" y="1882951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8715530-773A-4F13-B6D3-2DB4A6B2450E}"/>
              </a:ext>
            </a:extLst>
          </p:cNvPr>
          <p:cNvSpPr/>
          <p:nvPr/>
        </p:nvSpPr>
        <p:spPr>
          <a:xfrm>
            <a:off x="3088314" y="1882951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A4FFCAB-559A-4EC9-AC62-0FE066EA235C}"/>
              </a:ext>
            </a:extLst>
          </p:cNvPr>
          <p:cNvSpPr/>
          <p:nvPr/>
        </p:nvSpPr>
        <p:spPr>
          <a:xfrm>
            <a:off x="3460170" y="1882951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76242D2-FF84-43D7-8A9A-5F1CB3EC396C}"/>
              </a:ext>
            </a:extLst>
          </p:cNvPr>
          <p:cNvSpPr/>
          <p:nvPr/>
        </p:nvSpPr>
        <p:spPr>
          <a:xfrm>
            <a:off x="2344602" y="2254807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9F7C9F0-E190-4D46-96C1-D9D7CE24B550}"/>
              </a:ext>
            </a:extLst>
          </p:cNvPr>
          <p:cNvSpPr/>
          <p:nvPr/>
        </p:nvSpPr>
        <p:spPr>
          <a:xfrm>
            <a:off x="2716458" y="2254807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1A450A8-0B10-4446-86DA-FD127B5FAEE4}"/>
              </a:ext>
            </a:extLst>
          </p:cNvPr>
          <p:cNvSpPr/>
          <p:nvPr/>
        </p:nvSpPr>
        <p:spPr>
          <a:xfrm>
            <a:off x="3088314" y="2254807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53F8FD5-2769-4A95-8CD6-C4708D9EE566}"/>
              </a:ext>
            </a:extLst>
          </p:cNvPr>
          <p:cNvSpPr/>
          <p:nvPr/>
        </p:nvSpPr>
        <p:spPr>
          <a:xfrm>
            <a:off x="3460170" y="2254807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87E9634C-6BBF-4DC9-A6A9-67E31E513698}"/>
              </a:ext>
            </a:extLst>
          </p:cNvPr>
          <p:cNvSpPr/>
          <p:nvPr/>
        </p:nvSpPr>
        <p:spPr>
          <a:xfrm>
            <a:off x="2344602" y="262666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6838676-B978-4E1A-BE80-7E3D962A4F84}"/>
              </a:ext>
            </a:extLst>
          </p:cNvPr>
          <p:cNvSpPr/>
          <p:nvPr/>
        </p:nvSpPr>
        <p:spPr>
          <a:xfrm>
            <a:off x="2716458" y="262666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9FBC222-9525-49FC-80FB-963EDF179C74}"/>
              </a:ext>
            </a:extLst>
          </p:cNvPr>
          <p:cNvSpPr/>
          <p:nvPr/>
        </p:nvSpPr>
        <p:spPr>
          <a:xfrm>
            <a:off x="3088314" y="262666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D05A3DA-13B6-4865-AF9D-0E6C978F5D3F}"/>
              </a:ext>
            </a:extLst>
          </p:cNvPr>
          <p:cNvSpPr/>
          <p:nvPr/>
        </p:nvSpPr>
        <p:spPr>
          <a:xfrm>
            <a:off x="3460170" y="262666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F5110135-7A5B-4EC3-AAE2-B25F484F273F}"/>
              </a:ext>
            </a:extLst>
          </p:cNvPr>
          <p:cNvSpPr/>
          <p:nvPr/>
        </p:nvSpPr>
        <p:spPr>
          <a:xfrm>
            <a:off x="2158674" y="169702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411E114F-9101-4811-B0AF-4B8091581FBC}"/>
              </a:ext>
            </a:extLst>
          </p:cNvPr>
          <p:cNvSpPr/>
          <p:nvPr/>
        </p:nvSpPr>
        <p:spPr>
          <a:xfrm>
            <a:off x="2530530" y="169702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9C84F232-F7E7-4D2E-AE3E-B0D99FB598F0}"/>
              </a:ext>
            </a:extLst>
          </p:cNvPr>
          <p:cNvSpPr/>
          <p:nvPr/>
        </p:nvSpPr>
        <p:spPr>
          <a:xfrm>
            <a:off x="2902386" y="169702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16CA75EC-89AF-4041-AD29-1FB819DE5D54}"/>
              </a:ext>
            </a:extLst>
          </p:cNvPr>
          <p:cNvSpPr/>
          <p:nvPr/>
        </p:nvSpPr>
        <p:spPr>
          <a:xfrm>
            <a:off x="3274242" y="169702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75683A72-3B95-4D56-BEB6-240571BF34D0}"/>
              </a:ext>
            </a:extLst>
          </p:cNvPr>
          <p:cNvSpPr/>
          <p:nvPr/>
        </p:nvSpPr>
        <p:spPr>
          <a:xfrm>
            <a:off x="2158674" y="2068879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E90CBD79-562D-46A6-BFDF-FA7372ADF5D0}"/>
              </a:ext>
            </a:extLst>
          </p:cNvPr>
          <p:cNvSpPr/>
          <p:nvPr/>
        </p:nvSpPr>
        <p:spPr>
          <a:xfrm>
            <a:off x="2530530" y="2068879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AC6E8933-2E90-4E3F-90ED-E71E138F3421}"/>
              </a:ext>
            </a:extLst>
          </p:cNvPr>
          <p:cNvSpPr/>
          <p:nvPr/>
        </p:nvSpPr>
        <p:spPr>
          <a:xfrm>
            <a:off x="2902386" y="2068879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53F507F8-A159-4FFE-9D84-D49CF93A7128}"/>
              </a:ext>
            </a:extLst>
          </p:cNvPr>
          <p:cNvSpPr/>
          <p:nvPr/>
        </p:nvSpPr>
        <p:spPr>
          <a:xfrm>
            <a:off x="3274242" y="2068879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CDFCB907-1BD0-41D4-800F-4D256F52D23D}"/>
              </a:ext>
            </a:extLst>
          </p:cNvPr>
          <p:cNvSpPr/>
          <p:nvPr/>
        </p:nvSpPr>
        <p:spPr>
          <a:xfrm>
            <a:off x="2158674" y="2440735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F229BB2A-B6CB-4190-A137-534322E0D480}"/>
              </a:ext>
            </a:extLst>
          </p:cNvPr>
          <p:cNvSpPr/>
          <p:nvPr/>
        </p:nvSpPr>
        <p:spPr>
          <a:xfrm>
            <a:off x="2530530" y="2440735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527A8A28-5BB0-44F2-96B4-DB4C3E40E115}"/>
              </a:ext>
            </a:extLst>
          </p:cNvPr>
          <p:cNvSpPr/>
          <p:nvPr/>
        </p:nvSpPr>
        <p:spPr>
          <a:xfrm>
            <a:off x="2902386" y="2440735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636FEFFE-6B81-4912-A199-65446C270760}"/>
              </a:ext>
            </a:extLst>
          </p:cNvPr>
          <p:cNvSpPr/>
          <p:nvPr/>
        </p:nvSpPr>
        <p:spPr>
          <a:xfrm>
            <a:off x="3274242" y="2440735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598AA297-408E-4239-AB64-E49B7866F5FD}"/>
              </a:ext>
            </a:extLst>
          </p:cNvPr>
          <p:cNvSpPr/>
          <p:nvPr/>
        </p:nvSpPr>
        <p:spPr>
          <a:xfrm>
            <a:off x="2158674" y="2812591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718D5D7D-17D9-450D-9019-AEB6E5D740CF}"/>
              </a:ext>
            </a:extLst>
          </p:cNvPr>
          <p:cNvSpPr/>
          <p:nvPr/>
        </p:nvSpPr>
        <p:spPr>
          <a:xfrm>
            <a:off x="2530530" y="2812591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CF2E5EA2-A221-4EE3-BA5E-8DDA18CC6B6E}"/>
              </a:ext>
            </a:extLst>
          </p:cNvPr>
          <p:cNvSpPr/>
          <p:nvPr/>
        </p:nvSpPr>
        <p:spPr>
          <a:xfrm>
            <a:off x="2902386" y="2812591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DE71D18-C42C-403E-93DC-4CDE61110192}"/>
              </a:ext>
            </a:extLst>
          </p:cNvPr>
          <p:cNvSpPr/>
          <p:nvPr/>
        </p:nvSpPr>
        <p:spPr>
          <a:xfrm>
            <a:off x="3274242" y="2812591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AC093407-54C1-4936-8AF7-7E4E38637744}"/>
              </a:ext>
            </a:extLst>
          </p:cNvPr>
          <p:cNvGrpSpPr/>
          <p:nvPr/>
        </p:nvGrpSpPr>
        <p:grpSpPr>
          <a:xfrm>
            <a:off x="1998578" y="1872517"/>
            <a:ext cx="1487424" cy="1487424"/>
            <a:chOff x="1972746" y="1882951"/>
            <a:chExt cx="1487424" cy="1487424"/>
          </a:xfrm>
        </p:grpSpPr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BA7690BB-FEC0-471D-8F83-1B827CFA31A0}"/>
                </a:ext>
              </a:extLst>
            </p:cNvPr>
            <p:cNvSpPr/>
            <p:nvPr/>
          </p:nvSpPr>
          <p:spPr>
            <a:xfrm>
              <a:off x="1972746" y="1882951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35D060C8-D5F3-4291-84D7-AE0C8C88D38E}"/>
                </a:ext>
              </a:extLst>
            </p:cNvPr>
            <p:cNvSpPr/>
            <p:nvPr/>
          </p:nvSpPr>
          <p:spPr>
            <a:xfrm>
              <a:off x="2344602" y="1882951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D0FFB6CB-A930-437D-8F1B-E7A3EBBEA3E1}"/>
                </a:ext>
              </a:extLst>
            </p:cNvPr>
            <p:cNvSpPr/>
            <p:nvPr/>
          </p:nvSpPr>
          <p:spPr>
            <a:xfrm>
              <a:off x="2716458" y="1882951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ABC8FFA4-1C07-4AE1-8C56-15CE4471A10F}"/>
                </a:ext>
              </a:extLst>
            </p:cNvPr>
            <p:cNvSpPr/>
            <p:nvPr/>
          </p:nvSpPr>
          <p:spPr>
            <a:xfrm>
              <a:off x="3088314" y="1882951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3DA3453D-2F68-4CDC-A498-C077C3EC2C19}"/>
                </a:ext>
              </a:extLst>
            </p:cNvPr>
            <p:cNvSpPr/>
            <p:nvPr/>
          </p:nvSpPr>
          <p:spPr>
            <a:xfrm>
              <a:off x="1972746" y="2254807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F60F397C-2198-4E65-8134-34E49BF79873}"/>
                </a:ext>
              </a:extLst>
            </p:cNvPr>
            <p:cNvSpPr/>
            <p:nvPr/>
          </p:nvSpPr>
          <p:spPr>
            <a:xfrm>
              <a:off x="2344602" y="2254807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CE4FAD03-0597-438C-B787-D114537619DD}"/>
                </a:ext>
              </a:extLst>
            </p:cNvPr>
            <p:cNvSpPr/>
            <p:nvPr/>
          </p:nvSpPr>
          <p:spPr>
            <a:xfrm>
              <a:off x="2716458" y="2254807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BA92B28D-C3EE-4063-8B07-1FBC57AF8291}"/>
                </a:ext>
              </a:extLst>
            </p:cNvPr>
            <p:cNvSpPr/>
            <p:nvPr/>
          </p:nvSpPr>
          <p:spPr>
            <a:xfrm>
              <a:off x="3088314" y="2254807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626739A1-56B2-4E56-9958-3A9CCF2A2093}"/>
                </a:ext>
              </a:extLst>
            </p:cNvPr>
            <p:cNvSpPr/>
            <p:nvPr/>
          </p:nvSpPr>
          <p:spPr>
            <a:xfrm>
              <a:off x="1972746" y="2626663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3AE914C3-27A4-453E-8216-94FDFC345780}"/>
                </a:ext>
              </a:extLst>
            </p:cNvPr>
            <p:cNvSpPr/>
            <p:nvPr/>
          </p:nvSpPr>
          <p:spPr>
            <a:xfrm>
              <a:off x="2344602" y="2626663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972E6D1E-A53A-4253-B684-F611DC2709EF}"/>
                </a:ext>
              </a:extLst>
            </p:cNvPr>
            <p:cNvSpPr/>
            <p:nvPr/>
          </p:nvSpPr>
          <p:spPr>
            <a:xfrm>
              <a:off x="2716458" y="2626663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DB056893-7545-46D6-9DE3-FFB1C3363797}"/>
                </a:ext>
              </a:extLst>
            </p:cNvPr>
            <p:cNvSpPr/>
            <p:nvPr/>
          </p:nvSpPr>
          <p:spPr>
            <a:xfrm>
              <a:off x="3088314" y="2626663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DE8BE8FD-4B35-4698-AA9B-807B72253930}"/>
                </a:ext>
              </a:extLst>
            </p:cNvPr>
            <p:cNvSpPr/>
            <p:nvPr/>
          </p:nvSpPr>
          <p:spPr>
            <a:xfrm>
              <a:off x="1972746" y="2998519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BBE60163-8240-4E52-8376-4E7C2789A287}"/>
                </a:ext>
              </a:extLst>
            </p:cNvPr>
            <p:cNvSpPr/>
            <p:nvPr/>
          </p:nvSpPr>
          <p:spPr>
            <a:xfrm>
              <a:off x="2344602" y="2998519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662DA894-C272-4066-BB38-8051D128DF4B}"/>
                </a:ext>
              </a:extLst>
            </p:cNvPr>
            <p:cNvSpPr/>
            <p:nvPr/>
          </p:nvSpPr>
          <p:spPr>
            <a:xfrm>
              <a:off x="2716458" y="2998519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FE856313-C689-47CE-A28F-CA3B04FEC77C}"/>
                </a:ext>
              </a:extLst>
            </p:cNvPr>
            <p:cNvSpPr/>
            <p:nvPr/>
          </p:nvSpPr>
          <p:spPr>
            <a:xfrm>
              <a:off x="3088314" y="2998519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A0992F55-02D7-4878-AB4C-803263F81B81}"/>
              </a:ext>
            </a:extLst>
          </p:cNvPr>
          <p:cNvGrpSpPr/>
          <p:nvPr/>
        </p:nvGrpSpPr>
        <p:grpSpPr>
          <a:xfrm>
            <a:off x="5320606" y="1771279"/>
            <a:ext cx="1115568" cy="1115568"/>
            <a:chOff x="3626295" y="1606296"/>
            <a:chExt cx="1115568" cy="1115568"/>
          </a:xfrm>
        </p:grpSpPr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7ECE9CDF-D0C6-4C1D-9C23-5FFEC2ED0E51}"/>
                </a:ext>
              </a:extLst>
            </p:cNvPr>
            <p:cNvSpPr/>
            <p:nvPr/>
          </p:nvSpPr>
          <p:spPr>
            <a:xfrm>
              <a:off x="3626295" y="1606296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CB5D31D6-B9DA-4A3C-99DF-80042A41378B}"/>
                </a:ext>
              </a:extLst>
            </p:cNvPr>
            <p:cNvSpPr/>
            <p:nvPr/>
          </p:nvSpPr>
          <p:spPr>
            <a:xfrm>
              <a:off x="3998151" y="1606296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96699C7-1636-48E9-95D2-1AF3A46D74BC}"/>
                </a:ext>
              </a:extLst>
            </p:cNvPr>
            <p:cNvSpPr/>
            <p:nvPr/>
          </p:nvSpPr>
          <p:spPr>
            <a:xfrm>
              <a:off x="4370007" y="1606296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13063181-8821-4C6C-8659-BFEE282917ED}"/>
                </a:ext>
              </a:extLst>
            </p:cNvPr>
            <p:cNvSpPr/>
            <p:nvPr/>
          </p:nvSpPr>
          <p:spPr>
            <a:xfrm>
              <a:off x="3626295" y="1978152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0CC06916-CAEB-4249-98DD-556BC74C997D}"/>
                </a:ext>
              </a:extLst>
            </p:cNvPr>
            <p:cNvSpPr/>
            <p:nvPr/>
          </p:nvSpPr>
          <p:spPr>
            <a:xfrm>
              <a:off x="3998151" y="1978152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50750CFC-EAC3-4FB4-B375-CEB6AC017110}"/>
                </a:ext>
              </a:extLst>
            </p:cNvPr>
            <p:cNvSpPr/>
            <p:nvPr/>
          </p:nvSpPr>
          <p:spPr>
            <a:xfrm>
              <a:off x="4370007" y="1978152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A378A205-CBCE-4895-B29C-52C786E9EF2A}"/>
                </a:ext>
              </a:extLst>
            </p:cNvPr>
            <p:cNvSpPr/>
            <p:nvPr/>
          </p:nvSpPr>
          <p:spPr>
            <a:xfrm>
              <a:off x="3626295" y="235000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80DE2A21-0063-419D-A961-5596BFCE8977}"/>
                </a:ext>
              </a:extLst>
            </p:cNvPr>
            <p:cNvSpPr/>
            <p:nvPr/>
          </p:nvSpPr>
          <p:spPr>
            <a:xfrm>
              <a:off x="3998151" y="235000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4AC5799B-2210-433C-8F6D-7655A849F79C}"/>
                </a:ext>
              </a:extLst>
            </p:cNvPr>
            <p:cNvSpPr/>
            <p:nvPr/>
          </p:nvSpPr>
          <p:spPr>
            <a:xfrm>
              <a:off x="4370007" y="235000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87" name="타원 86">
            <a:extLst>
              <a:ext uri="{FF2B5EF4-FFF2-40B4-BE49-F238E27FC236}">
                <a16:creationId xmlns:a16="http://schemas.microsoft.com/office/drawing/2014/main" id="{1CC57D80-2D11-47A6-A266-890A421694C1}"/>
              </a:ext>
            </a:extLst>
          </p:cNvPr>
          <p:cNvSpPr/>
          <p:nvPr/>
        </p:nvSpPr>
        <p:spPr>
          <a:xfrm>
            <a:off x="4233735" y="2252472"/>
            <a:ext cx="325216" cy="325216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722D2594-AAD6-4809-A0F1-82941498281F}"/>
              </a:ext>
            </a:extLst>
          </p:cNvPr>
          <p:cNvGrpSpPr/>
          <p:nvPr/>
        </p:nvGrpSpPr>
        <p:grpSpPr>
          <a:xfrm>
            <a:off x="5216845" y="1957207"/>
            <a:ext cx="1115568" cy="1115568"/>
            <a:chOff x="3626295" y="1606296"/>
            <a:chExt cx="1115568" cy="1115568"/>
          </a:xfrm>
        </p:grpSpPr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CD527506-1F72-4BC6-B3BC-55761FEE2835}"/>
                </a:ext>
              </a:extLst>
            </p:cNvPr>
            <p:cNvSpPr/>
            <p:nvPr/>
          </p:nvSpPr>
          <p:spPr>
            <a:xfrm>
              <a:off x="3626295" y="1606296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C54A8A5F-576B-4598-9158-1C887238D56B}"/>
                </a:ext>
              </a:extLst>
            </p:cNvPr>
            <p:cNvSpPr/>
            <p:nvPr/>
          </p:nvSpPr>
          <p:spPr>
            <a:xfrm>
              <a:off x="3998151" y="1606296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DE84FC83-A293-4FD5-93B1-7E295F033BEA}"/>
                </a:ext>
              </a:extLst>
            </p:cNvPr>
            <p:cNvSpPr/>
            <p:nvPr/>
          </p:nvSpPr>
          <p:spPr>
            <a:xfrm>
              <a:off x="4370007" y="1606296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BDDF8064-5770-4E70-AA23-0F1D50C8327D}"/>
                </a:ext>
              </a:extLst>
            </p:cNvPr>
            <p:cNvSpPr/>
            <p:nvPr/>
          </p:nvSpPr>
          <p:spPr>
            <a:xfrm>
              <a:off x="3626295" y="1978152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D7C8ADF3-208D-44B6-B399-7B52F5D91C03}"/>
                </a:ext>
              </a:extLst>
            </p:cNvPr>
            <p:cNvSpPr/>
            <p:nvPr/>
          </p:nvSpPr>
          <p:spPr>
            <a:xfrm>
              <a:off x="3998151" y="1978152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9D7455AE-7B5B-490B-9000-9F8B22741393}"/>
                </a:ext>
              </a:extLst>
            </p:cNvPr>
            <p:cNvSpPr/>
            <p:nvPr/>
          </p:nvSpPr>
          <p:spPr>
            <a:xfrm>
              <a:off x="4370007" y="1978152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74C50949-0ABB-4B6F-8B77-CBF0E7661F74}"/>
                </a:ext>
              </a:extLst>
            </p:cNvPr>
            <p:cNvSpPr/>
            <p:nvPr/>
          </p:nvSpPr>
          <p:spPr>
            <a:xfrm>
              <a:off x="3626295" y="235000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BCBBD9AE-A044-4536-9025-D2B6D7F968CC}"/>
                </a:ext>
              </a:extLst>
            </p:cNvPr>
            <p:cNvSpPr/>
            <p:nvPr/>
          </p:nvSpPr>
          <p:spPr>
            <a:xfrm>
              <a:off x="3998151" y="235000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A1CE3FA8-A037-4030-85F6-288B4E771ECD}"/>
                </a:ext>
              </a:extLst>
            </p:cNvPr>
            <p:cNvSpPr/>
            <p:nvPr/>
          </p:nvSpPr>
          <p:spPr>
            <a:xfrm>
              <a:off x="4370007" y="235000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9CA900BD-8344-4434-A292-AD6427891ACA}"/>
              </a:ext>
            </a:extLst>
          </p:cNvPr>
          <p:cNvGrpSpPr/>
          <p:nvPr/>
        </p:nvGrpSpPr>
        <p:grpSpPr>
          <a:xfrm>
            <a:off x="5113084" y="2143135"/>
            <a:ext cx="1115568" cy="1115568"/>
            <a:chOff x="5113084" y="2143135"/>
            <a:chExt cx="1115568" cy="1115568"/>
          </a:xfrm>
        </p:grpSpPr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6CCBF0CD-0163-442F-B34F-840F7527D294}"/>
                </a:ext>
              </a:extLst>
            </p:cNvPr>
            <p:cNvSpPr/>
            <p:nvPr/>
          </p:nvSpPr>
          <p:spPr>
            <a:xfrm>
              <a:off x="5113084" y="2143135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B83EA515-A25E-4614-890F-B1BFB62CF9AC}"/>
                </a:ext>
              </a:extLst>
            </p:cNvPr>
            <p:cNvSpPr/>
            <p:nvPr/>
          </p:nvSpPr>
          <p:spPr>
            <a:xfrm>
              <a:off x="5484940" y="2143135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F86B3313-922E-4133-B531-7784C2E13AA4}"/>
                </a:ext>
              </a:extLst>
            </p:cNvPr>
            <p:cNvSpPr/>
            <p:nvPr/>
          </p:nvSpPr>
          <p:spPr>
            <a:xfrm>
              <a:off x="5856796" y="2143135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101AB466-34BD-491C-BD30-AA42E494CD8E}"/>
                </a:ext>
              </a:extLst>
            </p:cNvPr>
            <p:cNvSpPr/>
            <p:nvPr/>
          </p:nvSpPr>
          <p:spPr>
            <a:xfrm>
              <a:off x="5113084" y="2514991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7B2A5A33-A1AF-4C84-BECB-7E0E49E3B6DA}"/>
                </a:ext>
              </a:extLst>
            </p:cNvPr>
            <p:cNvSpPr/>
            <p:nvPr/>
          </p:nvSpPr>
          <p:spPr>
            <a:xfrm>
              <a:off x="5484940" y="2514991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2D5079DE-BBEA-4EC2-9ADF-4085376DECC0}"/>
                </a:ext>
              </a:extLst>
            </p:cNvPr>
            <p:cNvSpPr/>
            <p:nvPr/>
          </p:nvSpPr>
          <p:spPr>
            <a:xfrm>
              <a:off x="5856796" y="2514991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A0E89BB1-D088-40A1-80A8-0EFCF638FEF2}"/>
                </a:ext>
              </a:extLst>
            </p:cNvPr>
            <p:cNvSpPr/>
            <p:nvPr/>
          </p:nvSpPr>
          <p:spPr>
            <a:xfrm>
              <a:off x="5113084" y="2886847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7050F182-D0E0-4351-9A4F-6A6E573AFEE2}"/>
                </a:ext>
              </a:extLst>
            </p:cNvPr>
            <p:cNvSpPr/>
            <p:nvPr/>
          </p:nvSpPr>
          <p:spPr>
            <a:xfrm>
              <a:off x="5484940" y="2886847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2C63D472-E0E6-491B-AC99-DB8A37CABE2E}"/>
                </a:ext>
              </a:extLst>
            </p:cNvPr>
            <p:cNvSpPr/>
            <p:nvPr/>
          </p:nvSpPr>
          <p:spPr>
            <a:xfrm>
              <a:off x="5856796" y="2886847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6" name="화살표: 오른쪽 35">
            <a:extLst>
              <a:ext uri="{FF2B5EF4-FFF2-40B4-BE49-F238E27FC236}">
                <a16:creationId xmlns:a16="http://schemas.microsoft.com/office/drawing/2014/main" id="{5ADCFD88-8C52-4671-9049-2E9BBD7F8430}"/>
              </a:ext>
            </a:extLst>
          </p:cNvPr>
          <p:cNvSpPr/>
          <p:nvPr/>
        </p:nvSpPr>
        <p:spPr>
          <a:xfrm>
            <a:off x="7077456" y="2252472"/>
            <a:ext cx="536448" cy="271272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4FE060CF-535C-4D18-AE83-096BF40171B9}"/>
              </a:ext>
            </a:extLst>
          </p:cNvPr>
          <p:cNvGrpSpPr/>
          <p:nvPr/>
        </p:nvGrpSpPr>
        <p:grpSpPr>
          <a:xfrm>
            <a:off x="9697276" y="1938557"/>
            <a:ext cx="743712" cy="743712"/>
            <a:chOff x="8110767" y="2065118"/>
            <a:chExt cx="743712" cy="743712"/>
          </a:xfrm>
        </p:grpSpPr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91CCD9FD-13D6-4DFC-BCAA-A92713ECAAB7}"/>
                </a:ext>
              </a:extLst>
            </p:cNvPr>
            <p:cNvSpPr/>
            <p:nvPr/>
          </p:nvSpPr>
          <p:spPr>
            <a:xfrm>
              <a:off x="8110767" y="206511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63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26BBCAF3-FFDE-4943-8037-5EFC2902A21B}"/>
                </a:ext>
              </a:extLst>
            </p:cNvPr>
            <p:cNvSpPr/>
            <p:nvPr/>
          </p:nvSpPr>
          <p:spPr>
            <a:xfrm>
              <a:off x="8482623" y="206511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55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8B0C2A83-22A7-4310-B6F2-658E618D6B4C}"/>
                </a:ext>
              </a:extLst>
            </p:cNvPr>
            <p:cNvSpPr/>
            <p:nvPr/>
          </p:nvSpPr>
          <p:spPr>
            <a:xfrm>
              <a:off x="8110767" y="2436974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18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A8AB809E-17E0-4325-8285-56C527CA4912}"/>
                </a:ext>
              </a:extLst>
            </p:cNvPr>
            <p:cNvSpPr/>
            <p:nvPr/>
          </p:nvSpPr>
          <p:spPr>
            <a:xfrm>
              <a:off x="8482623" y="2436974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51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F6206F1B-57EC-4602-A055-6C24BABF4D5E}"/>
              </a:ext>
            </a:extLst>
          </p:cNvPr>
          <p:cNvSpPr txBox="1"/>
          <p:nvPr/>
        </p:nvSpPr>
        <p:spPr>
          <a:xfrm>
            <a:off x="2158674" y="3971153"/>
            <a:ext cx="14077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5E48BE3-317E-4648-AE58-D780BA8B3171}"/>
              </a:ext>
            </a:extLst>
          </p:cNvPr>
          <p:cNvSpPr txBox="1"/>
          <p:nvPr/>
        </p:nvSpPr>
        <p:spPr>
          <a:xfrm>
            <a:off x="5484940" y="3971153"/>
            <a:ext cx="646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D735CD9-2166-4198-8B3D-B427C8F32E34}"/>
              </a:ext>
            </a:extLst>
          </p:cNvPr>
          <p:cNvSpPr txBox="1"/>
          <p:nvPr/>
        </p:nvSpPr>
        <p:spPr>
          <a:xfrm>
            <a:off x="7845762" y="3971153"/>
            <a:ext cx="14141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데이터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C0FB9D7-97C4-4365-A19E-1A0FC922C82B}"/>
              </a:ext>
            </a:extLst>
          </p:cNvPr>
          <p:cNvSpPr txBox="1"/>
          <p:nvPr/>
        </p:nvSpPr>
        <p:spPr>
          <a:xfrm>
            <a:off x="1360134" y="752826"/>
            <a:ext cx="37529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channel = ( R, G, B 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689662-6AF8-45AB-ABBE-AE4D0ED705D4}"/>
              </a:ext>
            </a:extLst>
          </p:cNvPr>
          <p:cNvSpPr txBox="1"/>
          <p:nvPr/>
        </p:nvSpPr>
        <p:spPr>
          <a:xfrm>
            <a:off x="1594372" y="178938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R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A2CC44E2-7D5D-4E4D-9A0B-CC4C1393A832}"/>
              </a:ext>
            </a:extLst>
          </p:cNvPr>
          <p:cNvSpPr txBox="1"/>
          <p:nvPr/>
        </p:nvSpPr>
        <p:spPr>
          <a:xfrm>
            <a:off x="1823106" y="146934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G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2F57D130-13B2-43EC-BB92-F1D14AD2A360}"/>
              </a:ext>
            </a:extLst>
          </p:cNvPr>
          <p:cNvSpPr txBox="1"/>
          <p:nvPr/>
        </p:nvSpPr>
        <p:spPr>
          <a:xfrm>
            <a:off x="2080227" y="122492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35" name="그룹 134">
            <a:extLst>
              <a:ext uri="{FF2B5EF4-FFF2-40B4-BE49-F238E27FC236}">
                <a16:creationId xmlns:a16="http://schemas.microsoft.com/office/drawing/2014/main" id="{F08BEA71-23B0-4FF6-9BE9-BC4FE2078959}"/>
              </a:ext>
            </a:extLst>
          </p:cNvPr>
          <p:cNvGrpSpPr/>
          <p:nvPr/>
        </p:nvGrpSpPr>
        <p:grpSpPr>
          <a:xfrm>
            <a:off x="8126051" y="1789381"/>
            <a:ext cx="743712" cy="743712"/>
            <a:chOff x="8110767" y="2065118"/>
            <a:chExt cx="743712" cy="743712"/>
          </a:xfrm>
        </p:grpSpPr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2831312B-2790-4608-B172-758276D52C49}"/>
                </a:ext>
              </a:extLst>
            </p:cNvPr>
            <p:cNvSpPr/>
            <p:nvPr/>
          </p:nvSpPr>
          <p:spPr>
            <a:xfrm>
              <a:off x="8110767" y="206511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63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F5F37036-0551-4C23-843B-DFDE402FACC5}"/>
                </a:ext>
              </a:extLst>
            </p:cNvPr>
            <p:cNvSpPr/>
            <p:nvPr/>
          </p:nvSpPr>
          <p:spPr>
            <a:xfrm>
              <a:off x="8482623" y="206511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55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C86F093F-F166-4E29-8167-0B5E8E7F71A5}"/>
                </a:ext>
              </a:extLst>
            </p:cNvPr>
            <p:cNvSpPr/>
            <p:nvPr/>
          </p:nvSpPr>
          <p:spPr>
            <a:xfrm>
              <a:off x="8110767" y="2436974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18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7C888FAD-87E0-46B6-9D9C-5BCFD79F9AF0}"/>
                </a:ext>
              </a:extLst>
            </p:cNvPr>
            <p:cNvSpPr/>
            <p:nvPr/>
          </p:nvSpPr>
          <p:spPr>
            <a:xfrm>
              <a:off x="8482623" y="2436974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51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40" name="그룹 139">
            <a:extLst>
              <a:ext uri="{FF2B5EF4-FFF2-40B4-BE49-F238E27FC236}">
                <a16:creationId xmlns:a16="http://schemas.microsoft.com/office/drawing/2014/main" id="{0DC82BBF-C8B9-4300-9705-8A101DA7923E}"/>
              </a:ext>
            </a:extLst>
          </p:cNvPr>
          <p:cNvGrpSpPr/>
          <p:nvPr/>
        </p:nvGrpSpPr>
        <p:grpSpPr>
          <a:xfrm>
            <a:off x="8013700" y="1931011"/>
            <a:ext cx="743712" cy="743712"/>
            <a:chOff x="8110767" y="2065118"/>
            <a:chExt cx="743712" cy="743712"/>
          </a:xfrm>
        </p:grpSpPr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9CA14AAB-CC6B-4354-BB40-CF0A62B0D27C}"/>
                </a:ext>
              </a:extLst>
            </p:cNvPr>
            <p:cNvSpPr/>
            <p:nvPr/>
          </p:nvSpPr>
          <p:spPr>
            <a:xfrm>
              <a:off x="8110767" y="206511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63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8C09B24A-7C9D-42CF-91B8-60A760CE33B1}"/>
                </a:ext>
              </a:extLst>
            </p:cNvPr>
            <p:cNvSpPr/>
            <p:nvPr/>
          </p:nvSpPr>
          <p:spPr>
            <a:xfrm>
              <a:off x="8482623" y="206511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55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B8AEEC24-78B4-404A-9BF5-3927E1DA77D0}"/>
                </a:ext>
              </a:extLst>
            </p:cNvPr>
            <p:cNvSpPr/>
            <p:nvPr/>
          </p:nvSpPr>
          <p:spPr>
            <a:xfrm>
              <a:off x="8110767" y="2436974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18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2B6CB90F-85DD-449A-A415-DF80BFA80D7B}"/>
                </a:ext>
              </a:extLst>
            </p:cNvPr>
            <p:cNvSpPr/>
            <p:nvPr/>
          </p:nvSpPr>
          <p:spPr>
            <a:xfrm>
              <a:off x="8482623" y="2436974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51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45" name="그룹 144">
            <a:extLst>
              <a:ext uri="{FF2B5EF4-FFF2-40B4-BE49-F238E27FC236}">
                <a16:creationId xmlns:a16="http://schemas.microsoft.com/office/drawing/2014/main" id="{6F5AED08-E457-43E4-A8E1-97744529F03A}"/>
              </a:ext>
            </a:extLst>
          </p:cNvPr>
          <p:cNvGrpSpPr/>
          <p:nvPr/>
        </p:nvGrpSpPr>
        <p:grpSpPr>
          <a:xfrm>
            <a:off x="7901349" y="2072641"/>
            <a:ext cx="743712" cy="743712"/>
            <a:chOff x="8110767" y="2065118"/>
            <a:chExt cx="743712" cy="743712"/>
          </a:xfrm>
        </p:grpSpPr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7DA5E7AF-91DB-49B9-972A-BAA1CF1BBDAC}"/>
                </a:ext>
              </a:extLst>
            </p:cNvPr>
            <p:cNvSpPr/>
            <p:nvPr/>
          </p:nvSpPr>
          <p:spPr>
            <a:xfrm>
              <a:off x="8110767" y="206511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E95D4E3B-F2C5-4454-BCDE-9DE393790997}"/>
                </a:ext>
              </a:extLst>
            </p:cNvPr>
            <p:cNvSpPr/>
            <p:nvPr/>
          </p:nvSpPr>
          <p:spPr>
            <a:xfrm>
              <a:off x="8482623" y="206511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BB7EC370-A1B5-4422-95C5-E5B2F95079DF}"/>
                </a:ext>
              </a:extLst>
            </p:cNvPr>
            <p:cNvSpPr/>
            <p:nvPr/>
          </p:nvSpPr>
          <p:spPr>
            <a:xfrm>
              <a:off x="8110767" y="2436974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63DD98DE-8BC7-46EE-AAA9-E0E8DEB350D7}"/>
                </a:ext>
              </a:extLst>
            </p:cNvPr>
            <p:cNvSpPr/>
            <p:nvPr/>
          </p:nvSpPr>
          <p:spPr>
            <a:xfrm>
              <a:off x="8482623" y="2436974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50" name="화살표: 오른쪽 149">
            <a:extLst>
              <a:ext uri="{FF2B5EF4-FFF2-40B4-BE49-F238E27FC236}">
                <a16:creationId xmlns:a16="http://schemas.microsoft.com/office/drawing/2014/main" id="{51B7975E-A75A-4304-88BD-C708BCF91AD7}"/>
              </a:ext>
            </a:extLst>
          </p:cNvPr>
          <p:cNvSpPr/>
          <p:nvPr/>
        </p:nvSpPr>
        <p:spPr>
          <a:xfrm>
            <a:off x="9021655" y="2219741"/>
            <a:ext cx="536448" cy="271272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7017024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연산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-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블록으로 표현</a:t>
            </a: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1CC57D80-2D11-47A6-A266-890A421694C1}"/>
              </a:ext>
            </a:extLst>
          </p:cNvPr>
          <p:cNvSpPr/>
          <p:nvPr/>
        </p:nvSpPr>
        <p:spPr>
          <a:xfrm>
            <a:off x="4233735" y="2252472"/>
            <a:ext cx="325216" cy="325216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화살표: 오른쪽 35">
            <a:extLst>
              <a:ext uri="{FF2B5EF4-FFF2-40B4-BE49-F238E27FC236}">
                <a16:creationId xmlns:a16="http://schemas.microsoft.com/office/drawing/2014/main" id="{5ADCFD88-8C52-4671-9049-2E9BBD7F8430}"/>
              </a:ext>
            </a:extLst>
          </p:cNvPr>
          <p:cNvSpPr/>
          <p:nvPr/>
        </p:nvSpPr>
        <p:spPr>
          <a:xfrm>
            <a:off x="7077456" y="2252472"/>
            <a:ext cx="536448" cy="271272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6206F1B-57EC-4602-A055-6C24BABF4D5E}"/>
              </a:ext>
            </a:extLst>
          </p:cNvPr>
          <p:cNvSpPr txBox="1"/>
          <p:nvPr/>
        </p:nvSpPr>
        <p:spPr>
          <a:xfrm>
            <a:off x="1630118" y="3971153"/>
            <a:ext cx="14077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5E48BE3-317E-4648-AE58-D780BA8B3171}"/>
              </a:ext>
            </a:extLst>
          </p:cNvPr>
          <p:cNvSpPr txBox="1"/>
          <p:nvPr/>
        </p:nvSpPr>
        <p:spPr>
          <a:xfrm>
            <a:off x="5484940" y="3971153"/>
            <a:ext cx="646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D735CD9-2166-4198-8B3D-B427C8F32E34}"/>
              </a:ext>
            </a:extLst>
          </p:cNvPr>
          <p:cNvSpPr txBox="1"/>
          <p:nvPr/>
        </p:nvSpPr>
        <p:spPr>
          <a:xfrm>
            <a:off x="8296758" y="3959392"/>
            <a:ext cx="14141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데이터</a:t>
            </a:r>
          </a:p>
        </p:txBody>
      </p:sp>
      <p:sp>
        <p:nvSpPr>
          <p:cNvPr id="2" name="정육면체 1">
            <a:extLst>
              <a:ext uri="{FF2B5EF4-FFF2-40B4-BE49-F238E27FC236}">
                <a16:creationId xmlns:a16="http://schemas.microsoft.com/office/drawing/2014/main" id="{5D4C5DA8-C036-490B-8870-8D27D2262D69}"/>
              </a:ext>
            </a:extLst>
          </p:cNvPr>
          <p:cNvSpPr/>
          <p:nvPr/>
        </p:nvSpPr>
        <p:spPr>
          <a:xfrm>
            <a:off x="1384064" y="1761744"/>
            <a:ext cx="2182368" cy="1667256"/>
          </a:xfrm>
          <a:prstGeom prst="cube">
            <a:avLst>
              <a:gd name="adj" fmla="val 18053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7A01C0-7AB4-48EF-A8F5-869E4FE07045}"/>
              </a:ext>
            </a:extLst>
          </p:cNvPr>
          <p:cNvSpPr txBox="1"/>
          <p:nvPr/>
        </p:nvSpPr>
        <p:spPr>
          <a:xfrm>
            <a:off x="2146754" y="3297936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39A5E1C5-CE98-428C-B925-0160C0E1473F}"/>
              </a:ext>
            </a:extLst>
          </p:cNvPr>
          <p:cNvSpPr txBox="1"/>
          <p:nvPr/>
        </p:nvSpPr>
        <p:spPr>
          <a:xfrm>
            <a:off x="1098242" y="2523744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H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173CE74A-BA7B-4338-9DEE-BAED7413A9DC}"/>
              </a:ext>
            </a:extLst>
          </p:cNvPr>
          <p:cNvSpPr txBox="1"/>
          <p:nvPr/>
        </p:nvSpPr>
        <p:spPr>
          <a:xfrm>
            <a:off x="1275534" y="1586289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정육면체 112">
            <a:extLst>
              <a:ext uri="{FF2B5EF4-FFF2-40B4-BE49-F238E27FC236}">
                <a16:creationId xmlns:a16="http://schemas.microsoft.com/office/drawing/2014/main" id="{4EE55544-76BA-475E-9604-FF074B5B10FE}"/>
              </a:ext>
            </a:extLst>
          </p:cNvPr>
          <p:cNvSpPr/>
          <p:nvPr/>
        </p:nvSpPr>
        <p:spPr>
          <a:xfrm>
            <a:off x="5173337" y="2080792"/>
            <a:ext cx="1289733" cy="1029160"/>
          </a:xfrm>
          <a:prstGeom prst="cube">
            <a:avLst>
              <a:gd name="adj" fmla="val 28716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7EA5000A-C81E-44D5-8687-003DA07C9CCC}"/>
              </a:ext>
            </a:extLst>
          </p:cNvPr>
          <p:cNvSpPr txBox="1"/>
          <p:nvPr/>
        </p:nvSpPr>
        <p:spPr>
          <a:xfrm>
            <a:off x="5043202" y="1926443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37D3E754-DDD8-4287-B40A-5138D1875E25}"/>
              </a:ext>
            </a:extLst>
          </p:cNvPr>
          <p:cNvSpPr txBox="1"/>
          <p:nvPr/>
        </p:nvSpPr>
        <p:spPr>
          <a:xfrm>
            <a:off x="5484940" y="3028890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FW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8282D163-4D9D-4EDA-8208-36010E3BC1A9}"/>
              </a:ext>
            </a:extLst>
          </p:cNvPr>
          <p:cNvSpPr txBox="1"/>
          <p:nvPr/>
        </p:nvSpPr>
        <p:spPr>
          <a:xfrm>
            <a:off x="4741863" y="2472361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FH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정육면체 116">
            <a:extLst>
              <a:ext uri="{FF2B5EF4-FFF2-40B4-BE49-F238E27FC236}">
                <a16:creationId xmlns:a16="http://schemas.microsoft.com/office/drawing/2014/main" id="{2A3C07AC-980F-4617-8594-CA628ACE1F9A}"/>
              </a:ext>
            </a:extLst>
          </p:cNvPr>
          <p:cNvSpPr/>
          <p:nvPr/>
        </p:nvSpPr>
        <p:spPr>
          <a:xfrm>
            <a:off x="8161415" y="2045169"/>
            <a:ext cx="1549513" cy="1183776"/>
          </a:xfrm>
          <a:prstGeom prst="cube">
            <a:avLst>
              <a:gd name="adj" fmla="val 1234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359444A5-A71A-48A6-A86D-B9DE103AA07E}"/>
              </a:ext>
            </a:extLst>
          </p:cNvPr>
          <p:cNvSpPr txBox="1"/>
          <p:nvPr/>
        </p:nvSpPr>
        <p:spPr>
          <a:xfrm>
            <a:off x="8746836" y="3194058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OW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B5C3859A-84D7-4741-916E-BA20D6D1C801}"/>
              </a:ext>
            </a:extLst>
          </p:cNvPr>
          <p:cNvSpPr txBox="1"/>
          <p:nvPr/>
        </p:nvSpPr>
        <p:spPr>
          <a:xfrm>
            <a:off x="7761496" y="2437002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OH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00BF964-5BA0-4EEE-A13E-B48AAF190729}"/>
              </a:ext>
            </a:extLst>
          </p:cNvPr>
          <p:cNvSpPr txBox="1"/>
          <p:nvPr/>
        </p:nvSpPr>
        <p:spPr>
          <a:xfrm>
            <a:off x="1747939" y="4352514"/>
            <a:ext cx="11721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C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,H,W)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F1086A5C-AF42-4974-8E06-24106E9DD3F7}"/>
              </a:ext>
            </a:extLst>
          </p:cNvPr>
          <p:cNvSpPr txBox="1"/>
          <p:nvPr/>
        </p:nvSpPr>
        <p:spPr>
          <a:xfrm>
            <a:off x="5213945" y="4290201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C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,FH,FW)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88802956-3AC8-49F2-9151-03C5BA69D1D8}"/>
              </a:ext>
            </a:extLst>
          </p:cNvPr>
          <p:cNvSpPr txBox="1"/>
          <p:nvPr/>
        </p:nvSpPr>
        <p:spPr>
          <a:xfrm>
            <a:off x="8276721" y="4290201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,OH,OW)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B84D99C-01BB-40F9-A94A-87B650932483}"/>
              </a:ext>
            </a:extLst>
          </p:cNvPr>
          <p:cNvSpPr txBox="1"/>
          <p:nvPr/>
        </p:nvSpPr>
        <p:spPr>
          <a:xfrm>
            <a:off x="5368932" y="1243195"/>
            <a:ext cx="10310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FN = </a:t>
            </a:r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rgbClr val="3399FF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4629011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연산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-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블록으로 표현</a:t>
            </a: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1CC57D80-2D11-47A6-A266-890A421694C1}"/>
              </a:ext>
            </a:extLst>
          </p:cNvPr>
          <p:cNvSpPr/>
          <p:nvPr/>
        </p:nvSpPr>
        <p:spPr>
          <a:xfrm>
            <a:off x="4233735" y="2252472"/>
            <a:ext cx="325216" cy="325216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화살표: 오른쪽 35">
            <a:extLst>
              <a:ext uri="{FF2B5EF4-FFF2-40B4-BE49-F238E27FC236}">
                <a16:creationId xmlns:a16="http://schemas.microsoft.com/office/drawing/2014/main" id="{5ADCFD88-8C52-4671-9049-2E9BBD7F8430}"/>
              </a:ext>
            </a:extLst>
          </p:cNvPr>
          <p:cNvSpPr/>
          <p:nvPr/>
        </p:nvSpPr>
        <p:spPr>
          <a:xfrm>
            <a:off x="7077456" y="2252472"/>
            <a:ext cx="536448" cy="271272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6206F1B-57EC-4602-A055-6C24BABF4D5E}"/>
              </a:ext>
            </a:extLst>
          </p:cNvPr>
          <p:cNvSpPr txBox="1"/>
          <p:nvPr/>
        </p:nvSpPr>
        <p:spPr>
          <a:xfrm>
            <a:off x="1630118" y="3971153"/>
            <a:ext cx="14077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5E48BE3-317E-4648-AE58-D780BA8B3171}"/>
              </a:ext>
            </a:extLst>
          </p:cNvPr>
          <p:cNvSpPr txBox="1"/>
          <p:nvPr/>
        </p:nvSpPr>
        <p:spPr>
          <a:xfrm>
            <a:off x="5484940" y="3971153"/>
            <a:ext cx="646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D735CD9-2166-4198-8B3D-B427C8F32E34}"/>
              </a:ext>
            </a:extLst>
          </p:cNvPr>
          <p:cNvSpPr txBox="1"/>
          <p:nvPr/>
        </p:nvSpPr>
        <p:spPr>
          <a:xfrm>
            <a:off x="8296758" y="3959392"/>
            <a:ext cx="14141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데이터</a:t>
            </a:r>
          </a:p>
        </p:txBody>
      </p:sp>
      <p:sp>
        <p:nvSpPr>
          <p:cNvPr id="2" name="정육면체 1">
            <a:extLst>
              <a:ext uri="{FF2B5EF4-FFF2-40B4-BE49-F238E27FC236}">
                <a16:creationId xmlns:a16="http://schemas.microsoft.com/office/drawing/2014/main" id="{5D4C5DA8-C036-490B-8870-8D27D2262D69}"/>
              </a:ext>
            </a:extLst>
          </p:cNvPr>
          <p:cNvSpPr/>
          <p:nvPr/>
        </p:nvSpPr>
        <p:spPr>
          <a:xfrm>
            <a:off x="1384064" y="1761744"/>
            <a:ext cx="2182368" cy="1667256"/>
          </a:xfrm>
          <a:prstGeom prst="cube">
            <a:avLst>
              <a:gd name="adj" fmla="val 18053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7A01C0-7AB4-48EF-A8F5-869E4FE07045}"/>
              </a:ext>
            </a:extLst>
          </p:cNvPr>
          <p:cNvSpPr txBox="1"/>
          <p:nvPr/>
        </p:nvSpPr>
        <p:spPr>
          <a:xfrm>
            <a:off x="2146754" y="3297936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39A5E1C5-CE98-428C-B925-0160C0E1473F}"/>
              </a:ext>
            </a:extLst>
          </p:cNvPr>
          <p:cNvSpPr txBox="1"/>
          <p:nvPr/>
        </p:nvSpPr>
        <p:spPr>
          <a:xfrm>
            <a:off x="1098242" y="2523744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H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173CE74A-BA7B-4338-9DEE-BAED7413A9DC}"/>
              </a:ext>
            </a:extLst>
          </p:cNvPr>
          <p:cNvSpPr txBox="1"/>
          <p:nvPr/>
        </p:nvSpPr>
        <p:spPr>
          <a:xfrm>
            <a:off x="1275534" y="1586289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83A6E86-9B95-4BAD-A97B-91CD49A04019}"/>
              </a:ext>
            </a:extLst>
          </p:cNvPr>
          <p:cNvGrpSpPr/>
          <p:nvPr/>
        </p:nvGrpSpPr>
        <p:grpSpPr>
          <a:xfrm>
            <a:off x="4971771" y="776573"/>
            <a:ext cx="1343074" cy="1137247"/>
            <a:chOff x="4741863" y="1926443"/>
            <a:chExt cx="1721207" cy="1457432"/>
          </a:xfrm>
        </p:grpSpPr>
        <p:sp>
          <p:nvSpPr>
            <p:cNvPr id="113" name="정육면체 112">
              <a:extLst>
                <a:ext uri="{FF2B5EF4-FFF2-40B4-BE49-F238E27FC236}">
                  <a16:creationId xmlns:a16="http://schemas.microsoft.com/office/drawing/2014/main" id="{4EE55544-76BA-475E-9604-FF074B5B10FE}"/>
                </a:ext>
              </a:extLst>
            </p:cNvPr>
            <p:cNvSpPr/>
            <p:nvPr/>
          </p:nvSpPr>
          <p:spPr>
            <a:xfrm>
              <a:off x="5173337" y="2080792"/>
              <a:ext cx="1289733" cy="1029160"/>
            </a:xfrm>
            <a:prstGeom prst="cube">
              <a:avLst>
                <a:gd name="adj" fmla="val 28716"/>
              </a:avLst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7EA5000A-C81E-44D5-8687-003DA07C9CCC}"/>
                </a:ext>
              </a:extLst>
            </p:cNvPr>
            <p:cNvSpPr txBox="1"/>
            <p:nvPr/>
          </p:nvSpPr>
          <p:spPr>
            <a:xfrm>
              <a:off x="5043202" y="1926443"/>
              <a:ext cx="345537" cy="3549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C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37D3E754-DDD8-4287-B40A-5138D1875E25}"/>
                </a:ext>
              </a:extLst>
            </p:cNvPr>
            <p:cNvSpPr txBox="1"/>
            <p:nvPr/>
          </p:nvSpPr>
          <p:spPr>
            <a:xfrm>
              <a:off x="5484940" y="3028889"/>
              <a:ext cx="454415" cy="3549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FW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8282D163-4D9D-4EDA-8208-36010E3BC1A9}"/>
                </a:ext>
              </a:extLst>
            </p:cNvPr>
            <p:cNvSpPr txBox="1"/>
            <p:nvPr/>
          </p:nvSpPr>
          <p:spPr>
            <a:xfrm>
              <a:off x="4741863" y="2472361"/>
              <a:ext cx="454415" cy="3549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FH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17" name="정육면체 116">
            <a:extLst>
              <a:ext uri="{FF2B5EF4-FFF2-40B4-BE49-F238E27FC236}">
                <a16:creationId xmlns:a16="http://schemas.microsoft.com/office/drawing/2014/main" id="{2A3C07AC-980F-4617-8594-CA628ACE1F9A}"/>
              </a:ext>
            </a:extLst>
          </p:cNvPr>
          <p:cNvSpPr/>
          <p:nvPr/>
        </p:nvSpPr>
        <p:spPr>
          <a:xfrm>
            <a:off x="8161415" y="2045169"/>
            <a:ext cx="1549513" cy="1183776"/>
          </a:xfrm>
          <a:prstGeom prst="cube">
            <a:avLst>
              <a:gd name="adj" fmla="val 20803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359444A5-A71A-48A6-A86D-B9DE103AA07E}"/>
              </a:ext>
            </a:extLst>
          </p:cNvPr>
          <p:cNvSpPr txBox="1"/>
          <p:nvPr/>
        </p:nvSpPr>
        <p:spPr>
          <a:xfrm>
            <a:off x="8746836" y="3194058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OW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B5C3859A-84D7-4741-916E-BA20D6D1C801}"/>
              </a:ext>
            </a:extLst>
          </p:cNvPr>
          <p:cNvSpPr txBox="1"/>
          <p:nvPr/>
        </p:nvSpPr>
        <p:spPr>
          <a:xfrm>
            <a:off x="7761496" y="2437002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OH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00BF964-5BA0-4EEE-A13E-B48AAF190729}"/>
              </a:ext>
            </a:extLst>
          </p:cNvPr>
          <p:cNvSpPr txBox="1"/>
          <p:nvPr/>
        </p:nvSpPr>
        <p:spPr>
          <a:xfrm>
            <a:off x="1747939" y="4352514"/>
            <a:ext cx="11721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C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,H,W)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F1086A5C-AF42-4974-8E06-24106E9DD3F7}"/>
              </a:ext>
            </a:extLst>
          </p:cNvPr>
          <p:cNvSpPr txBox="1"/>
          <p:nvPr/>
        </p:nvSpPr>
        <p:spPr>
          <a:xfrm>
            <a:off x="4945831" y="5355581"/>
            <a:ext cx="18774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FN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C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,FH,FW)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88802956-3AC8-49F2-9151-03C5BA69D1D8}"/>
              </a:ext>
            </a:extLst>
          </p:cNvPr>
          <p:cNvSpPr txBox="1"/>
          <p:nvPr/>
        </p:nvSpPr>
        <p:spPr>
          <a:xfrm>
            <a:off x="8276721" y="4290201"/>
            <a:ext cx="15953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FN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,OH,OW)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C25C0A4B-096F-4E78-98E6-9CD9B01BBF57}"/>
              </a:ext>
            </a:extLst>
          </p:cNvPr>
          <p:cNvGrpSpPr/>
          <p:nvPr/>
        </p:nvGrpSpPr>
        <p:grpSpPr>
          <a:xfrm>
            <a:off x="5017109" y="1955120"/>
            <a:ext cx="1343074" cy="1137247"/>
            <a:chOff x="4741863" y="1926443"/>
            <a:chExt cx="1721207" cy="1457432"/>
          </a:xfrm>
        </p:grpSpPr>
        <p:sp>
          <p:nvSpPr>
            <p:cNvPr id="26" name="정육면체 25">
              <a:extLst>
                <a:ext uri="{FF2B5EF4-FFF2-40B4-BE49-F238E27FC236}">
                  <a16:creationId xmlns:a16="http://schemas.microsoft.com/office/drawing/2014/main" id="{F4E7FCD9-0250-460F-A228-AE8C74714A47}"/>
                </a:ext>
              </a:extLst>
            </p:cNvPr>
            <p:cNvSpPr/>
            <p:nvPr/>
          </p:nvSpPr>
          <p:spPr>
            <a:xfrm>
              <a:off x="5173337" y="2080792"/>
              <a:ext cx="1289733" cy="1029160"/>
            </a:xfrm>
            <a:prstGeom prst="cube">
              <a:avLst>
                <a:gd name="adj" fmla="val 28716"/>
              </a:avLst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71240FD-2C52-438B-9857-21CF1126BEFA}"/>
                </a:ext>
              </a:extLst>
            </p:cNvPr>
            <p:cNvSpPr txBox="1"/>
            <p:nvPr/>
          </p:nvSpPr>
          <p:spPr>
            <a:xfrm>
              <a:off x="5043202" y="1926443"/>
              <a:ext cx="345537" cy="3549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C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B3BE889-FABB-4547-9452-70428A1CC774}"/>
                </a:ext>
              </a:extLst>
            </p:cNvPr>
            <p:cNvSpPr txBox="1"/>
            <p:nvPr/>
          </p:nvSpPr>
          <p:spPr>
            <a:xfrm>
              <a:off x="5484940" y="3028889"/>
              <a:ext cx="454415" cy="3549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FW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628A265-69CF-4CD9-AE80-71918C9A4A1B}"/>
                </a:ext>
              </a:extLst>
            </p:cNvPr>
            <p:cNvSpPr txBox="1"/>
            <p:nvPr/>
          </p:nvSpPr>
          <p:spPr>
            <a:xfrm>
              <a:off x="4741863" y="2472361"/>
              <a:ext cx="454415" cy="3549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FH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E29977B2-7DE8-40D7-8901-FE90FF90C026}"/>
              </a:ext>
            </a:extLst>
          </p:cNvPr>
          <p:cNvGrpSpPr/>
          <p:nvPr/>
        </p:nvGrpSpPr>
        <p:grpSpPr>
          <a:xfrm>
            <a:off x="5044672" y="3813030"/>
            <a:ext cx="1343074" cy="1137247"/>
            <a:chOff x="4741863" y="1926443"/>
            <a:chExt cx="1721207" cy="1457432"/>
          </a:xfrm>
        </p:grpSpPr>
        <p:sp>
          <p:nvSpPr>
            <p:cNvPr id="31" name="정육면체 30">
              <a:extLst>
                <a:ext uri="{FF2B5EF4-FFF2-40B4-BE49-F238E27FC236}">
                  <a16:creationId xmlns:a16="http://schemas.microsoft.com/office/drawing/2014/main" id="{A714993C-48CD-4E01-9607-77D01F147CE7}"/>
                </a:ext>
              </a:extLst>
            </p:cNvPr>
            <p:cNvSpPr/>
            <p:nvPr/>
          </p:nvSpPr>
          <p:spPr>
            <a:xfrm>
              <a:off x="5173337" y="2080792"/>
              <a:ext cx="1289733" cy="1029160"/>
            </a:xfrm>
            <a:prstGeom prst="cube">
              <a:avLst>
                <a:gd name="adj" fmla="val 28716"/>
              </a:avLst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A847C2A-5248-4443-BC45-4B456F8B6D37}"/>
                </a:ext>
              </a:extLst>
            </p:cNvPr>
            <p:cNvSpPr txBox="1"/>
            <p:nvPr/>
          </p:nvSpPr>
          <p:spPr>
            <a:xfrm>
              <a:off x="5043202" y="1926443"/>
              <a:ext cx="345537" cy="3549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C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C365DA5-E0A2-4FA8-B8AF-69C46F457FDA}"/>
                </a:ext>
              </a:extLst>
            </p:cNvPr>
            <p:cNvSpPr txBox="1"/>
            <p:nvPr/>
          </p:nvSpPr>
          <p:spPr>
            <a:xfrm>
              <a:off x="5484940" y="3028889"/>
              <a:ext cx="454415" cy="3549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FW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1098E09-5451-49B2-A83C-8256F63B435D}"/>
                </a:ext>
              </a:extLst>
            </p:cNvPr>
            <p:cNvSpPr txBox="1"/>
            <p:nvPr/>
          </p:nvSpPr>
          <p:spPr>
            <a:xfrm>
              <a:off x="4741863" y="2472361"/>
              <a:ext cx="454415" cy="3549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FH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DFC9DDBC-1273-4CC0-8986-E7EE79478386}"/>
              </a:ext>
            </a:extLst>
          </p:cNvPr>
          <p:cNvSpPr txBox="1"/>
          <p:nvPr/>
        </p:nvSpPr>
        <p:spPr>
          <a:xfrm>
            <a:off x="5367664" y="3219193"/>
            <a:ext cx="748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....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1C158B2-E38D-449D-A297-412D517700B4}"/>
              </a:ext>
            </a:extLst>
          </p:cNvPr>
          <p:cNvSpPr txBox="1"/>
          <p:nvPr/>
        </p:nvSpPr>
        <p:spPr>
          <a:xfrm>
            <a:off x="6481336" y="1098489"/>
            <a:ext cx="18982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FN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: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필터의 수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9EF78F0-C685-45C3-A976-776BAAFBE794}"/>
              </a:ext>
            </a:extLst>
          </p:cNvPr>
          <p:cNvSpPr txBox="1"/>
          <p:nvPr/>
        </p:nvSpPr>
        <p:spPr>
          <a:xfrm>
            <a:off x="7891354" y="1893564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FN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7226011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연산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-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블록으로 표현</a:t>
            </a:r>
          </a:p>
        </p:txBody>
      </p:sp>
      <p:sp>
        <p:nvSpPr>
          <p:cNvPr id="36" name="화살표: 오른쪽 35">
            <a:extLst>
              <a:ext uri="{FF2B5EF4-FFF2-40B4-BE49-F238E27FC236}">
                <a16:creationId xmlns:a16="http://schemas.microsoft.com/office/drawing/2014/main" id="{5ADCFD88-8C52-4671-9049-2E9BBD7F8430}"/>
              </a:ext>
            </a:extLst>
          </p:cNvPr>
          <p:cNvSpPr/>
          <p:nvPr/>
        </p:nvSpPr>
        <p:spPr>
          <a:xfrm>
            <a:off x="7077456" y="2252472"/>
            <a:ext cx="536448" cy="271272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D735CD9-2166-4198-8B3D-B427C8F32E34}"/>
              </a:ext>
            </a:extLst>
          </p:cNvPr>
          <p:cNvSpPr txBox="1"/>
          <p:nvPr/>
        </p:nvSpPr>
        <p:spPr>
          <a:xfrm>
            <a:off x="8296758" y="3959392"/>
            <a:ext cx="14141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데이터</a:t>
            </a:r>
          </a:p>
        </p:txBody>
      </p:sp>
      <p:sp>
        <p:nvSpPr>
          <p:cNvPr id="117" name="정육면체 116">
            <a:extLst>
              <a:ext uri="{FF2B5EF4-FFF2-40B4-BE49-F238E27FC236}">
                <a16:creationId xmlns:a16="http://schemas.microsoft.com/office/drawing/2014/main" id="{2A3C07AC-980F-4617-8594-CA628ACE1F9A}"/>
              </a:ext>
            </a:extLst>
          </p:cNvPr>
          <p:cNvSpPr/>
          <p:nvPr/>
        </p:nvSpPr>
        <p:spPr>
          <a:xfrm>
            <a:off x="8161415" y="2045169"/>
            <a:ext cx="1549513" cy="1183776"/>
          </a:xfrm>
          <a:prstGeom prst="cube">
            <a:avLst>
              <a:gd name="adj" fmla="val 20803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359444A5-A71A-48A6-A86D-B9DE103AA07E}"/>
              </a:ext>
            </a:extLst>
          </p:cNvPr>
          <p:cNvSpPr txBox="1"/>
          <p:nvPr/>
        </p:nvSpPr>
        <p:spPr>
          <a:xfrm>
            <a:off x="8746836" y="3194058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OW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B5C3859A-84D7-4741-916E-BA20D6D1C801}"/>
              </a:ext>
            </a:extLst>
          </p:cNvPr>
          <p:cNvSpPr txBox="1"/>
          <p:nvPr/>
        </p:nvSpPr>
        <p:spPr>
          <a:xfrm>
            <a:off x="7761496" y="2437002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OH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88802956-3AC8-49F2-9151-03C5BA69D1D8}"/>
              </a:ext>
            </a:extLst>
          </p:cNvPr>
          <p:cNvSpPr txBox="1"/>
          <p:nvPr/>
        </p:nvSpPr>
        <p:spPr>
          <a:xfrm>
            <a:off x="8276721" y="4290201"/>
            <a:ext cx="15953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(FN,OH,OW)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1CC57D80-2D11-47A6-A266-890A421694C1}"/>
              </a:ext>
            </a:extLst>
          </p:cNvPr>
          <p:cNvSpPr/>
          <p:nvPr/>
        </p:nvSpPr>
        <p:spPr>
          <a:xfrm>
            <a:off x="2358076" y="2339911"/>
            <a:ext cx="228816" cy="228816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6206F1B-57EC-4602-A055-6C24BABF4D5E}"/>
              </a:ext>
            </a:extLst>
          </p:cNvPr>
          <p:cNvSpPr txBox="1"/>
          <p:nvPr/>
        </p:nvSpPr>
        <p:spPr>
          <a:xfrm>
            <a:off x="526218" y="3549145"/>
            <a:ext cx="11641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5E48BE3-317E-4648-AE58-D780BA8B3171}"/>
              </a:ext>
            </a:extLst>
          </p:cNvPr>
          <p:cNvSpPr txBox="1"/>
          <p:nvPr/>
        </p:nvSpPr>
        <p:spPr>
          <a:xfrm>
            <a:off x="3238402" y="3549145"/>
            <a:ext cx="5533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</a:p>
        </p:txBody>
      </p:sp>
      <p:sp>
        <p:nvSpPr>
          <p:cNvPr id="2" name="정육면체 1">
            <a:extLst>
              <a:ext uri="{FF2B5EF4-FFF2-40B4-BE49-F238E27FC236}">
                <a16:creationId xmlns:a16="http://schemas.microsoft.com/office/drawing/2014/main" id="{5D4C5DA8-C036-490B-8870-8D27D2262D69}"/>
              </a:ext>
            </a:extLst>
          </p:cNvPr>
          <p:cNvSpPr/>
          <p:nvPr/>
        </p:nvSpPr>
        <p:spPr>
          <a:xfrm>
            <a:off x="353098" y="1994644"/>
            <a:ext cx="1535475" cy="1173052"/>
          </a:xfrm>
          <a:prstGeom prst="cube">
            <a:avLst>
              <a:gd name="adj" fmla="val 18053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7A01C0-7AB4-48EF-A8F5-869E4FE07045}"/>
              </a:ext>
            </a:extLst>
          </p:cNvPr>
          <p:cNvSpPr txBox="1"/>
          <p:nvPr/>
        </p:nvSpPr>
        <p:spPr>
          <a:xfrm>
            <a:off x="889713" y="3075481"/>
            <a:ext cx="29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39A5E1C5-CE98-428C-B925-0160C0E1473F}"/>
              </a:ext>
            </a:extLst>
          </p:cNvPr>
          <p:cNvSpPr txBox="1"/>
          <p:nvPr/>
        </p:nvSpPr>
        <p:spPr>
          <a:xfrm>
            <a:off x="151999" y="2530773"/>
            <a:ext cx="29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H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173CE74A-BA7B-4338-9DEE-BAED7413A9DC}"/>
              </a:ext>
            </a:extLst>
          </p:cNvPr>
          <p:cNvSpPr txBox="1"/>
          <p:nvPr/>
        </p:nvSpPr>
        <p:spPr>
          <a:xfrm>
            <a:off x="276739" y="1871197"/>
            <a:ext cx="29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83A6E86-9B95-4BAD-A97B-91CD49A04019}"/>
              </a:ext>
            </a:extLst>
          </p:cNvPr>
          <p:cNvGrpSpPr/>
          <p:nvPr/>
        </p:nvGrpSpPr>
        <p:grpSpPr>
          <a:xfrm>
            <a:off x="2877345" y="1301495"/>
            <a:ext cx="944963" cy="866866"/>
            <a:chOff x="4741863" y="1926443"/>
            <a:chExt cx="1721207" cy="1578958"/>
          </a:xfrm>
        </p:grpSpPr>
        <p:sp>
          <p:nvSpPr>
            <p:cNvPr id="113" name="정육면체 112">
              <a:extLst>
                <a:ext uri="{FF2B5EF4-FFF2-40B4-BE49-F238E27FC236}">
                  <a16:creationId xmlns:a16="http://schemas.microsoft.com/office/drawing/2014/main" id="{4EE55544-76BA-475E-9604-FF074B5B10FE}"/>
                </a:ext>
              </a:extLst>
            </p:cNvPr>
            <p:cNvSpPr/>
            <p:nvPr/>
          </p:nvSpPr>
          <p:spPr>
            <a:xfrm>
              <a:off x="5173337" y="2080792"/>
              <a:ext cx="1289733" cy="1029160"/>
            </a:xfrm>
            <a:prstGeom prst="cube">
              <a:avLst>
                <a:gd name="adj" fmla="val 28716"/>
              </a:avLst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7EA5000A-C81E-44D5-8687-003DA07C9CCC}"/>
                </a:ext>
              </a:extLst>
            </p:cNvPr>
            <p:cNvSpPr txBox="1"/>
            <p:nvPr/>
          </p:nvSpPr>
          <p:spPr>
            <a:xfrm>
              <a:off x="5043203" y="1926443"/>
              <a:ext cx="47651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C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37D3E754-DDD8-4287-B40A-5138D1875E25}"/>
                </a:ext>
              </a:extLst>
            </p:cNvPr>
            <p:cNvSpPr txBox="1"/>
            <p:nvPr/>
          </p:nvSpPr>
          <p:spPr>
            <a:xfrm>
              <a:off x="5484940" y="3028890"/>
              <a:ext cx="61666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FW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8282D163-4D9D-4EDA-8208-36010E3BC1A9}"/>
                </a:ext>
              </a:extLst>
            </p:cNvPr>
            <p:cNvSpPr txBox="1"/>
            <p:nvPr/>
          </p:nvSpPr>
          <p:spPr>
            <a:xfrm>
              <a:off x="4741863" y="2472361"/>
              <a:ext cx="61666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FH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20" name="TextBox 119">
            <a:extLst>
              <a:ext uri="{FF2B5EF4-FFF2-40B4-BE49-F238E27FC236}">
                <a16:creationId xmlns:a16="http://schemas.microsoft.com/office/drawing/2014/main" id="{000BF964-5BA0-4EEE-A13E-B48AAF190729}"/>
              </a:ext>
            </a:extLst>
          </p:cNvPr>
          <p:cNvSpPr txBox="1"/>
          <p:nvPr/>
        </p:nvSpPr>
        <p:spPr>
          <a:xfrm>
            <a:off x="609114" y="3817464"/>
            <a:ext cx="9701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(C,H,W)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F1086A5C-AF42-4974-8E06-24106E9DD3F7}"/>
              </a:ext>
            </a:extLst>
          </p:cNvPr>
          <p:cNvSpPr txBox="1"/>
          <p:nvPr/>
        </p:nvSpPr>
        <p:spPr>
          <a:xfrm>
            <a:off x="2621151" y="4822181"/>
            <a:ext cx="15311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(FN,C,FH,FW)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C25C0A4B-096F-4E78-98E6-9CD9B01BBF57}"/>
              </a:ext>
            </a:extLst>
          </p:cNvPr>
          <p:cNvGrpSpPr/>
          <p:nvPr/>
        </p:nvGrpSpPr>
        <p:grpSpPr>
          <a:xfrm>
            <a:off x="2909244" y="2130700"/>
            <a:ext cx="944963" cy="866866"/>
            <a:chOff x="4741863" y="1926443"/>
            <a:chExt cx="1721207" cy="1578958"/>
          </a:xfrm>
        </p:grpSpPr>
        <p:sp>
          <p:nvSpPr>
            <p:cNvPr id="26" name="정육면체 25">
              <a:extLst>
                <a:ext uri="{FF2B5EF4-FFF2-40B4-BE49-F238E27FC236}">
                  <a16:creationId xmlns:a16="http://schemas.microsoft.com/office/drawing/2014/main" id="{F4E7FCD9-0250-460F-A228-AE8C74714A47}"/>
                </a:ext>
              </a:extLst>
            </p:cNvPr>
            <p:cNvSpPr/>
            <p:nvPr/>
          </p:nvSpPr>
          <p:spPr>
            <a:xfrm>
              <a:off x="5173337" y="2080792"/>
              <a:ext cx="1289733" cy="1029160"/>
            </a:xfrm>
            <a:prstGeom prst="cube">
              <a:avLst>
                <a:gd name="adj" fmla="val 28716"/>
              </a:avLst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71240FD-2C52-438B-9857-21CF1126BEFA}"/>
                </a:ext>
              </a:extLst>
            </p:cNvPr>
            <p:cNvSpPr txBox="1"/>
            <p:nvPr/>
          </p:nvSpPr>
          <p:spPr>
            <a:xfrm>
              <a:off x="5043203" y="1926443"/>
              <a:ext cx="47651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C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B3BE889-FABB-4547-9452-70428A1CC774}"/>
                </a:ext>
              </a:extLst>
            </p:cNvPr>
            <p:cNvSpPr txBox="1"/>
            <p:nvPr/>
          </p:nvSpPr>
          <p:spPr>
            <a:xfrm>
              <a:off x="5484940" y="3028890"/>
              <a:ext cx="61666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FW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628A265-69CF-4CD9-AE80-71918C9A4A1B}"/>
                </a:ext>
              </a:extLst>
            </p:cNvPr>
            <p:cNvSpPr txBox="1"/>
            <p:nvPr/>
          </p:nvSpPr>
          <p:spPr>
            <a:xfrm>
              <a:off x="4741863" y="2472361"/>
              <a:ext cx="61666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FH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E29977B2-7DE8-40D7-8901-FE90FF90C026}"/>
              </a:ext>
            </a:extLst>
          </p:cNvPr>
          <p:cNvGrpSpPr/>
          <p:nvPr/>
        </p:nvGrpSpPr>
        <p:grpSpPr>
          <a:xfrm>
            <a:off x="2928637" y="3437892"/>
            <a:ext cx="944963" cy="866866"/>
            <a:chOff x="4741863" y="1926443"/>
            <a:chExt cx="1721207" cy="1578958"/>
          </a:xfrm>
        </p:grpSpPr>
        <p:sp>
          <p:nvSpPr>
            <p:cNvPr id="31" name="정육면체 30">
              <a:extLst>
                <a:ext uri="{FF2B5EF4-FFF2-40B4-BE49-F238E27FC236}">
                  <a16:creationId xmlns:a16="http://schemas.microsoft.com/office/drawing/2014/main" id="{A714993C-48CD-4E01-9607-77D01F147CE7}"/>
                </a:ext>
              </a:extLst>
            </p:cNvPr>
            <p:cNvSpPr/>
            <p:nvPr/>
          </p:nvSpPr>
          <p:spPr>
            <a:xfrm>
              <a:off x="5173337" y="2080792"/>
              <a:ext cx="1289733" cy="1029160"/>
            </a:xfrm>
            <a:prstGeom prst="cube">
              <a:avLst>
                <a:gd name="adj" fmla="val 28716"/>
              </a:avLst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A847C2A-5248-4443-BC45-4B456F8B6D37}"/>
                </a:ext>
              </a:extLst>
            </p:cNvPr>
            <p:cNvSpPr txBox="1"/>
            <p:nvPr/>
          </p:nvSpPr>
          <p:spPr>
            <a:xfrm>
              <a:off x="5043203" y="1926443"/>
              <a:ext cx="47651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C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C365DA5-E0A2-4FA8-B8AF-69C46F457FDA}"/>
                </a:ext>
              </a:extLst>
            </p:cNvPr>
            <p:cNvSpPr txBox="1"/>
            <p:nvPr/>
          </p:nvSpPr>
          <p:spPr>
            <a:xfrm>
              <a:off x="5484940" y="3028890"/>
              <a:ext cx="61666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FW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1098E09-5451-49B2-A83C-8256F63B435D}"/>
                </a:ext>
              </a:extLst>
            </p:cNvPr>
            <p:cNvSpPr txBox="1"/>
            <p:nvPr/>
          </p:nvSpPr>
          <p:spPr>
            <a:xfrm>
              <a:off x="4741863" y="2472361"/>
              <a:ext cx="61666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FH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DFC9DDBC-1273-4CC0-8986-E7EE79478386}"/>
              </a:ext>
            </a:extLst>
          </p:cNvPr>
          <p:cNvSpPr txBox="1"/>
          <p:nvPr/>
        </p:nvSpPr>
        <p:spPr>
          <a:xfrm>
            <a:off x="3155888" y="3020079"/>
            <a:ext cx="6335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....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1C158B2-E38D-449D-A297-412D517700B4}"/>
              </a:ext>
            </a:extLst>
          </p:cNvPr>
          <p:cNvSpPr txBox="1"/>
          <p:nvPr/>
        </p:nvSpPr>
        <p:spPr>
          <a:xfrm>
            <a:off x="3939448" y="1527989"/>
            <a:ext cx="16786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FN :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필터의 수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9EF78F0-C685-45C3-A976-776BAAFBE794}"/>
              </a:ext>
            </a:extLst>
          </p:cNvPr>
          <p:cNvSpPr txBox="1"/>
          <p:nvPr/>
        </p:nvSpPr>
        <p:spPr>
          <a:xfrm>
            <a:off x="7891354" y="1893564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FN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정육면체 40">
            <a:extLst>
              <a:ext uri="{FF2B5EF4-FFF2-40B4-BE49-F238E27FC236}">
                <a16:creationId xmlns:a16="http://schemas.microsoft.com/office/drawing/2014/main" id="{E68301B7-7D6D-4E55-878A-D710A3A584CC}"/>
              </a:ext>
            </a:extLst>
          </p:cNvPr>
          <p:cNvSpPr/>
          <p:nvPr/>
        </p:nvSpPr>
        <p:spPr>
          <a:xfrm>
            <a:off x="5789858" y="1956733"/>
            <a:ext cx="1045284" cy="995172"/>
          </a:xfrm>
          <a:prstGeom prst="cube">
            <a:avLst>
              <a:gd name="adj" fmla="val 80221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D263042-1562-42B7-988F-6EBB27915809}"/>
              </a:ext>
            </a:extLst>
          </p:cNvPr>
          <p:cNvSpPr txBox="1"/>
          <p:nvPr/>
        </p:nvSpPr>
        <p:spPr>
          <a:xfrm>
            <a:off x="5798314" y="290049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BB6B107-FBB2-46F0-B1DB-3147326EBCAA}"/>
              </a:ext>
            </a:extLst>
          </p:cNvPr>
          <p:cNvSpPr txBox="1"/>
          <p:nvPr/>
        </p:nvSpPr>
        <p:spPr>
          <a:xfrm>
            <a:off x="5559154" y="269177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EE99644-2F45-4A9B-A679-01340469779C}"/>
              </a:ext>
            </a:extLst>
          </p:cNvPr>
          <p:cNvSpPr txBox="1"/>
          <p:nvPr/>
        </p:nvSpPr>
        <p:spPr>
          <a:xfrm>
            <a:off x="5825436" y="2007374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FN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8B7F5A7-FAA6-46E3-9F63-F2EA54D4C789}"/>
              </a:ext>
            </a:extLst>
          </p:cNvPr>
          <p:cNvSpPr txBox="1"/>
          <p:nvPr/>
        </p:nvSpPr>
        <p:spPr>
          <a:xfrm>
            <a:off x="4675537" y="2402640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2F300AC-5C56-4ED6-8E93-7F7634AA2273}"/>
              </a:ext>
            </a:extLst>
          </p:cNvPr>
          <p:cNvSpPr txBox="1"/>
          <p:nvPr/>
        </p:nvSpPr>
        <p:spPr>
          <a:xfrm>
            <a:off x="5348802" y="4090146"/>
            <a:ext cx="13131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(1,1,FN)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EBE25C4-DE34-4116-AEC4-6FFC66F5ECC7}"/>
              </a:ext>
            </a:extLst>
          </p:cNvPr>
          <p:cNvSpPr txBox="1"/>
          <p:nvPr/>
        </p:nvSpPr>
        <p:spPr>
          <a:xfrm>
            <a:off x="5588306" y="3718422"/>
            <a:ext cx="6527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편향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950499E-4A16-4F3C-B2AF-D28BBC723454}"/>
              </a:ext>
            </a:extLst>
          </p:cNvPr>
          <p:cNvSpPr txBox="1"/>
          <p:nvPr/>
        </p:nvSpPr>
        <p:spPr>
          <a:xfrm>
            <a:off x="3178043" y="4482032"/>
            <a:ext cx="646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</a:p>
        </p:txBody>
      </p:sp>
    </p:spTree>
    <p:extLst>
      <p:ext uri="{BB962C8B-B14F-4D97-AF65-F5344CB8AC3E}">
        <p14:creationId xmlns:p14="http://schemas.microsoft.com/office/powerpoint/2010/main" val="3398401315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연산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-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블록으로 표현</a:t>
            </a:r>
          </a:p>
        </p:txBody>
      </p:sp>
      <p:sp>
        <p:nvSpPr>
          <p:cNvPr id="36" name="화살표: 오른쪽 35">
            <a:extLst>
              <a:ext uri="{FF2B5EF4-FFF2-40B4-BE49-F238E27FC236}">
                <a16:creationId xmlns:a16="http://schemas.microsoft.com/office/drawing/2014/main" id="{5ADCFD88-8C52-4671-9049-2E9BBD7F8430}"/>
              </a:ext>
            </a:extLst>
          </p:cNvPr>
          <p:cNvSpPr/>
          <p:nvPr/>
        </p:nvSpPr>
        <p:spPr>
          <a:xfrm>
            <a:off x="7077456" y="2252472"/>
            <a:ext cx="536448" cy="271272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D735CD9-2166-4198-8B3D-B427C8F32E34}"/>
              </a:ext>
            </a:extLst>
          </p:cNvPr>
          <p:cNvSpPr txBox="1"/>
          <p:nvPr/>
        </p:nvSpPr>
        <p:spPr>
          <a:xfrm>
            <a:off x="8331425" y="5204757"/>
            <a:ext cx="14141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데이터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88802956-3AC8-49F2-9151-03C5BA69D1D8}"/>
              </a:ext>
            </a:extLst>
          </p:cNvPr>
          <p:cNvSpPr txBox="1"/>
          <p:nvPr/>
        </p:nvSpPr>
        <p:spPr>
          <a:xfrm>
            <a:off x="8099791" y="5535566"/>
            <a:ext cx="18774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N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FN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,OH,OW)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1CC57D80-2D11-47A6-A266-890A421694C1}"/>
              </a:ext>
            </a:extLst>
          </p:cNvPr>
          <p:cNvSpPr/>
          <p:nvPr/>
        </p:nvSpPr>
        <p:spPr>
          <a:xfrm>
            <a:off x="2358076" y="2339911"/>
            <a:ext cx="228816" cy="228816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6206F1B-57EC-4602-A055-6C24BABF4D5E}"/>
              </a:ext>
            </a:extLst>
          </p:cNvPr>
          <p:cNvSpPr txBox="1"/>
          <p:nvPr/>
        </p:nvSpPr>
        <p:spPr>
          <a:xfrm>
            <a:off x="299095" y="5293343"/>
            <a:ext cx="17331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입력 데이터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5E48BE3-317E-4648-AE58-D780BA8B3171}"/>
              </a:ext>
            </a:extLst>
          </p:cNvPr>
          <p:cNvSpPr txBox="1"/>
          <p:nvPr/>
        </p:nvSpPr>
        <p:spPr>
          <a:xfrm>
            <a:off x="3238402" y="3549145"/>
            <a:ext cx="5533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</a:p>
        </p:txBody>
      </p:sp>
      <p:sp>
        <p:nvSpPr>
          <p:cNvPr id="2" name="정육면체 1">
            <a:extLst>
              <a:ext uri="{FF2B5EF4-FFF2-40B4-BE49-F238E27FC236}">
                <a16:creationId xmlns:a16="http://schemas.microsoft.com/office/drawing/2014/main" id="{5D4C5DA8-C036-490B-8870-8D27D2262D69}"/>
              </a:ext>
            </a:extLst>
          </p:cNvPr>
          <p:cNvSpPr/>
          <p:nvPr/>
        </p:nvSpPr>
        <p:spPr>
          <a:xfrm>
            <a:off x="616371" y="1605506"/>
            <a:ext cx="961305" cy="734405"/>
          </a:xfrm>
          <a:prstGeom prst="cube">
            <a:avLst>
              <a:gd name="adj" fmla="val 18053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7A01C0-7AB4-48EF-A8F5-869E4FE07045}"/>
              </a:ext>
            </a:extLst>
          </p:cNvPr>
          <p:cNvSpPr txBox="1"/>
          <p:nvPr/>
        </p:nvSpPr>
        <p:spPr>
          <a:xfrm>
            <a:off x="952326" y="2282179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1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39A5E1C5-CE98-428C-B925-0160C0E1473F}"/>
              </a:ext>
            </a:extLst>
          </p:cNvPr>
          <p:cNvSpPr txBox="1"/>
          <p:nvPr/>
        </p:nvSpPr>
        <p:spPr>
          <a:xfrm>
            <a:off x="408321" y="1941158"/>
            <a:ext cx="33734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000">
                <a:solidFill>
                  <a:schemeClr val="tx1"/>
                </a:solidFill>
                <a:latin typeface="Consolas" panose="020B0609020204030204" pitchFamily="49" charset="0"/>
              </a:rPr>
              <a:t>H</a:t>
            </a:r>
            <a:endParaRPr lang="ko-KR" altLang="en-US" sz="1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173CE74A-BA7B-4338-9DEE-BAED7413A9DC}"/>
              </a:ext>
            </a:extLst>
          </p:cNvPr>
          <p:cNvSpPr txBox="1"/>
          <p:nvPr/>
        </p:nvSpPr>
        <p:spPr>
          <a:xfrm>
            <a:off x="488772" y="1482395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00">
                <a:solidFill>
                  <a:schemeClr val="tx1"/>
                </a:solidFill>
                <a:latin typeface="Consolas" panose="020B0609020204030204" pitchFamily="49" charset="0"/>
              </a:rPr>
              <a:t>C</a:t>
            </a:r>
            <a:endParaRPr lang="ko-KR" altLang="en-US" sz="1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83A6E86-9B95-4BAD-A97B-91CD49A04019}"/>
              </a:ext>
            </a:extLst>
          </p:cNvPr>
          <p:cNvGrpSpPr/>
          <p:nvPr/>
        </p:nvGrpSpPr>
        <p:grpSpPr>
          <a:xfrm>
            <a:off x="2877345" y="1301495"/>
            <a:ext cx="944963" cy="866866"/>
            <a:chOff x="4741863" y="1926443"/>
            <a:chExt cx="1721207" cy="1578958"/>
          </a:xfrm>
        </p:grpSpPr>
        <p:sp>
          <p:nvSpPr>
            <p:cNvPr id="113" name="정육면체 112">
              <a:extLst>
                <a:ext uri="{FF2B5EF4-FFF2-40B4-BE49-F238E27FC236}">
                  <a16:creationId xmlns:a16="http://schemas.microsoft.com/office/drawing/2014/main" id="{4EE55544-76BA-475E-9604-FF074B5B10FE}"/>
                </a:ext>
              </a:extLst>
            </p:cNvPr>
            <p:cNvSpPr/>
            <p:nvPr/>
          </p:nvSpPr>
          <p:spPr>
            <a:xfrm>
              <a:off x="5173337" y="2080792"/>
              <a:ext cx="1289733" cy="1029160"/>
            </a:xfrm>
            <a:prstGeom prst="cube">
              <a:avLst>
                <a:gd name="adj" fmla="val 28716"/>
              </a:avLst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7EA5000A-C81E-44D5-8687-003DA07C9CCC}"/>
                </a:ext>
              </a:extLst>
            </p:cNvPr>
            <p:cNvSpPr txBox="1"/>
            <p:nvPr/>
          </p:nvSpPr>
          <p:spPr>
            <a:xfrm>
              <a:off x="5043203" y="1926443"/>
              <a:ext cx="47651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C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37D3E754-DDD8-4287-B40A-5138D1875E25}"/>
                </a:ext>
              </a:extLst>
            </p:cNvPr>
            <p:cNvSpPr txBox="1"/>
            <p:nvPr/>
          </p:nvSpPr>
          <p:spPr>
            <a:xfrm>
              <a:off x="5484940" y="3028890"/>
              <a:ext cx="61666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FW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8282D163-4D9D-4EDA-8208-36010E3BC1A9}"/>
                </a:ext>
              </a:extLst>
            </p:cNvPr>
            <p:cNvSpPr txBox="1"/>
            <p:nvPr/>
          </p:nvSpPr>
          <p:spPr>
            <a:xfrm>
              <a:off x="4741863" y="2472361"/>
              <a:ext cx="61666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FH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20" name="TextBox 119">
            <a:extLst>
              <a:ext uri="{FF2B5EF4-FFF2-40B4-BE49-F238E27FC236}">
                <a16:creationId xmlns:a16="http://schemas.microsoft.com/office/drawing/2014/main" id="{000BF964-5BA0-4EEE-A13E-B48AAF190729}"/>
              </a:ext>
            </a:extLst>
          </p:cNvPr>
          <p:cNvSpPr txBox="1"/>
          <p:nvPr/>
        </p:nvSpPr>
        <p:spPr>
          <a:xfrm>
            <a:off x="568400" y="5658608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N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7030A0"/>
                </a:solidFill>
                <a:latin typeface="Consolas" panose="020B0609020204030204" pitchFamily="49" charset="0"/>
              </a:rPr>
              <a:t>C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,H,W)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F1086A5C-AF42-4974-8E06-24106E9DD3F7}"/>
              </a:ext>
            </a:extLst>
          </p:cNvPr>
          <p:cNvSpPr txBox="1"/>
          <p:nvPr/>
        </p:nvSpPr>
        <p:spPr>
          <a:xfrm>
            <a:off x="2785111" y="5576481"/>
            <a:ext cx="15311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3399FF"/>
                </a:solidFill>
                <a:latin typeface="Consolas" panose="020B0609020204030204" pitchFamily="49" charset="0"/>
              </a:rPr>
              <a:t>FN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7030A0"/>
                </a:solidFill>
                <a:latin typeface="Consolas" panose="020B0609020204030204" pitchFamily="49" charset="0"/>
              </a:rPr>
              <a:t>C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,FH,FW)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C25C0A4B-096F-4E78-98E6-9CD9B01BBF57}"/>
              </a:ext>
            </a:extLst>
          </p:cNvPr>
          <p:cNvGrpSpPr/>
          <p:nvPr/>
        </p:nvGrpSpPr>
        <p:grpSpPr>
          <a:xfrm>
            <a:off x="2909244" y="2130700"/>
            <a:ext cx="944963" cy="866866"/>
            <a:chOff x="4741863" y="1926443"/>
            <a:chExt cx="1721207" cy="1578958"/>
          </a:xfrm>
        </p:grpSpPr>
        <p:sp>
          <p:nvSpPr>
            <p:cNvPr id="26" name="정육면체 25">
              <a:extLst>
                <a:ext uri="{FF2B5EF4-FFF2-40B4-BE49-F238E27FC236}">
                  <a16:creationId xmlns:a16="http://schemas.microsoft.com/office/drawing/2014/main" id="{F4E7FCD9-0250-460F-A228-AE8C74714A47}"/>
                </a:ext>
              </a:extLst>
            </p:cNvPr>
            <p:cNvSpPr/>
            <p:nvPr/>
          </p:nvSpPr>
          <p:spPr>
            <a:xfrm>
              <a:off x="5173337" y="2080792"/>
              <a:ext cx="1289733" cy="1029160"/>
            </a:xfrm>
            <a:prstGeom prst="cube">
              <a:avLst>
                <a:gd name="adj" fmla="val 28716"/>
              </a:avLst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71240FD-2C52-438B-9857-21CF1126BEFA}"/>
                </a:ext>
              </a:extLst>
            </p:cNvPr>
            <p:cNvSpPr txBox="1"/>
            <p:nvPr/>
          </p:nvSpPr>
          <p:spPr>
            <a:xfrm>
              <a:off x="5043203" y="1926443"/>
              <a:ext cx="47651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C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B3BE889-FABB-4547-9452-70428A1CC774}"/>
                </a:ext>
              </a:extLst>
            </p:cNvPr>
            <p:cNvSpPr txBox="1"/>
            <p:nvPr/>
          </p:nvSpPr>
          <p:spPr>
            <a:xfrm>
              <a:off x="5484940" y="3028890"/>
              <a:ext cx="61666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FW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628A265-69CF-4CD9-AE80-71918C9A4A1B}"/>
                </a:ext>
              </a:extLst>
            </p:cNvPr>
            <p:cNvSpPr txBox="1"/>
            <p:nvPr/>
          </p:nvSpPr>
          <p:spPr>
            <a:xfrm>
              <a:off x="4741863" y="2472361"/>
              <a:ext cx="61666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FH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E29977B2-7DE8-40D7-8901-FE90FF90C026}"/>
              </a:ext>
            </a:extLst>
          </p:cNvPr>
          <p:cNvGrpSpPr/>
          <p:nvPr/>
        </p:nvGrpSpPr>
        <p:grpSpPr>
          <a:xfrm>
            <a:off x="2928637" y="3437892"/>
            <a:ext cx="944963" cy="866866"/>
            <a:chOff x="4741863" y="1926443"/>
            <a:chExt cx="1721207" cy="1578958"/>
          </a:xfrm>
        </p:grpSpPr>
        <p:sp>
          <p:nvSpPr>
            <p:cNvPr id="31" name="정육면체 30">
              <a:extLst>
                <a:ext uri="{FF2B5EF4-FFF2-40B4-BE49-F238E27FC236}">
                  <a16:creationId xmlns:a16="http://schemas.microsoft.com/office/drawing/2014/main" id="{A714993C-48CD-4E01-9607-77D01F147CE7}"/>
                </a:ext>
              </a:extLst>
            </p:cNvPr>
            <p:cNvSpPr/>
            <p:nvPr/>
          </p:nvSpPr>
          <p:spPr>
            <a:xfrm>
              <a:off x="5173337" y="2080792"/>
              <a:ext cx="1289733" cy="1029160"/>
            </a:xfrm>
            <a:prstGeom prst="cube">
              <a:avLst>
                <a:gd name="adj" fmla="val 28716"/>
              </a:avLst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A847C2A-5248-4443-BC45-4B456F8B6D37}"/>
                </a:ext>
              </a:extLst>
            </p:cNvPr>
            <p:cNvSpPr txBox="1"/>
            <p:nvPr/>
          </p:nvSpPr>
          <p:spPr>
            <a:xfrm>
              <a:off x="5043203" y="1926443"/>
              <a:ext cx="47651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C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C365DA5-E0A2-4FA8-B8AF-69C46F457FDA}"/>
                </a:ext>
              </a:extLst>
            </p:cNvPr>
            <p:cNvSpPr txBox="1"/>
            <p:nvPr/>
          </p:nvSpPr>
          <p:spPr>
            <a:xfrm>
              <a:off x="5484940" y="3028890"/>
              <a:ext cx="61666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FW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1098E09-5451-49B2-A83C-8256F63B435D}"/>
                </a:ext>
              </a:extLst>
            </p:cNvPr>
            <p:cNvSpPr txBox="1"/>
            <p:nvPr/>
          </p:nvSpPr>
          <p:spPr>
            <a:xfrm>
              <a:off x="4741863" y="2472361"/>
              <a:ext cx="61666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FH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DFC9DDBC-1273-4CC0-8986-E7EE79478386}"/>
              </a:ext>
            </a:extLst>
          </p:cNvPr>
          <p:cNvSpPr txBox="1"/>
          <p:nvPr/>
        </p:nvSpPr>
        <p:spPr>
          <a:xfrm>
            <a:off x="3155888" y="3020079"/>
            <a:ext cx="6335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....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1C158B2-E38D-449D-A297-412D517700B4}"/>
              </a:ext>
            </a:extLst>
          </p:cNvPr>
          <p:cNvSpPr txBox="1"/>
          <p:nvPr/>
        </p:nvSpPr>
        <p:spPr>
          <a:xfrm>
            <a:off x="3939448" y="1527989"/>
            <a:ext cx="16786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FN :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필터의 수</a:t>
            </a:r>
          </a:p>
        </p:txBody>
      </p:sp>
      <p:sp>
        <p:nvSpPr>
          <p:cNvPr id="41" name="정육면체 40">
            <a:extLst>
              <a:ext uri="{FF2B5EF4-FFF2-40B4-BE49-F238E27FC236}">
                <a16:creationId xmlns:a16="http://schemas.microsoft.com/office/drawing/2014/main" id="{E68301B7-7D6D-4E55-878A-D710A3A584CC}"/>
              </a:ext>
            </a:extLst>
          </p:cNvPr>
          <p:cNvSpPr/>
          <p:nvPr/>
        </p:nvSpPr>
        <p:spPr>
          <a:xfrm>
            <a:off x="5789858" y="1956733"/>
            <a:ext cx="1045284" cy="995172"/>
          </a:xfrm>
          <a:prstGeom prst="cube">
            <a:avLst>
              <a:gd name="adj" fmla="val 80221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D263042-1562-42B7-988F-6EBB27915809}"/>
              </a:ext>
            </a:extLst>
          </p:cNvPr>
          <p:cNvSpPr txBox="1"/>
          <p:nvPr/>
        </p:nvSpPr>
        <p:spPr>
          <a:xfrm>
            <a:off x="5798314" y="290049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BB6B107-FBB2-46F0-B1DB-3147326EBCAA}"/>
              </a:ext>
            </a:extLst>
          </p:cNvPr>
          <p:cNvSpPr txBox="1"/>
          <p:nvPr/>
        </p:nvSpPr>
        <p:spPr>
          <a:xfrm>
            <a:off x="5559154" y="269177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EE99644-2F45-4A9B-A679-01340469779C}"/>
              </a:ext>
            </a:extLst>
          </p:cNvPr>
          <p:cNvSpPr txBox="1"/>
          <p:nvPr/>
        </p:nvSpPr>
        <p:spPr>
          <a:xfrm>
            <a:off x="5825436" y="2007374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FN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8B7F5A7-FAA6-46E3-9F63-F2EA54D4C789}"/>
              </a:ext>
            </a:extLst>
          </p:cNvPr>
          <p:cNvSpPr txBox="1"/>
          <p:nvPr/>
        </p:nvSpPr>
        <p:spPr>
          <a:xfrm>
            <a:off x="4675537" y="2402640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2F300AC-5C56-4ED6-8E93-7F7634AA2273}"/>
              </a:ext>
            </a:extLst>
          </p:cNvPr>
          <p:cNvSpPr txBox="1"/>
          <p:nvPr/>
        </p:nvSpPr>
        <p:spPr>
          <a:xfrm>
            <a:off x="5376588" y="5576481"/>
            <a:ext cx="13131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(1,1,FN)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EBE25C4-DE34-4116-AEC4-6FFC66F5ECC7}"/>
              </a:ext>
            </a:extLst>
          </p:cNvPr>
          <p:cNvSpPr txBox="1"/>
          <p:nvPr/>
        </p:nvSpPr>
        <p:spPr>
          <a:xfrm>
            <a:off x="5616092" y="5204757"/>
            <a:ext cx="6527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편향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950499E-4A16-4F3C-B2AF-D28BBC723454}"/>
              </a:ext>
            </a:extLst>
          </p:cNvPr>
          <p:cNvSpPr txBox="1"/>
          <p:nvPr/>
        </p:nvSpPr>
        <p:spPr>
          <a:xfrm>
            <a:off x="3074683" y="5268781"/>
            <a:ext cx="646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</a:p>
        </p:txBody>
      </p:sp>
      <p:sp>
        <p:nvSpPr>
          <p:cNvPr id="50" name="정육면체 49">
            <a:extLst>
              <a:ext uri="{FF2B5EF4-FFF2-40B4-BE49-F238E27FC236}">
                <a16:creationId xmlns:a16="http://schemas.microsoft.com/office/drawing/2014/main" id="{7AED6180-2ED1-4992-8332-048A2A3DCDD4}"/>
              </a:ext>
            </a:extLst>
          </p:cNvPr>
          <p:cNvSpPr/>
          <p:nvPr/>
        </p:nvSpPr>
        <p:spPr>
          <a:xfrm>
            <a:off x="612074" y="2558243"/>
            <a:ext cx="961305" cy="734405"/>
          </a:xfrm>
          <a:prstGeom prst="cube">
            <a:avLst>
              <a:gd name="adj" fmla="val 18053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정육면체 53">
            <a:extLst>
              <a:ext uri="{FF2B5EF4-FFF2-40B4-BE49-F238E27FC236}">
                <a16:creationId xmlns:a16="http://schemas.microsoft.com/office/drawing/2014/main" id="{991572E2-5C72-4078-8C5A-394052DBF3C4}"/>
              </a:ext>
            </a:extLst>
          </p:cNvPr>
          <p:cNvSpPr/>
          <p:nvPr/>
        </p:nvSpPr>
        <p:spPr>
          <a:xfrm>
            <a:off x="607777" y="3510980"/>
            <a:ext cx="961305" cy="734405"/>
          </a:xfrm>
          <a:prstGeom prst="cube">
            <a:avLst>
              <a:gd name="adj" fmla="val 18053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정육면체 57">
            <a:extLst>
              <a:ext uri="{FF2B5EF4-FFF2-40B4-BE49-F238E27FC236}">
                <a16:creationId xmlns:a16="http://schemas.microsoft.com/office/drawing/2014/main" id="{8A468983-3D53-4826-BFD4-6D3E37152E64}"/>
              </a:ext>
            </a:extLst>
          </p:cNvPr>
          <p:cNvSpPr/>
          <p:nvPr/>
        </p:nvSpPr>
        <p:spPr>
          <a:xfrm>
            <a:off x="352387" y="1311395"/>
            <a:ext cx="1447802" cy="3178861"/>
          </a:xfrm>
          <a:prstGeom prst="cube">
            <a:avLst>
              <a:gd name="adj" fmla="val 18053"/>
            </a:avLst>
          </a:prstGeom>
          <a:solidFill>
            <a:srgbClr val="FFFFCC">
              <a:alpha val="33000"/>
            </a:srgbClr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정육면체 58">
            <a:extLst>
              <a:ext uri="{FF2B5EF4-FFF2-40B4-BE49-F238E27FC236}">
                <a16:creationId xmlns:a16="http://schemas.microsoft.com/office/drawing/2014/main" id="{DB5AD306-F562-4558-8616-E4B789F7A23E}"/>
              </a:ext>
            </a:extLst>
          </p:cNvPr>
          <p:cNvSpPr/>
          <p:nvPr/>
        </p:nvSpPr>
        <p:spPr>
          <a:xfrm>
            <a:off x="8539475" y="1485140"/>
            <a:ext cx="961305" cy="734405"/>
          </a:xfrm>
          <a:prstGeom prst="cube">
            <a:avLst>
              <a:gd name="adj" fmla="val 18053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69BAB0A8-F439-40D9-BB20-143DFBAA7123}"/>
              </a:ext>
            </a:extLst>
          </p:cNvPr>
          <p:cNvSpPr txBox="1"/>
          <p:nvPr/>
        </p:nvSpPr>
        <p:spPr>
          <a:xfrm>
            <a:off x="8875430" y="2161813"/>
            <a:ext cx="3257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00">
                <a:solidFill>
                  <a:schemeClr val="tx1"/>
                </a:solidFill>
                <a:latin typeface="Consolas" panose="020B0609020204030204" pitchFamily="49" charset="0"/>
              </a:rPr>
              <a:t>OW</a:t>
            </a:r>
            <a:endParaRPr lang="ko-KR" altLang="en-US" sz="1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3F7EE27-4C11-487D-B0C1-4AE7EF99DF21}"/>
              </a:ext>
            </a:extLst>
          </p:cNvPr>
          <p:cNvSpPr txBox="1"/>
          <p:nvPr/>
        </p:nvSpPr>
        <p:spPr>
          <a:xfrm>
            <a:off x="8331425" y="1820792"/>
            <a:ext cx="33734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000">
                <a:solidFill>
                  <a:schemeClr val="tx1"/>
                </a:solidFill>
                <a:latin typeface="Consolas" panose="020B0609020204030204" pitchFamily="49" charset="0"/>
              </a:rPr>
              <a:t>OH</a:t>
            </a:r>
            <a:endParaRPr lang="ko-KR" altLang="en-US" sz="1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F5408F4-420F-447D-BDBB-86BEB0CBEBCD}"/>
              </a:ext>
            </a:extLst>
          </p:cNvPr>
          <p:cNvSpPr txBox="1"/>
          <p:nvPr/>
        </p:nvSpPr>
        <p:spPr>
          <a:xfrm>
            <a:off x="8411876" y="1362029"/>
            <a:ext cx="3257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00">
                <a:solidFill>
                  <a:schemeClr val="tx1"/>
                </a:solidFill>
                <a:latin typeface="Consolas" panose="020B0609020204030204" pitchFamily="49" charset="0"/>
              </a:rPr>
              <a:t>FN</a:t>
            </a:r>
            <a:endParaRPr lang="ko-KR" altLang="en-US" sz="1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정육면체 62">
            <a:extLst>
              <a:ext uri="{FF2B5EF4-FFF2-40B4-BE49-F238E27FC236}">
                <a16:creationId xmlns:a16="http://schemas.microsoft.com/office/drawing/2014/main" id="{288FCB5F-AE06-47F8-9A31-9EAE62068D47}"/>
              </a:ext>
            </a:extLst>
          </p:cNvPr>
          <p:cNvSpPr/>
          <p:nvPr/>
        </p:nvSpPr>
        <p:spPr>
          <a:xfrm>
            <a:off x="8535178" y="2437877"/>
            <a:ext cx="961305" cy="734405"/>
          </a:xfrm>
          <a:prstGeom prst="cube">
            <a:avLst>
              <a:gd name="adj" fmla="val 18053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정육면체 66">
            <a:extLst>
              <a:ext uri="{FF2B5EF4-FFF2-40B4-BE49-F238E27FC236}">
                <a16:creationId xmlns:a16="http://schemas.microsoft.com/office/drawing/2014/main" id="{4BEA055F-28FA-41E1-A006-D8C5C3B30F3E}"/>
              </a:ext>
            </a:extLst>
          </p:cNvPr>
          <p:cNvSpPr/>
          <p:nvPr/>
        </p:nvSpPr>
        <p:spPr>
          <a:xfrm>
            <a:off x="8530881" y="3390614"/>
            <a:ext cx="961305" cy="734405"/>
          </a:xfrm>
          <a:prstGeom prst="cube">
            <a:avLst>
              <a:gd name="adj" fmla="val 18053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정육면체 70">
            <a:extLst>
              <a:ext uri="{FF2B5EF4-FFF2-40B4-BE49-F238E27FC236}">
                <a16:creationId xmlns:a16="http://schemas.microsoft.com/office/drawing/2014/main" id="{8DE657DC-F12B-4DAE-A7F3-B784053A9115}"/>
              </a:ext>
            </a:extLst>
          </p:cNvPr>
          <p:cNvSpPr/>
          <p:nvPr/>
        </p:nvSpPr>
        <p:spPr>
          <a:xfrm>
            <a:off x="8275491" y="1191029"/>
            <a:ext cx="1447802" cy="3178861"/>
          </a:xfrm>
          <a:prstGeom prst="cube">
            <a:avLst>
              <a:gd name="adj" fmla="val 18053"/>
            </a:avLst>
          </a:prstGeom>
          <a:solidFill>
            <a:srgbClr val="FFFFCC">
              <a:alpha val="33000"/>
            </a:srgbClr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8926899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218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7.2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계층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7.4 CNN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구현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신경망 시각화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7.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 신경망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12065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도전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! XOR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게이트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2.4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퍼셉트론의 한계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DFA5719D-5050-42EE-8DD2-83454B9E9719}"/>
                  </a:ext>
                </a:extLst>
              </p:cNvPr>
              <p:cNvSpPr/>
              <p:nvPr/>
            </p:nvSpPr>
            <p:spPr>
              <a:xfrm>
                <a:off x="6680327" y="811589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DFA5719D-5050-42EE-8DD2-83454B9E97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0327" y="811589"/>
                <a:ext cx="987328" cy="49177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BBA91252-7DC0-448F-9049-114D69E7B221}"/>
                  </a:ext>
                </a:extLst>
              </p:cNvPr>
              <p:cNvSpPr/>
              <p:nvPr/>
            </p:nvSpPr>
            <p:spPr>
              <a:xfrm>
                <a:off x="7667655" y="811589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BBA91252-7DC0-448F-9049-114D69E7B2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7655" y="811589"/>
                <a:ext cx="987328" cy="49177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F0EAA4F7-0340-479A-B102-408E28D7B8C5}"/>
                  </a:ext>
                </a:extLst>
              </p:cNvPr>
              <p:cNvSpPr/>
              <p:nvPr/>
            </p:nvSpPr>
            <p:spPr>
              <a:xfrm>
                <a:off x="8654983" y="811589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F0EAA4F7-0340-479A-B102-408E28D7B8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4983" y="811589"/>
                <a:ext cx="987328" cy="491776"/>
              </a:xfrm>
              <a:prstGeom prst="rect">
                <a:avLst/>
              </a:prstGeom>
              <a:blipFill>
                <a:blip r:embed="rId5"/>
                <a:stretch>
                  <a:fillRect b="-6173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BFDFD60F-2C9C-4A59-8125-DE3D0BEEDC7D}"/>
              </a:ext>
            </a:extLst>
          </p:cNvPr>
          <p:cNvSpPr/>
          <p:nvPr/>
        </p:nvSpPr>
        <p:spPr>
          <a:xfrm>
            <a:off x="6680327" y="130336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CF84496-3935-48CD-8C57-1B008C937BB6}"/>
              </a:ext>
            </a:extLst>
          </p:cNvPr>
          <p:cNvSpPr/>
          <p:nvPr/>
        </p:nvSpPr>
        <p:spPr>
          <a:xfrm>
            <a:off x="7667655" y="130336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88CDF76-EB4A-461F-9C08-3A1F9EDE989A}"/>
              </a:ext>
            </a:extLst>
          </p:cNvPr>
          <p:cNvSpPr/>
          <p:nvPr/>
        </p:nvSpPr>
        <p:spPr>
          <a:xfrm>
            <a:off x="8654983" y="130336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7F0FC79-7DBA-4622-8CE1-F0E114255B0E}"/>
              </a:ext>
            </a:extLst>
          </p:cNvPr>
          <p:cNvSpPr/>
          <p:nvPr/>
        </p:nvSpPr>
        <p:spPr>
          <a:xfrm>
            <a:off x="6680327" y="179514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D3248F4-F973-4EB0-8714-4DBCF8313C3B}"/>
              </a:ext>
            </a:extLst>
          </p:cNvPr>
          <p:cNvSpPr/>
          <p:nvPr/>
        </p:nvSpPr>
        <p:spPr>
          <a:xfrm>
            <a:off x="7667655" y="179514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93F8437-94B9-4E52-83D5-9B52957BFCC0}"/>
              </a:ext>
            </a:extLst>
          </p:cNvPr>
          <p:cNvSpPr/>
          <p:nvPr/>
        </p:nvSpPr>
        <p:spPr>
          <a:xfrm>
            <a:off x="8654983" y="179514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32410C9-A32F-4C41-B1F2-45EDB3CC13B1}"/>
              </a:ext>
            </a:extLst>
          </p:cNvPr>
          <p:cNvSpPr/>
          <p:nvPr/>
        </p:nvSpPr>
        <p:spPr>
          <a:xfrm>
            <a:off x="6680327" y="2286917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590327D-0B82-4F24-BA26-C14EA64B33BA}"/>
              </a:ext>
            </a:extLst>
          </p:cNvPr>
          <p:cNvSpPr/>
          <p:nvPr/>
        </p:nvSpPr>
        <p:spPr>
          <a:xfrm>
            <a:off x="7667655" y="2286917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3058845-9351-40B7-88A4-ED4AF7FFC144}"/>
              </a:ext>
            </a:extLst>
          </p:cNvPr>
          <p:cNvSpPr/>
          <p:nvPr/>
        </p:nvSpPr>
        <p:spPr>
          <a:xfrm>
            <a:off x="8654983" y="2286917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C3D4A07-F8A2-40D3-A8FB-AABBFE0354C5}"/>
              </a:ext>
            </a:extLst>
          </p:cNvPr>
          <p:cNvSpPr/>
          <p:nvPr/>
        </p:nvSpPr>
        <p:spPr>
          <a:xfrm>
            <a:off x="6680327" y="277869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B8AF7EE-0F9C-4C9B-A41F-F3D9E2F6E3C1}"/>
              </a:ext>
            </a:extLst>
          </p:cNvPr>
          <p:cNvSpPr/>
          <p:nvPr/>
        </p:nvSpPr>
        <p:spPr>
          <a:xfrm>
            <a:off x="7667655" y="277869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8674DE9-CB41-4312-A344-3756C17963EE}"/>
              </a:ext>
            </a:extLst>
          </p:cNvPr>
          <p:cNvSpPr/>
          <p:nvPr/>
        </p:nvSpPr>
        <p:spPr>
          <a:xfrm>
            <a:off x="8654983" y="277869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D8BCCB2-5CF5-4979-97E2-CF5DEE3135C3}"/>
                  </a:ext>
                </a:extLst>
              </p:cNvPr>
              <p:cNvSpPr txBox="1"/>
              <p:nvPr/>
            </p:nvSpPr>
            <p:spPr>
              <a:xfrm>
                <a:off x="1956845" y="1156539"/>
                <a:ext cx="309552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(−1.5+ 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≤0)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D8BCCB2-5CF5-4979-97E2-CF5DEE3135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6845" y="1156539"/>
                <a:ext cx="3095527" cy="369332"/>
              </a:xfrm>
              <a:prstGeom prst="rect">
                <a:avLst/>
              </a:prstGeom>
              <a:blipFill>
                <a:blip r:embed="rId6"/>
                <a:stretch>
                  <a:fillRect l="-1378" r="-1575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C4CD3BA-B15B-49A6-B2DF-3B76F9CB58BB}"/>
                  </a:ext>
                </a:extLst>
              </p:cNvPr>
              <p:cNvSpPr txBox="1"/>
              <p:nvPr/>
            </p:nvSpPr>
            <p:spPr>
              <a:xfrm>
                <a:off x="886744" y="1130792"/>
                <a:ext cx="1070101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C4CD3BA-B15B-49A6-B2DF-3B76F9CB58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744" y="1130792"/>
                <a:ext cx="1070101" cy="82381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7FF5FA8-8A55-455A-872A-9CBD00E81926}"/>
                  </a:ext>
                </a:extLst>
              </p:cNvPr>
              <p:cNvSpPr txBox="1"/>
              <p:nvPr/>
            </p:nvSpPr>
            <p:spPr>
              <a:xfrm>
                <a:off x="1956845" y="1528675"/>
                <a:ext cx="302820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(−1.5+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&gt;0)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7FF5FA8-8A55-455A-872A-9CBD00E819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6845" y="1528675"/>
                <a:ext cx="3028201" cy="369332"/>
              </a:xfrm>
              <a:prstGeom prst="rect">
                <a:avLst/>
              </a:prstGeom>
              <a:blipFill>
                <a:blip r:embed="rId8"/>
                <a:stretch>
                  <a:fillRect l="-1408" r="-1610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9D1F732-86CC-4EE9-AAE0-C4FE37919BB3}"/>
                  </a:ext>
                </a:extLst>
              </p:cNvPr>
              <p:cNvSpPr txBox="1"/>
              <p:nvPr/>
            </p:nvSpPr>
            <p:spPr>
              <a:xfrm>
                <a:off x="798677" y="2271195"/>
                <a:ext cx="425163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 1, −1.5</m:t>
                          </m:r>
                        </m:e>
                      </m:d>
                    </m:oMath>
                  </m:oMathPara>
                </a14:m>
                <a:endParaRPr lang="en-US" altLang="ko-KR" sz="2800" b="0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9D1F732-86CC-4EE9-AAE0-C4FE37919B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677" y="2271195"/>
                <a:ext cx="4251635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28A0D07F-B372-4B5A-BBFC-A45FEA864F03}"/>
              </a:ext>
            </a:extLst>
          </p:cNvPr>
          <p:cNvCxnSpPr/>
          <p:nvPr/>
        </p:nvCxnSpPr>
        <p:spPr>
          <a:xfrm flipV="1">
            <a:off x="2821738" y="3292962"/>
            <a:ext cx="0" cy="25636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163A33C5-4446-4935-9DDA-AF6F0ABDA785}"/>
              </a:ext>
            </a:extLst>
          </p:cNvPr>
          <p:cNvCxnSpPr>
            <a:cxnSpLocks/>
          </p:cNvCxnSpPr>
          <p:nvPr/>
        </p:nvCxnSpPr>
        <p:spPr>
          <a:xfrm>
            <a:off x="2619784" y="5643475"/>
            <a:ext cx="276002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CD940E6-8AC3-4351-883B-6A6922731696}"/>
                  </a:ext>
                </a:extLst>
              </p:cNvPr>
              <p:cNvSpPr txBox="1"/>
              <p:nvPr/>
            </p:nvSpPr>
            <p:spPr>
              <a:xfrm>
                <a:off x="5358780" y="5458809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CD940E6-8AC3-4351-883B-6A69227316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8780" y="5458809"/>
                <a:ext cx="445973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0435347A-37F1-459C-A7EB-E01BFD3BC89A}"/>
                  </a:ext>
                </a:extLst>
              </p:cNvPr>
              <p:cNvSpPr txBox="1"/>
              <p:nvPr/>
            </p:nvSpPr>
            <p:spPr>
              <a:xfrm>
                <a:off x="2619784" y="2954408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0435347A-37F1-459C-A7EB-E01BFD3BC8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9784" y="2954408"/>
                <a:ext cx="445973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3A62B47-5271-4190-A86C-0664AC81C3FC}"/>
                  </a:ext>
                </a:extLst>
              </p:cNvPr>
              <p:cNvSpPr txBox="1"/>
              <p:nvPr/>
            </p:nvSpPr>
            <p:spPr>
              <a:xfrm>
                <a:off x="2478521" y="5631798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3A62B47-5271-4190-A86C-0664AC81C3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8521" y="5631798"/>
                <a:ext cx="445973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타원 48">
            <a:extLst>
              <a:ext uri="{FF2B5EF4-FFF2-40B4-BE49-F238E27FC236}">
                <a16:creationId xmlns:a16="http://schemas.microsoft.com/office/drawing/2014/main" id="{550C0485-5F39-482E-9F3E-A6A76CE1B0C7}"/>
              </a:ext>
            </a:extLst>
          </p:cNvPr>
          <p:cNvSpPr/>
          <p:nvPr/>
        </p:nvSpPr>
        <p:spPr>
          <a:xfrm>
            <a:off x="2745117" y="5555177"/>
            <a:ext cx="153242" cy="15324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이등변 삼각형 56">
            <a:extLst>
              <a:ext uri="{FF2B5EF4-FFF2-40B4-BE49-F238E27FC236}">
                <a16:creationId xmlns:a16="http://schemas.microsoft.com/office/drawing/2014/main" id="{A202BD9A-E646-48FB-A5B3-FA67C2A2C0B4}"/>
              </a:ext>
            </a:extLst>
          </p:cNvPr>
          <p:cNvSpPr/>
          <p:nvPr/>
        </p:nvSpPr>
        <p:spPr>
          <a:xfrm>
            <a:off x="4033016" y="4309814"/>
            <a:ext cx="179377" cy="154635"/>
          </a:xfrm>
          <a:prstGeom prst="triangl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F384A0FE-3D88-4E67-AC13-7F202539F0C9}"/>
              </a:ext>
            </a:extLst>
          </p:cNvPr>
          <p:cNvCxnSpPr>
            <a:cxnSpLocks/>
          </p:cNvCxnSpPr>
          <p:nvPr/>
        </p:nvCxnSpPr>
        <p:spPr>
          <a:xfrm>
            <a:off x="2478521" y="3534261"/>
            <a:ext cx="2682380" cy="258704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18EA738A-F6FD-4CD9-BC6C-60484E87EDD8}"/>
                  </a:ext>
                </a:extLst>
              </p:cNvPr>
              <p:cNvSpPr txBox="1"/>
              <p:nvPr/>
            </p:nvSpPr>
            <p:spPr>
              <a:xfrm>
                <a:off x="5333983" y="4076503"/>
                <a:ext cx="25595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.5+ </m:t>
                      </m:r>
                      <m:sSub>
                        <m:sSub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18EA738A-F6FD-4CD9-BC6C-60484E87ED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3983" y="4076503"/>
                <a:ext cx="2559547" cy="369332"/>
              </a:xfrm>
              <a:prstGeom prst="rect">
                <a:avLst/>
              </a:prstGeom>
              <a:blipFill>
                <a:blip r:embed="rId13"/>
                <a:stretch>
                  <a:fillRect l="-714" r="-476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25BE2F4B-43C4-431F-88A5-50BAC8521B1B}"/>
                  </a:ext>
                </a:extLst>
              </p:cNvPr>
              <p:cNvSpPr txBox="1"/>
              <p:nvPr/>
            </p:nvSpPr>
            <p:spPr>
              <a:xfrm>
                <a:off x="4394420" y="5655153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1.5</m:t>
                      </m:r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25BE2F4B-43C4-431F-88A5-50BAC8521B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4420" y="5655153"/>
                <a:ext cx="445973" cy="369332"/>
              </a:xfrm>
              <a:prstGeom prst="rect">
                <a:avLst/>
              </a:prstGeom>
              <a:blipFill>
                <a:blip r:embed="rId14"/>
                <a:stretch>
                  <a:fillRect r="-821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D63E35E3-B293-43F0-A9EA-7B8D04C379F5}"/>
                  </a:ext>
                </a:extLst>
              </p:cNvPr>
              <p:cNvSpPr txBox="1"/>
              <p:nvPr/>
            </p:nvSpPr>
            <p:spPr>
              <a:xfrm>
                <a:off x="2424602" y="3660940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1.5</m:t>
                      </m:r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D63E35E3-B293-43F0-A9EA-7B8D04C379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4602" y="3660940"/>
                <a:ext cx="445973" cy="369332"/>
              </a:xfrm>
              <a:prstGeom prst="rect">
                <a:avLst/>
              </a:prstGeom>
              <a:blipFill>
                <a:blip r:embed="rId15"/>
                <a:stretch>
                  <a:fillRect r="-821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TextBox 58">
            <a:extLst>
              <a:ext uri="{FF2B5EF4-FFF2-40B4-BE49-F238E27FC236}">
                <a16:creationId xmlns:a16="http://schemas.microsoft.com/office/drawing/2014/main" id="{8E62899D-EAD9-4E1F-BED7-5F49987F1D70}"/>
              </a:ext>
            </a:extLst>
          </p:cNvPr>
          <p:cNvSpPr txBox="1"/>
          <p:nvPr/>
        </p:nvSpPr>
        <p:spPr>
          <a:xfrm>
            <a:off x="199697" y="694874"/>
            <a:ext cx="31149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and gate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결정 경계</a:t>
            </a: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5FDDF558-781C-4910-ABE9-977A3A0AE256}"/>
              </a:ext>
            </a:extLst>
          </p:cNvPr>
          <p:cNvSpPr/>
          <p:nvPr/>
        </p:nvSpPr>
        <p:spPr>
          <a:xfrm>
            <a:off x="4046083" y="5566854"/>
            <a:ext cx="153242" cy="15324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165FDF1E-9656-4F71-A343-0EC5F3F208B5}"/>
              </a:ext>
            </a:extLst>
          </p:cNvPr>
          <p:cNvSpPr/>
          <p:nvPr/>
        </p:nvSpPr>
        <p:spPr>
          <a:xfrm>
            <a:off x="2745117" y="4286216"/>
            <a:ext cx="153242" cy="15324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6062603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계층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풀링 계층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0490BD3-EAE0-492D-8CF8-79F7C176B1C6}"/>
              </a:ext>
            </a:extLst>
          </p:cNvPr>
          <p:cNvSpPr/>
          <p:nvPr/>
        </p:nvSpPr>
        <p:spPr>
          <a:xfrm>
            <a:off x="1083787" y="134309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5B1AB0F-D1E9-4485-83A8-4298781935FE}"/>
              </a:ext>
            </a:extLst>
          </p:cNvPr>
          <p:cNvSpPr/>
          <p:nvPr/>
        </p:nvSpPr>
        <p:spPr>
          <a:xfrm>
            <a:off x="1455643" y="134309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8BED4B9-B211-43A0-86EC-4F8E7CB7B34F}"/>
              </a:ext>
            </a:extLst>
          </p:cNvPr>
          <p:cNvSpPr/>
          <p:nvPr/>
        </p:nvSpPr>
        <p:spPr>
          <a:xfrm>
            <a:off x="1827499" y="134309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87DD662-9451-4D47-BF4E-3FB8FC5A1C9A}"/>
              </a:ext>
            </a:extLst>
          </p:cNvPr>
          <p:cNvSpPr/>
          <p:nvPr/>
        </p:nvSpPr>
        <p:spPr>
          <a:xfrm>
            <a:off x="2199355" y="134309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641361B-8283-458E-9507-67BDD4FE1557}"/>
              </a:ext>
            </a:extLst>
          </p:cNvPr>
          <p:cNvSpPr/>
          <p:nvPr/>
        </p:nvSpPr>
        <p:spPr>
          <a:xfrm>
            <a:off x="1083787" y="1714952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2891624-063C-4B89-AA63-E36EF5AF80C2}"/>
              </a:ext>
            </a:extLst>
          </p:cNvPr>
          <p:cNvSpPr/>
          <p:nvPr/>
        </p:nvSpPr>
        <p:spPr>
          <a:xfrm>
            <a:off x="1455643" y="1714952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411D4B5-14B2-45E6-A595-7FDE7350DC94}"/>
              </a:ext>
            </a:extLst>
          </p:cNvPr>
          <p:cNvSpPr/>
          <p:nvPr/>
        </p:nvSpPr>
        <p:spPr>
          <a:xfrm>
            <a:off x="1827499" y="1714952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EA3E9D6-84EC-4DDB-BFC1-09A5B011117A}"/>
              </a:ext>
            </a:extLst>
          </p:cNvPr>
          <p:cNvSpPr/>
          <p:nvPr/>
        </p:nvSpPr>
        <p:spPr>
          <a:xfrm>
            <a:off x="2199355" y="1714952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9DD9DBC-E6E6-4AE4-8422-B38EF1B354B6}"/>
              </a:ext>
            </a:extLst>
          </p:cNvPr>
          <p:cNvSpPr/>
          <p:nvPr/>
        </p:nvSpPr>
        <p:spPr>
          <a:xfrm>
            <a:off x="1083787" y="20868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B6B6787-F0E9-40C5-8AAC-EC73C816818C}"/>
              </a:ext>
            </a:extLst>
          </p:cNvPr>
          <p:cNvSpPr/>
          <p:nvPr/>
        </p:nvSpPr>
        <p:spPr>
          <a:xfrm>
            <a:off x="1455643" y="20868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97EFEE0-1C4A-46C7-A58B-07C28AB31857}"/>
              </a:ext>
            </a:extLst>
          </p:cNvPr>
          <p:cNvSpPr/>
          <p:nvPr/>
        </p:nvSpPr>
        <p:spPr>
          <a:xfrm>
            <a:off x="1827499" y="20868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011B789-42FB-469F-AAB8-774AB7392E76}"/>
              </a:ext>
            </a:extLst>
          </p:cNvPr>
          <p:cNvSpPr/>
          <p:nvPr/>
        </p:nvSpPr>
        <p:spPr>
          <a:xfrm>
            <a:off x="2199355" y="20868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B43A504-C6CB-4E97-AF08-91A8DBF6DE92}"/>
              </a:ext>
            </a:extLst>
          </p:cNvPr>
          <p:cNvSpPr/>
          <p:nvPr/>
        </p:nvSpPr>
        <p:spPr>
          <a:xfrm>
            <a:off x="1083787" y="24586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2717F2F-2A48-42E6-B86C-168EC676E7B0}"/>
              </a:ext>
            </a:extLst>
          </p:cNvPr>
          <p:cNvSpPr/>
          <p:nvPr/>
        </p:nvSpPr>
        <p:spPr>
          <a:xfrm>
            <a:off x="1455643" y="24586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68D4233-DD37-4168-AC19-2051900EF9D8}"/>
              </a:ext>
            </a:extLst>
          </p:cNvPr>
          <p:cNvSpPr/>
          <p:nvPr/>
        </p:nvSpPr>
        <p:spPr>
          <a:xfrm>
            <a:off x="1827499" y="24586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4D423D6-DC08-4FA8-87DE-BA0370EA30FF}"/>
              </a:ext>
            </a:extLst>
          </p:cNvPr>
          <p:cNvSpPr/>
          <p:nvPr/>
        </p:nvSpPr>
        <p:spPr>
          <a:xfrm>
            <a:off x="2199355" y="24586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460EA49A-6F95-49EE-8C17-3D0C14B986E9}"/>
              </a:ext>
            </a:extLst>
          </p:cNvPr>
          <p:cNvSpPr/>
          <p:nvPr/>
        </p:nvSpPr>
        <p:spPr>
          <a:xfrm>
            <a:off x="3943303" y="1674375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79519444-0D75-424B-B6C1-BAFDE742A354}"/>
              </a:ext>
            </a:extLst>
          </p:cNvPr>
          <p:cNvSpPr/>
          <p:nvPr/>
        </p:nvSpPr>
        <p:spPr>
          <a:xfrm>
            <a:off x="4315159" y="1674375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D618D6C4-8EAF-4DD4-B89D-DEBFDAA340B2}"/>
              </a:ext>
            </a:extLst>
          </p:cNvPr>
          <p:cNvSpPr/>
          <p:nvPr/>
        </p:nvSpPr>
        <p:spPr>
          <a:xfrm>
            <a:off x="3943303" y="2046231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030009BF-F1B2-4A72-9196-57F961AFBC23}"/>
              </a:ext>
            </a:extLst>
          </p:cNvPr>
          <p:cNvSpPr/>
          <p:nvPr/>
        </p:nvSpPr>
        <p:spPr>
          <a:xfrm>
            <a:off x="4315159" y="2046231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F0308255-D373-45A3-9319-290303CAA39C}"/>
              </a:ext>
            </a:extLst>
          </p:cNvPr>
          <p:cNvGrpSpPr/>
          <p:nvPr/>
        </p:nvGrpSpPr>
        <p:grpSpPr>
          <a:xfrm>
            <a:off x="1081310" y="1347216"/>
            <a:ext cx="743712" cy="743712"/>
            <a:chOff x="2833815" y="838235"/>
            <a:chExt cx="743712" cy="743712"/>
          </a:xfrm>
          <a:noFill/>
        </p:grpSpPr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6EBF0E6E-EB96-4395-8B6C-BC77177C55A0}"/>
                </a:ext>
              </a:extLst>
            </p:cNvPr>
            <p:cNvSpPr/>
            <p:nvPr/>
          </p:nvSpPr>
          <p:spPr>
            <a:xfrm>
              <a:off x="2833815" y="838235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EEEEA6AD-2FE5-47B8-A432-1AE13E7C2FF8}"/>
                </a:ext>
              </a:extLst>
            </p:cNvPr>
            <p:cNvSpPr/>
            <p:nvPr/>
          </p:nvSpPr>
          <p:spPr>
            <a:xfrm>
              <a:off x="3205671" y="838235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20922CCA-ED7F-4B46-85D5-27BA4EB12AE5}"/>
                </a:ext>
              </a:extLst>
            </p:cNvPr>
            <p:cNvSpPr/>
            <p:nvPr/>
          </p:nvSpPr>
          <p:spPr>
            <a:xfrm>
              <a:off x="2833815" y="1210091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C3C1B563-DB4F-459C-99AC-DDCBC4EFFA37}"/>
                </a:ext>
              </a:extLst>
            </p:cNvPr>
            <p:cNvSpPr/>
            <p:nvPr/>
          </p:nvSpPr>
          <p:spPr>
            <a:xfrm>
              <a:off x="3205671" y="1210091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02B12B92-87F0-4032-A073-FAF5841255FA}"/>
              </a:ext>
            </a:extLst>
          </p:cNvPr>
          <p:cNvSpPr/>
          <p:nvPr/>
        </p:nvSpPr>
        <p:spPr>
          <a:xfrm>
            <a:off x="3090672" y="1900880"/>
            <a:ext cx="591312" cy="371856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F4295701-13DE-4F6A-91CB-4189FE60AA77}"/>
              </a:ext>
            </a:extLst>
          </p:cNvPr>
          <p:cNvSpPr/>
          <p:nvPr/>
        </p:nvSpPr>
        <p:spPr>
          <a:xfrm>
            <a:off x="5586413" y="134309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35C66157-EB50-4411-9704-D5B7E2A4C7DF}"/>
              </a:ext>
            </a:extLst>
          </p:cNvPr>
          <p:cNvSpPr/>
          <p:nvPr/>
        </p:nvSpPr>
        <p:spPr>
          <a:xfrm>
            <a:off x="5958269" y="134309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6BCC304F-2BE2-4D3F-8DFE-DC2B8D4F681A}"/>
              </a:ext>
            </a:extLst>
          </p:cNvPr>
          <p:cNvSpPr/>
          <p:nvPr/>
        </p:nvSpPr>
        <p:spPr>
          <a:xfrm>
            <a:off x="6330125" y="134309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113C4BF3-EEA2-49CD-BB45-3390E5649EC3}"/>
              </a:ext>
            </a:extLst>
          </p:cNvPr>
          <p:cNvSpPr/>
          <p:nvPr/>
        </p:nvSpPr>
        <p:spPr>
          <a:xfrm>
            <a:off x="6701981" y="134309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70565860-7058-4C1D-91CA-FE00A8C410F0}"/>
              </a:ext>
            </a:extLst>
          </p:cNvPr>
          <p:cNvSpPr/>
          <p:nvPr/>
        </p:nvSpPr>
        <p:spPr>
          <a:xfrm>
            <a:off x="5586413" y="1714952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4FEB4ABA-6AC1-4783-AABE-79A3E6CE364E}"/>
              </a:ext>
            </a:extLst>
          </p:cNvPr>
          <p:cNvSpPr/>
          <p:nvPr/>
        </p:nvSpPr>
        <p:spPr>
          <a:xfrm>
            <a:off x="5958269" y="1714952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5F164F45-A51A-4BC9-9071-A1FDFA1D2859}"/>
              </a:ext>
            </a:extLst>
          </p:cNvPr>
          <p:cNvSpPr/>
          <p:nvPr/>
        </p:nvSpPr>
        <p:spPr>
          <a:xfrm>
            <a:off x="6330125" y="1714952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39E109B2-D619-4F47-831D-41AE4820784E}"/>
              </a:ext>
            </a:extLst>
          </p:cNvPr>
          <p:cNvSpPr/>
          <p:nvPr/>
        </p:nvSpPr>
        <p:spPr>
          <a:xfrm>
            <a:off x="6701981" y="1714952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6C7786E1-BD76-4855-9230-6A1F44D64CAA}"/>
              </a:ext>
            </a:extLst>
          </p:cNvPr>
          <p:cNvSpPr/>
          <p:nvPr/>
        </p:nvSpPr>
        <p:spPr>
          <a:xfrm>
            <a:off x="5586413" y="20868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591D5C4D-5BB5-4E7F-9A2F-A14A3DFC94C5}"/>
              </a:ext>
            </a:extLst>
          </p:cNvPr>
          <p:cNvSpPr/>
          <p:nvPr/>
        </p:nvSpPr>
        <p:spPr>
          <a:xfrm>
            <a:off x="5958269" y="20868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A7C24181-99A1-4162-8EC4-91419EA68B5E}"/>
              </a:ext>
            </a:extLst>
          </p:cNvPr>
          <p:cNvSpPr/>
          <p:nvPr/>
        </p:nvSpPr>
        <p:spPr>
          <a:xfrm>
            <a:off x="6330125" y="20868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4347D8FF-B071-47F5-9BC7-2081E042062F}"/>
              </a:ext>
            </a:extLst>
          </p:cNvPr>
          <p:cNvSpPr/>
          <p:nvPr/>
        </p:nvSpPr>
        <p:spPr>
          <a:xfrm>
            <a:off x="6701981" y="20868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AFBE5C6A-3B72-416E-9539-76C9CB1B162F}"/>
              </a:ext>
            </a:extLst>
          </p:cNvPr>
          <p:cNvSpPr/>
          <p:nvPr/>
        </p:nvSpPr>
        <p:spPr>
          <a:xfrm>
            <a:off x="5586413" y="24586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FF760948-F8AE-4E7E-A39C-2DC64E8FB7A1}"/>
              </a:ext>
            </a:extLst>
          </p:cNvPr>
          <p:cNvSpPr/>
          <p:nvPr/>
        </p:nvSpPr>
        <p:spPr>
          <a:xfrm>
            <a:off x="5958269" y="24586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918C1B07-73B0-4E53-9D46-00BB0703FBA8}"/>
              </a:ext>
            </a:extLst>
          </p:cNvPr>
          <p:cNvSpPr/>
          <p:nvPr/>
        </p:nvSpPr>
        <p:spPr>
          <a:xfrm>
            <a:off x="6330125" y="24586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C79941B0-E830-4926-AD03-A05518296439}"/>
              </a:ext>
            </a:extLst>
          </p:cNvPr>
          <p:cNvSpPr/>
          <p:nvPr/>
        </p:nvSpPr>
        <p:spPr>
          <a:xfrm>
            <a:off x="6701981" y="24586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F31B0C04-A704-4F7F-81F6-789D5226055F}"/>
              </a:ext>
            </a:extLst>
          </p:cNvPr>
          <p:cNvSpPr/>
          <p:nvPr/>
        </p:nvSpPr>
        <p:spPr>
          <a:xfrm>
            <a:off x="8500777" y="1714952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167A87F3-5253-4451-80CB-709B18B5B646}"/>
              </a:ext>
            </a:extLst>
          </p:cNvPr>
          <p:cNvSpPr/>
          <p:nvPr/>
        </p:nvSpPr>
        <p:spPr>
          <a:xfrm>
            <a:off x="8872633" y="1714952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A6C2D711-F0B1-4DCF-9347-8EACF87EC4B0}"/>
              </a:ext>
            </a:extLst>
          </p:cNvPr>
          <p:cNvSpPr/>
          <p:nvPr/>
        </p:nvSpPr>
        <p:spPr>
          <a:xfrm>
            <a:off x="8500777" y="20868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9CEB9FCF-B4A9-499C-884C-53381566ABFD}"/>
              </a:ext>
            </a:extLst>
          </p:cNvPr>
          <p:cNvSpPr/>
          <p:nvPr/>
        </p:nvSpPr>
        <p:spPr>
          <a:xfrm>
            <a:off x="8872633" y="20868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7CA6AF7B-BFBC-4D2F-AAE8-36C070F7E34A}"/>
              </a:ext>
            </a:extLst>
          </p:cNvPr>
          <p:cNvGrpSpPr/>
          <p:nvPr/>
        </p:nvGrpSpPr>
        <p:grpSpPr>
          <a:xfrm>
            <a:off x="6325330" y="1338976"/>
            <a:ext cx="743712" cy="743712"/>
            <a:chOff x="2833815" y="838235"/>
            <a:chExt cx="743712" cy="743712"/>
          </a:xfrm>
          <a:noFill/>
        </p:grpSpPr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53685A31-0A4B-4E1E-959D-D492F0E751BC}"/>
                </a:ext>
              </a:extLst>
            </p:cNvPr>
            <p:cNvSpPr/>
            <p:nvPr/>
          </p:nvSpPr>
          <p:spPr>
            <a:xfrm>
              <a:off x="2833815" y="838235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9C785FE9-9339-482C-9715-C7001B7B4C12}"/>
                </a:ext>
              </a:extLst>
            </p:cNvPr>
            <p:cNvSpPr/>
            <p:nvPr/>
          </p:nvSpPr>
          <p:spPr>
            <a:xfrm>
              <a:off x="3205671" y="838235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CDE9DBB-2068-4193-B7FF-55122BAB21D2}"/>
                </a:ext>
              </a:extLst>
            </p:cNvPr>
            <p:cNvSpPr/>
            <p:nvPr/>
          </p:nvSpPr>
          <p:spPr>
            <a:xfrm>
              <a:off x="2833815" y="1210091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000FD7D5-ED4C-46DC-A711-9CBE7DCB61F2}"/>
                </a:ext>
              </a:extLst>
            </p:cNvPr>
            <p:cNvSpPr/>
            <p:nvPr/>
          </p:nvSpPr>
          <p:spPr>
            <a:xfrm>
              <a:off x="3205671" y="1210091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28" name="화살표: 오른쪽 127">
            <a:extLst>
              <a:ext uri="{FF2B5EF4-FFF2-40B4-BE49-F238E27FC236}">
                <a16:creationId xmlns:a16="http://schemas.microsoft.com/office/drawing/2014/main" id="{4C5F8113-63F3-4545-B9D1-6CD27CB4CC68}"/>
              </a:ext>
            </a:extLst>
          </p:cNvPr>
          <p:cNvSpPr/>
          <p:nvPr/>
        </p:nvSpPr>
        <p:spPr>
          <a:xfrm>
            <a:off x="7593298" y="1900880"/>
            <a:ext cx="591312" cy="371856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B8307116-8825-44E1-8FCA-D6CA9193E2B2}"/>
              </a:ext>
            </a:extLst>
          </p:cNvPr>
          <p:cNvSpPr/>
          <p:nvPr/>
        </p:nvSpPr>
        <p:spPr>
          <a:xfrm>
            <a:off x="1083787" y="37632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3388C48D-A5F9-4D67-9DCD-8FBC7ACC337A}"/>
              </a:ext>
            </a:extLst>
          </p:cNvPr>
          <p:cNvSpPr/>
          <p:nvPr/>
        </p:nvSpPr>
        <p:spPr>
          <a:xfrm>
            <a:off x="1455643" y="37632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2EC86D2E-DF84-4738-B7B8-5FE0CC61D1EF}"/>
              </a:ext>
            </a:extLst>
          </p:cNvPr>
          <p:cNvSpPr/>
          <p:nvPr/>
        </p:nvSpPr>
        <p:spPr>
          <a:xfrm>
            <a:off x="1827499" y="37632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A9F085B6-129E-4EF7-AC64-CC8CE0D8BC3C}"/>
              </a:ext>
            </a:extLst>
          </p:cNvPr>
          <p:cNvSpPr/>
          <p:nvPr/>
        </p:nvSpPr>
        <p:spPr>
          <a:xfrm>
            <a:off x="2199355" y="37632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0342D01F-7B9B-45E7-9283-2C6BD255C1C3}"/>
              </a:ext>
            </a:extLst>
          </p:cNvPr>
          <p:cNvSpPr/>
          <p:nvPr/>
        </p:nvSpPr>
        <p:spPr>
          <a:xfrm>
            <a:off x="1083787" y="41350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054DF967-DB79-49EF-A46C-1EB78BFF7450}"/>
              </a:ext>
            </a:extLst>
          </p:cNvPr>
          <p:cNvSpPr/>
          <p:nvPr/>
        </p:nvSpPr>
        <p:spPr>
          <a:xfrm>
            <a:off x="1455643" y="41350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40BF7E2A-3D93-43B7-8583-F983159D1CDA}"/>
              </a:ext>
            </a:extLst>
          </p:cNvPr>
          <p:cNvSpPr/>
          <p:nvPr/>
        </p:nvSpPr>
        <p:spPr>
          <a:xfrm>
            <a:off x="1827499" y="41350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8F84BA1F-68DC-4CEE-8EEB-9F5EF420D7A1}"/>
              </a:ext>
            </a:extLst>
          </p:cNvPr>
          <p:cNvSpPr/>
          <p:nvPr/>
        </p:nvSpPr>
        <p:spPr>
          <a:xfrm>
            <a:off x="2199355" y="41350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C8132A0C-6651-4375-AA33-6453DB197D25}"/>
              </a:ext>
            </a:extLst>
          </p:cNvPr>
          <p:cNvSpPr/>
          <p:nvPr/>
        </p:nvSpPr>
        <p:spPr>
          <a:xfrm>
            <a:off x="1083787" y="450692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CB6E5260-D382-454A-8303-9136EAD07154}"/>
              </a:ext>
            </a:extLst>
          </p:cNvPr>
          <p:cNvSpPr/>
          <p:nvPr/>
        </p:nvSpPr>
        <p:spPr>
          <a:xfrm>
            <a:off x="1455643" y="450692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4A70848A-17A0-4E19-853D-E1F2FAD95044}"/>
              </a:ext>
            </a:extLst>
          </p:cNvPr>
          <p:cNvSpPr/>
          <p:nvPr/>
        </p:nvSpPr>
        <p:spPr>
          <a:xfrm>
            <a:off x="1827499" y="450692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8AFAF2C5-39AF-45DC-93E0-E1486D245BCD}"/>
              </a:ext>
            </a:extLst>
          </p:cNvPr>
          <p:cNvSpPr/>
          <p:nvPr/>
        </p:nvSpPr>
        <p:spPr>
          <a:xfrm>
            <a:off x="2199355" y="450692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44284437-3115-406A-BBD9-CDAEED69821B}"/>
              </a:ext>
            </a:extLst>
          </p:cNvPr>
          <p:cNvSpPr/>
          <p:nvPr/>
        </p:nvSpPr>
        <p:spPr>
          <a:xfrm>
            <a:off x="1083787" y="487877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D2D79A66-E4F2-44C5-B996-709EE6B08971}"/>
              </a:ext>
            </a:extLst>
          </p:cNvPr>
          <p:cNvSpPr/>
          <p:nvPr/>
        </p:nvSpPr>
        <p:spPr>
          <a:xfrm>
            <a:off x="1455643" y="487877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29C430E8-E8E2-4157-AABE-8BDD1B531A7E}"/>
              </a:ext>
            </a:extLst>
          </p:cNvPr>
          <p:cNvSpPr/>
          <p:nvPr/>
        </p:nvSpPr>
        <p:spPr>
          <a:xfrm>
            <a:off x="1827499" y="487877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9A2A636F-11A6-4252-A686-619CA662212C}"/>
              </a:ext>
            </a:extLst>
          </p:cNvPr>
          <p:cNvSpPr/>
          <p:nvPr/>
        </p:nvSpPr>
        <p:spPr>
          <a:xfrm>
            <a:off x="2199355" y="487877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5ED1FF83-B2E2-4A55-B883-3D4A41720699}"/>
              </a:ext>
            </a:extLst>
          </p:cNvPr>
          <p:cNvSpPr/>
          <p:nvPr/>
        </p:nvSpPr>
        <p:spPr>
          <a:xfrm>
            <a:off x="3998151" y="41350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C08B0798-EA3D-4FAA-A3BB-B7F39F12B6E9}"/>
              </a:ext>
            </a:extLst>
          </p:cNvPr>
          <p:cNvSpPr/>
          <p:nvPr/>
        </p:nvSpPr>
        <p:spPr>
          <a:xfrm>
            <a:off x="4370007" y="41350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B4FE8938-AF84-4B88-B6AA-C2EA1A3632F8}"/>
              </a:ext>
            </a:extLst>
          </p:cNvPr>
          <p:cNvSpPr/>
          <p:nvPr/>
        </p:nvSpPr>
        <p:spPr>
          <a:xfrm>
            <a:off x="3998151" y="450692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9B4C67A0-20FA-4B31-93E9-D810ECF62630}"/>
              </a:ext>
            </a:extLst>
          </p:cNvPr>
          <p:cNvSpPr/>
          <p:nvPr/>
        </p:nvSpPr>
        <p:spPr>
          <a:xfrm>
            <a:off x="4370007" y="450692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49" name="그룹 148">
            <a:extLst>
              <a:ext uri="{FF2B5EF4-FFF2-40B4-BE49-F238E27FC236}">
                <a16:creationId xmlns:a16="http://schemas.microsoft.com/office/drawing/2014/main" id="{B812FF61-B35D-4969-9916-AEC119D6D920}"/>
              </a:ext>
            </a:extLst>
          </p:cNvPr>
          <p:cNvGrpSpPr/>
          <p:nvPr/>
        </p:nvGrpSpPr>
        <p:grpSpPr>
          <a:xfrm>
            <a:off x="1084878" y="4504514"/>
            <a:ext cx="743712" cy="743712"/>
            <a:chOff x="2833815" y="838235"/>
            <a:chExt cx="743712" cy="743712"/>
          </a:xfrm>
          <a:noFill/>
        </p:grpSpPr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93B31991-9D82-4D13-9942-6F7D542D2517}"/>
                </a:ext>
              </a:extLst>
            </p:cNvPr>
            <p:cNvSpPr/>
            <p:nvPr/>
          </p:nvSpPr>
          <p:spPr>
            <a:xfrm>
              <a:off x="2833815" y="838235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69BAD0EC-8C4C-47E5-9DCD-454266A8D317}"/>
                </a:ext>
              </a:extLst>
            </p:cNvPr>
            <p:cNvSpPr/>
            <p:nvPr/>
          </p:nvSpPr>
          <p:spPr>
            <a:xfrm>
              <a:off x="3205671" y="838235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C73CA66E-9D8F-4272-B376-4C1AFE01227B}"/>
                </a:ext>
              </a:extLst>
            </p:cNvPr>
            <p:cNvSpPr/>
            <p:nvPr/>
          </p:nvSpPr>
          <p:spPr>
            <a:xfrm>
              <a:off x="2833815" y="1210091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6539EB96-1A5B-450F-A0EA-1B0A58EAD25D}"/>
                </a:ext>
              </a:extLst>
            </p:cNvPr>
            <p:cNvSpPr/>
            <p:nvPr/>
          </p:nvSpPr>
          <p:spPr>
            <a:xfrm>
              <a:off x="3205671" y="1210091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54" name="화살표: 오른쪽 153">
            <a:extLst>
              <a:ext uri="{FF2B5EF4-FFF2-40B4-BE49-F238E27FC236}">
                <a16:creationId xmlns:a16="http://schemas.microsoft.com/office/drawing/2014/main" id="{A7683380-5B7B-4FBD-9FF1-35E6222DC3F2}"/>
              </a:ext>
            </a:extLst>
          </p:cNvPr>
          <p:cNvSpPr/>
          <p:nvPr/>
        </p:nvSpPr>
        <p:spPr>
          <a:xfrm>
            <a:off x="3090672" y="4320992"/>
            <a:ext cx="591312" cy="371856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5D472B2F-E5E4-4E9B-BD66-45A26D9F9CFC}"/>
              </a:ext>
            </a:extLst>
          </p:cNvPr>
          <p:cNvSpPr/>
          <p:nvPr/>
        </p:nvSpPr>
        <p:spPr>
          <a:xfrm>
            <a:off x="5586413" y="37632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75957D6A-A74D-49B9-A2B2-B809BFD31380}"/>
              </a:ext>
            </a:extLst>
          </p:cNvPr>
          <p:cNvSpPr/>
          <p:nvPr/>
        </p:nvSpPr>
        <p:spPr>
          <a:xfrm>
            <a:off x="5958269" y="37632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604697AC-8181-45E6-BE37-4D860A646914}"/>
              </a:ext>
            </a:extLst>
          </p:cNvPr>
          <p:cNvSpPr/>
          <p:nvPr/>
        </p:nvSpPr>
        <p:spPr>
          <a:xfrm>
            <a:off x="6330125" y="37632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82AA037E-16F1-41BE-A9D7-DF86A3FB348F}"/>
              </a:ext>
            </a:extLst>
          </p:cNvPr>
          <p:cNvSpPr/>
          <p:nvPr/>
        </p:nvSpPr>
        <p:spPr>
          <a:xfrm>
            <a:off x="6701981" y="37632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7086E677-B77E-4336-94A5-C64B7393C5E2}"/>
              </a:ext>
            </a:extLst>
          </p:cNvPr>
          <p:cNvSpPr/>
          <p:nvPr/>
        </p:nvSpPr>
        <p:spPr>
          <a:xfrm>
            <a:off x="5586413" y="41350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705B76D3-85A5-4B5C-95F1-FC65CBCDC5E5}"/>
              </a:ext>
            </a:extLst>
          </p:cNvPr>
          <p:cNvSpPr/>
          <p:nvPr/>
        </p:nvSpPr>
        <p:spPr>
          <a:xfrm>
            <a:off x="5958269" y="41350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38601D43-E164-4F8F-8F15-9FBB52289268}"/>
              </a:ext>
            </a:extLst>
          </p:cNvPr>
          <p:cNvSpPr/>
          <p:nvPr/>
        </p:nvSpPr>
        <p:spPr>
          <a:xfrm>
            <a:off x="6330125" y="41350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8FE914D9-349E-41F5-A49E-9A709E55B796}"/>
              </a:ext>
            </a:extLst>
          </p:cNvPr>
          <p:cNvSpPr/>
          <p:nvPr/>
        </p:nvSpPr>
        <p:spPr>
          <a:xfrm>
            <a:off x="6701981" y="41350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128C74B0-C413-40B5-89B4-4145A3CF4222}"/>
              </a:ext>
            </a:extLst>
          </p:cNvPr>
          <p:cNvSpPr/>
          <p:nvPr/>
        </p:nvSpPr>
        <p:spPr>
          <a:xfrm>
            <a:off x="5586413" y="450692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CA26D47A-078F-46C5-A5FE-EBFAF62F5CCF}"/>
              </a:ext>
            </a:extLst>
          </p:cNvPr>
          <p:cNvSpPr/>
          <p:nvPr/>
        </p:nvSpPr>
        <p:spPr>
          <a:xfrm>
            <a:off x="5958269" y="450692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297E4419-A23B-4EB9-9F61-DE379467E035}"/>
              </a:ext>
            </a:extLst>
          </p:cNvPr>
          <p:cNvSpPr/>
          <p:nvPr/>
        </p:nvSpPr>
        <p:spPr>
          <a:xfrm>
            <a:off x="6330125" y="450692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DFB3381F-2CF8-4BB6-8AAA-08028440CC26}"/>
              </a:ext>
            </a:extLst>
          </p:cNvPr>
          <p:cNvSpPr/>
          <p:nvPr/>
        </p:nvSpPr>
        <p:spPr>
          <a:xfrm>
            <a:off x="6701981" y="450692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59E3F228-627C-4E22-8D72-9F5FA4CF24A4}"/>
              </a:ext>
            </a:extLst>
          </p:cNvPr>
          <p:cNvSpPr/>
          <p:nvPr/>
        </p:nvSpPr>
        <p:spPr>
          <a:xfrm>
            <a:off x="5586413" y="487877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C9F7D31B-D7D9-4F5A-B2D9-9DF8BEAD8AA6}"/>
              </a:ext>
            </a:extLst>
          </p:cNvPr>
          <p:cNvSpPr/>
          <p:nvPr/>
        </p:nvSpPr>
        <p:spPr>
          <a:xfrm>
            <a:off x="5958269" y="487877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3690CBA7-4607-45E2-8E19-D1F9BFBD31DF}"/>
              </a:ext>
            </a:extLst>
          </p:cNvPr>
          <p:cNvSpPr/>
          <p:nvPr/>
        </p:nvSpPr>
        <p:spPr>
          <a:xfrm>
            <a:off x="6330125" y="487877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8682BADA-D9AB-4C9B-840C-78D5D3E7AB69}"/>
              </a:ext>
            </a:extLst>
          </p:cNvPr>
          <p:cNvSpPr/>
          <p:nvPr/>
        </p:nvSpPr>
        <p:spPr>
          <a:xfrm>
            <a:off x="6701981" y="487877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9C469873-F564-455B-BBD0-B0C394B513E5}"/>
              </a:ext>
            </a:extLst>
          </p:cNvPr>
          <p:cNvSpPr/>
          <p:nvPr/>
        </p:nvSpPr>
        <p:spPr>
          <a:xfrm>
            <a:off x="8500777" y="41350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7917F072-21CE-4625-A150-B6A1336D8B58}"/>
              </a:ext>
            </a:extLst>
          </p:cNvPr>
          <p:cNvSpPr/>
          <p:nvPr/>
        </p:nvSpPr>
        <p:spPr>
          <a:xfrm>
            <a:off x="8872633" y="41350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7CA77BFF-6B29-4306-A55C-51715A884B71}"/>
              </a:ext>
            </a:extLst>
          </p:cNvPr>
          <p:cNvSpPr/>
          <p:nvPr/>
        </p:nvSpPr>
        <p:spPr>
          <a:xfrm>
            <a:off x="8500777" y="450692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6ECBEBD4-C723-443D-A57C-94BE90F961D5}"/>
              </a:ext>
            </a:extLst>
          </p:cNvPr>
          <p:cNvSpPr/>
          <p:nvPr/>
        </p:nvSpPr>
        <p:spPr>
          <a:xfrm>
            <a:off x="8872633" y="450692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75" name="그룹 174">
            <a:extLst>
              <a:ext uri="{FF2B5EF4-FFF2-40B4-BE49-F238E27FC236}">
                <a16:creationId xmlns:a16="http://schemas.microsoft.com/office/drawing/2014/main" id="{3FD590FF-C24F-4F8F-94BB-611295F303B4}"/>
              </a:ext>
            </a:extLst>
          </p:cNvPr>
          <p:cNvGrpSpPr/>
          <p:nvPr/>
        </p:nvGrpSpPr>
        <p:grpSpPr>
          <a:xfrm>
            <a:off x="6330125" y="4502370"/>
            <a:ext cx="743712" cy="743712"/>
            <a:chOff x="2833815" y="838235"/>
            <a:chExt cx="743712" cy="743712"/>
          </a:xfrm>
          <a:noFill/>
        </p:grpSpPr>
        <p:sp>
          <p:nvSpPr>
            <p:cNvPr id="176" name="직사각형 175">
              <a:extLst>
                <a:ext uri="{FF2B5EF4-FFF2-40B4-BE49-F238E27FC236}">
                  <a16:creationId xmlns:a16="http://schemas.microsoft.com/office/drawing/2014/main" id="{26BF1613-3C56-417C-B906-11613ACB08AA}"/>
                </a:ext>
              </a:extLst>
            </p:cNvPr>
            <p:cNvSpPr/>
            <p:nvPr/>
          </p:nvSpPr>
          <p:spPr>
            <a:xfrm>
              <a:off x="2833815" y="838235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85844AEE-3997-450C-9D8C-E8DDD5DBA84A}"/>
                </a:ext>
              </a:extLst>
            </p:cNvPr>
            <p:cNvSpPr/>
            <p:nvPr/>
          </p:nvSpPr>
          <p:spPr>
            <a:xfrm>
              <a:off x="3205671" y="838235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B5369236-37E4-4499-B6D1-005F296F1E21}"/>
                </a:ext>
              </a:extLst>
            </p:cNvPr>
            <p:cNvSpPr/>
            <p:nvPr/>
          </p:nvSpPr>
          <p:spPr>
            <a:xfrm>
              <a:off x="2833815" y="1210091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9" name="직사각형 178">
              <a:extLst>
                <a:ext uri="{FF2B5EF4-FFF2-40B4-BE49-F238E27FC236}">
                  <a16:creationId xmlns:a16="http://schemas.microsoft.com/office/drawing/2014/main" id="{BCB24DBC-4412-47A9-8964-8A7768D54966}"/>
                </a:ext>
              </a:extLst>
            </p:cNvPr>
            <p:cNvSpPr/>
            <p:nvPr/>
          </p:nvSpPr>
          <p:spPr>
            <a:xfrm>
              <a:off x="3205671" y="1210091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80" name="화살표: 오른쪽 179">
            <a:extLst>
              <a:ext uri="{FF2B5EF4-FFF2-40B4-BE49-F238E27FC236}">
                <a16:creationId xmlns:a16="http://schemas.microsoft.com/office/drawing/2014/main" id="{672D1A99-7F6E-4F6A-BBB4-DC8E313AD18F}"/>
              </a:ext>
            </a:extLst>
          </p:cNvPr>
          <p:cNvSpPr/>
          <p:nvPr/>
        </p:nvSpPr>
        <p:spPr>
          <a:xfrm>
            <a:off x="7593298" y="4320992"/>
            <a:ext cx="591312" cy="371856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16712F7-B82B-4CEE-BF35-68A29A7E9033}"/>
              </a:ext>
            </a:extLst>
          </p:cNvPr>
          <p:cNvSpPr txBox="1"/>
          <p:nvPr/>
        </p:nvSpPr>
        <p:spPr>
          <a:xfrm>
            <a:off x="2197153" y="803183"/>
            <a:ext cx="40892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필터의 크기가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이면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stride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도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57043698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계층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풀링 계층의 특성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284740-1DBF-413D-B28D-615795073709}"/>
              </a:ext>
            </a:extLst>
          </p:cNvPr>
          <p:cNvSpPr txBox="1"/>
          <p:nvPr/>
        </p:nvSpPr>
        <p:spPr>
          <a:xfrm>
            <a:off x="688918" y="1060704"/>
            <a:ext cx="40863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학습해야 할 매개 변수가 없다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C031CAD3-8B40-4A6C-8DD1-73A82EEDE94C}"/>
              </a:ext>
            </a:extLst>
          </p:cNvPr>
          <p:cNvSpPr txBox="1"/>
          <p:nvPr/>
        </p:nvSpPr>
        <p:spPr>
          <a:xfrm>
            <a:off x="688918" y="1835170"/>
            <a:ext cx="33297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채널 수가 변하지 않는다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7178" name="그룹 7177">
            <a:extLst>
              <a:ext uri="{FF2B5EF4-FFF2-40B4-BE49-F238E27FC236}">
                <a16:creationId xmlns:a16="http://schemas.microsoft.com/office/drawing/2014/main" id="{546E3A29-ED89-424D-84A8-C2AA24F1846E}"/>
              </a:ext>
            </a:extLst>
          </p:cNvPr>
          <p:cNvGrpSpPr/>
          <p:nvPr/>
        </p:nvGrpSpPr>
        <p:grpSpPr>
          <a:xfrm>
            <a:off x="2704266" y="2345136"/>
            <a:ext cx="3765689" cy="1591840"/>
            <a:chOff x="1972746" y="2712007"/>
            <a:chExt cx="5956422" cy="2517911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FBEDBCD6-0215-4B7D-BCAB-064608DF15AA}"/>
                </a:ext>
              </a:extLst>
            </p:cNvPr>
            <p:cNvSpPr/>
            <p:nvPr/>
          </p:nvSpPr>
          <p:spPr>
            <a:xfrm>
              <a:off x="2344602" y="2712007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E95744E8-79BB-45E2-9384-CC113F77E95D}"/>
                </a:ext>
              </a:extLst>
            </p:cNvPr>
            <p:cNvSpPr/>
            <p:nvPr/>
          </p:nvSpPr>
          <p:spPr>
            <a:xfrm>
              <a:off x="2716458" y="2712007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9C5698AC-26BA-45AC-8077-E211E5460248}"/>
                </a:ext>
              </a:extLst>
            </p:cNvPr>
            <p:cNvSpPr/>
            <p:nvPr/>
          </p:nvSpPr>
          <p:spPr>
            <a:xfrm>
              <a:off x="3088314" y="2712007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A8A4D2AA-76CF-468F-A282-679B9B288E14}"/>
                </a:ext>
              </a:extLst>
            </p:cNvPr>
            <p:cNvSpPr/>
            <p:nvPr/>
          </p:nvSpPr>
          <p:spPr>
            <a:xfrm>
              <a:off x="3460170" y="2712007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7F6B49AC-2DCC-49D0-BFBE-CB555A08BA3F}"/>
                </a:ext>
              </a:extLst>
            </p:cNvPr>
            <p:cNvSpPr/>
            <p:nvPr/>
          </p:nvSpPr>
          <p:spPr>
            <a:xfrm>
              <a:off x="2344602" y="3083863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329F47ED-A514-4E16-B439-C5D385376381}"/>
                </a:ext>
              </a:extLst>
            </p:cNvPr>
            <p:cNvSpPr/>
            <p:nvPr/>
          </p:nvSpPr>
          <p:spPr>
            <a:xfrm>
              <a:off x="2716458" y="3083863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8782B130-6CEF-4C39-9091-208E7CF55FC7}"/>
                </a:ext>
              </a:extLst>
            </p:cNvPr>
            <p:cNvSpPr/>
            <p:nvPr/>
          </p:nvSpPr>
          <p:spPr>
            <a:xfrm>
              <a:off x="3088314" y="3083863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186304B9-3F01-432C-88B1-BEB759CDB663}"/>
                </a:ext>
              </a:extLst>
            </p:cNvPr>
            <p:cNvSpPr/>
            <p:nvPr/>
          </p:nvSpPr>
          <p:spPr>
            <a:xfrm>
              <a:off x="3460170" y="3083863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AF5FAC38-D633-4BE9-86F2-8A95620F4EDB}"/>
                </a:ext>
              </a:extLst>
            </p:cNvPr>
            <p:cNvSpPr/>
            <p:nvPr/>
          </p:nvSpPr>
          <p:spPr>
            <a:xfrm>
              <a:off x="2344602" y="3455719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2EEC8F1F-FFEC-448A-9DB9-3EA0C3BAFAC8}"/>
                </a:ext>
              </a:extLst>
            </p:cNvPr>
            <p:cNvSpPr/>
            <p:nvPr/>
          </p:nvSpPr>
          <p:spPr>
            <a:xfrm>
              <a:off x="2716458" y="3455719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FE9C1759-7EB8-43E6-A3BD-5A0AC4880B03}"/>
                </a:ext>
              </a:extLst>
            </p:cNvPr>
            <p:cNvSpPr/>
            <p:nvPr/>
          </p:nvSpPr>
          <p:spPr>
            <a:xfrm>
              <a:off x="3088314" y="3455719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B28547B6-3CC1-4E33-8C69-5A57DF560118}"/>
                </a:ext>
              </a:extLst>
            </p:cNvPr>
            <p:cNvSpPr/>
            <p:nvPr/>
          </p:nvSpPr>
          <p:spPr>
            <a:xfrm>
              <a:off x="3460170" y="3455719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DA0EA9A3-7396-4634-B073-47905DFAE318}"/>
                </a:ext>
              </a:extLst>
            </p:cNvPr>
            <p:cNvSpPr/>
            <p:nvPr/>
          </p:nvSpPr>
          <p:spPr>
            <a:xfrm>
              <a:off x="2344602" y="3827575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334732D1-56B0-45F2-BA10-5481E41DFCA1}"/>
                </a:ext>
              </a:extLst>
            </p:cNvPr>
            <p:cNvSpPr/>
            <p:nvPr/>
          </p:nvSpPr>
          <p:spPr>
            <a:xfrm>
              <a:off x="2716458" y="3827575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521BAAD3-B2DA-447F-8A70-65E41B164B3F}"/>
                </a:ext>
              </a:extLst>
            </p:cNvPr>
            <p:cNvSpPr/>
            <p:nvPr/>
          </p:nvSpPr>
          <p:spPr>
            <a:xfrm>
              <a:off x="3088314" y="3827575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46C989D9-4F7D-4C3A-A8CE-26173DF1D557}"/>
                </a:ext>
              </a:extLst>
            </p:cNvPr>
            <p:cNvSpPr/>
            <p:nvPr/>
          </p:nvSpPr>
          <p:spPr>
            <a:xfrm>
              <a:off x="3460170" y="3827575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E29322E8-29FC-47AD-A91F-2113F31CC62D}"/>
                </a:ext>
              </a:extLst>
            </p:cNvPr>
            <p:cNvSpPr/>
            <p:nvPr/>
          </p:nvSpPr>
          <p:spPr>
            <a:xfrm>
              <a:off x="2158674" y="2897935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04EAB23C-D722-49E8-9777-D1F92B09BB64}"/>
                </a:ext>
              </a:extLst>
            </p:cNvPr>
            <p:cNvSpPr/>
            <p:nvPr/>
          </p:nvSpPr>
          <p:spPr>
            <a:xfrm>
              <a:off x="2530530" y="2897935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5D728097-1F1D-4A69-BC54-09E241ADA65C}"/>
                </a:ext>
              </a:extLst>
            </p:cNvPr>
            <p:cNvSpPr/>
            <p:nvPr/>
          </p:nvSpPr>
          <p:spPr>
            <a:xfrm>
              <a:off x="2902386" y="2897935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72CF5D1F-ACEF-4809-8F06-2A0F95781B2C}"/>
                </a:ext>
              </a:extLst>
            </p:cNvPr>
            <p:cNvSpPr/>
            <p:nvPr/>
          </p:nvSpPr>
          <p:spPr>
            <a:xfrm>
              <a:off x="3274242" y="2897935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E91B16D6-27DD-4134-A5A5-41BCD94B8168}"/>
                </a:ext>
              </a:extLst>
            </p:cNvPr>
            <p:cNvSpPr/>
            <p:nvPr/>
          </p:nvSpPr>
          <p:spPr>
            <a:xfrm>
              <a:off x="2158674" y="3269791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7B7E2201-5ED4-4E0C-A2FA-7E86C0E09087}"/>
                </a:ext>
              </a:extLst>
            </p:cNvPr>
            <p:cNvSpPr/>
            <p:nvPr/>
          </p:nvSpPr>
          <p:spPr>
            <a:xfrm>
              <a:off x="2530530" y="3269791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3D86FFAB-F3AB-4C17-A740-B6E58E6A311D}"/>
                </a:ext>
              </a:extLst>
            </p:cNvPr>
            <p:cNvSpPr/>
            <p:nvPr/>
          </p:nvSpPr>
          <p:spPr>
            <a:xfrm>
              <a:off x="2902386" y="3269791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4DE060FD-AB49-4ACF-B3C2-4AE63D21C3D3}"/>
                </a:ext>
              </a:extLst>
            </p:cNvPr>
            <p:cNvSpPr/>
            <p:nvPr/>
          </p:nvSpPr>
          <p:spPr>
            <a:xfrm>
              <a:off x="3274242" y="3269791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63F36CF1-C685-416E-8A28-9EA29B1541AE}"/>
                </a:ext>
              </a:extLst>
            </p:cNvPr>
            <p:cNvSpPr/>
            <p:nvPr/>
          </p:nvSpPr>
          <p:spPr>
            <a:xfrm>
              <a:off x="2158674" y="3641647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22473A64-D54B-426F-A362-157FA86D901C}"/>
                </a:ext>
              </a:extLst>
            </p:cNvPr>
            <p:cNvSpPr/>
            <p:nvPr/>
          </p:nvSpPr>
          <p:spPr>
            <a:xfrm>
              <a:off x="2530530" y="3641647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7D6F720E-D6EC-4C96-B031-9D865D3FDD66}"/>
                </a:ext>
              </a:extLst>
            </p:cNvPr>
            <p:cNvSpPr/>
            <p:nvPr/>
          </p:nvSpPr>
          <p:spPr>
            <a:xfrm>
              <a:off x="2902386" y="3641647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5FEAC4FD-1ED0-448E-A4FD-302B4A95F9C1}"/>
                </a:ext>
              </a:extLst>
            </p:cNvPr>
            <p:cNvSpPr/>
            <p:nvPr/>
          </p:nvSpPr>
          <p:spPr>
            <a:xfrm>
              <a:off x="3274242" y="3641647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0D39FAAE-1DBE-487A-9A4A-2361C0101EE8}"/>
                </a:ext>
              </a:extLst>
            </p:cNvPr>
            <p:cNvSpPr/>
            <p:nvPr/>
          </p:nvSpPr>
          <p:spPr>
            <a:xfrm>
              <a:off x="2158674" y="4013503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EACE67AE-A227-475D-AB79-525E557B8D0C}"/>
                </a:ext>
              </a:extLst>
            </p:cNvPr>
            <p:cNvSpPr/>
            <p:nvPr/>
          </p:nvSpPr>
          <p:spPr>
            <a:xfrm>
              <a:off x="2530530" y="4013503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990146B7-0756-41BE-B80D-F332A19804F4}"/>
                </a:ext>
              </a:extLst>
            </p:cNvPr>
            <p:cNvSpPr/>
            <p:nvPr/>
          </p:nvSpPr>
          <p:spPr>
            <a:xfrm>
              <a:off x="2902386" y="4013503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56E6C929-12C0-4711-9EDC-AEACCB06C4DC}"/>
                </a:ext>
              </a:extLst>
            </p:cNvPr>
            <p:cNvSpPr/>
            <p:nvPr/>
          </p:nvSpPr>
          <p:spPr>
            <a:xfrm>
              <a:off x="3274242" y="4013503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D83A6726-582F-4E04-8EF0-3A28AAC2EEAB}"/>
                </a:ext>
              </a:extLst>
            </p:cNvPr>
            <p:cNvSpPr/>
            <p:nvPr/>
          </p:nvSpPr>
          <p:spPr>
            <a:xfrm>
              <a:off x="1972746" y="3083863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5CCDE846-7AB9-4219-A291-10351B7DA93F}"/>
                </a:ext>
              </a:extLst>
            </p:cNvPr>
            <p:cNvSpPr/>
            <p:nvPr/>
          </p:nvSpPr>
          <p:spPr>
            <a:xfrm>
              <a:off x="2344602" y="3083863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BD45B61E-70E9-496D-96FC-BA6893A317FD}"/>
                </a:ext>
              </a:extLst>
            </p:cNvPr>
            <p:cNvSpPr/>
            <p:nvPr/>
          </p:nvSpPr>
          <p:spPr>
            <a:xfrm>
              <a:off x="2716458" y="3083863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8880CEA0-BB00-4EA9-8C8C-3C4145EDCC4A}"/>
                </a:ext>
              </a:extLst>
            </p:cNvPr>
            <p:cNvSpPr/>
            <p:nvPr/>
          </p:nvSpPr>
          <p:spPr>
            <a:xfrm>
              <a:off x="3088314" y="3083863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6B6EF9A7-8A01-47A1-898F-F97F67AED352}"/>
                </a:ext>
              </a:extLst>
            </p:cNvPr>
            <p:cNvSpPr/>
            <p:nvPr/>
          </p:nvSpPr>
          <p:spPr>
            <a:xfrm>
              <a:off x="1972746" y="3455719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75308F60-9512-43E0-811A-99B6A05860DD}"/>
                </a:ext>
              </a:extLst>
            </p:cNvPr>
            <p:cNvSpPr/>
            <p:nvPr/>
          </p:nvSpPr>
          <p:spPr>
            <a:xfrm>
              <a:off x="2344602" y="3455719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5FC0591C-206E-4C08-AB2D-3BA36C9F5FD1}"/>
                </a:ext>
              </a:extLst>
            </p:cNvPr>
            <p:cNvSpPr/>
            <p:nvPr/>
          </p:nvSpPr>
          <p:spPr>
            <a:xfrm>
              <a:off x="2716458" y="3455719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CAAFBC3D-F94D-49E9-8CDC-83AA05F1DD49}"/>
                </a:ext>
              </a:extLst>
            </p:cNvPr>
            <p:cNvSpPr/>
            <p:nvPr/>
          </p:nvSpPr>
          <p:spPr>
            <a:xfrm>
              <a:off x="3088314" y="3455719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4D5FDE39-57BB-4488-9535-9837825C1F8F}"/>
                </a:ext>
              </a:extLst>
            </p:cNvPr>
            <p:cNvSpPr/>
            <p:nvPr/>
          </p:nvSpPr>
          <p:spPr>
            <a:xfrm>
              <a:off x="1972746" y="3827575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79C0ABF4-C54C-49BF-98C4-3AC0B8A946E1}"/>
                </a:ext>
              </a:extLst>
            </p:cNvPr>
            <p:cNvSpPr/>
            <p:nvPr/>
          </p:nvSpPr>
          <p:spPr>
            <a:xfrm>
              <a:off x="2344602" y="3827575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68" name="직사각형 7167">
              <a:extLst>
                <a:ext uri="{FF2B5EF4-FFF2-40B4-BE49-F238E27FC236}">
                  <a16:creationId xmlns:a16="http://schemas.microsoft.com/office/drawing/2014/main" id="{0C1299F1-DB19-46C7-AAED-A9CAED39278C}"/>
                </a:ext>
              </a:extLst>
            </p:cNvPr>
            <p:cNvSpPr/>
            <p:nvPr/>
          </p:nvSpPr>
          <p:spPr>
            <a:xfrm>
              <a:off x="2716458" y="3827575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69" name="직사각형 7168">
              <a:extLst>
                <a:ext uri="{FF2B5EF4-FFF2-40B4-BE49-F238E27FC236}">
                  <a16:creationId xmlns:a16="http://schemas.microsoft.com/office/drawing/2014/main" id="{FCAFB6F6-9990-4AC7-ABB8-DFEB870E91C6}"/>
                </a:ext>
              </a:extLst>
            </p:cNvPr>
            <p:cNvSpPr/>
            <p:nvPr/>
          </p:nvSpPr>
          <p:spPr>
            <a:xfrm>
              <a:off x="3088314" y="3827575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72" name="직사각형 7171">
              <a:extLst>
                <a:ext uri="{FF2B5EF4-FFF2-40B4-BE49-F238E27FC236}">
                  <a16:creationId xmlns:a16="http://schemas.microsoft.com/office/drawing/2014/main" id="{D654304B-9CE3-46D7-8FE3-DD8730C10F2E}"/>
                </a:ext>
              </a:extLst>
            </p:cNvPr>
            <p:cNvSpPr/>
            <p:nvPr/>
          </p:nvSpPr>
          <p:spPr>
            <a:xfrm>
              <a:off x="1972746" y="4199431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73" name="직사각형 7172">
              <a:extLst>
                <a:ext uri="{FF2B5EF4-FFF2-40B4-BE49-F238E27FC236}">
                  <a16:creationId xmlns:a16="http://schemas.microsoft.com/office/drawing/2014/main" id="{96B28A24-2C82-45E5-8282-30759936B8EB}"/>
                </a:ext>
              </a:extLst>
            </p:cNvPr>
            <p:cNvSpPr/>
            <p:nvPr/>
          </p:nvSpPr>
          <p:spPr>
            <a:xfrm>
              <a:off x="2344602" y="4199431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74" name="직사각형 7173">
              <a:extLst>
                <a:ext uri="{FF2B5EF4-FFF2-40B4-BE49-F238E27FC236}">
                  <a16:creationId xmlns:a16="http://schemas.microsoft.com/office/drawing/2014/main" id="{7F295584-26D1-4121-90D7-314EC31D0386}"/>
                </a:ext>
              </a:extLst>
            </p:cNvPr>
            <p:cNvSpPr/>
            <p:nvPr/>
          </p:nvSpPr>
          <p:spPr>
            <a:xfrm>
              <a:off x="2716458" y="4199431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75" name="직사각형 7174">
              <a:extLst>
                <a:ext uri="{FF2B5EF4-FFF2-40B4-BE49-F238E27FC236}">
                  <a16:creationId xmlns:a16="http://schemas.microsoft.com/office/drawing/2014/main" id="{1475B2D5-961E-430E-B174-0D5BF14A2A6E}"/>
                </a:ext>
              </a:extLst>
            </p:cNvPr>
            <p:cNvSpPr/>
            <p:nvPr/>
          </p:nvSpPr>
          <p:spPr>
            <a:xfrm>
              <a:off x="3088314" y="4199431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76" name="TextBox 7175">
              <a:extLst>
                <a:ext uri="{FF2B5EF4-FFF2-40B4-BE49-F238E27FC236}">
                  <a16:creationId xmlns:a16="http://schemas.microsoft.com/office/drawing/2014/main" id="{A9ABB942-4A40-4812-9245-E7EEB404D174}"/>
                </a:ext>
              </a:extLst>
            </p:cNvPr>
            <p:cNvSpPr txBox="1"/>
            <p:nvPr/>
          </p:nvSpPr>
          <p:spPr>
            <a:xfrm>
              <a:off x="2158674" y="4743088"/>
              <a:ext cx="1651163" cy="4868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입력 데이터</a:t>
              </a:r>
            </a:p>
          </p:txBody>
        </p:sp>
        <p:sp>
          <p:nvSpPr>
            <p:cNvPr id="264" name="직사각형 263">
              <a:extLst>
                <a:ext uri="{FF2B5EF4-FFF2-40B4-BE49-F238E27FC236}">
                  <a16:creationId xmlns:a16="http://schemas.microsoft.com/office/drawing/2014/main" id="{7BF76E9F-048A-4ECF-9427-DE0B0B829169}"/>
                </a:ext>
              </a:extLst>
            </p:cNvPr>
            <p:cNvSpPr/>
            <p:nvPr/>
          </p:nvSpPr>
          <p:spPr>
            <a:xfrm>
              <a:off x="6608964" y="2871216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5" name="직사각형 264">
              <a:extLst>
                <a:ext uri="{FF2B5EF4-FFF2-40B4-BE49-F238E27FC236}">
                  <a16:creationId xmlns:a16="http://schemas.microsoft.com/office/drawing/2014/main" id="{6A66CD02-BAE2-4131-A0CD-502A16F01FE3}"/>
                </a:ext>
              </a:extLst>
            </p:cNvPr>
            <p:cNvSpPr/>
            <p:nvPr/>
          </p:nvSpPr>
          <p:spPr>
            <a:xfrm>
              <a:off x="6980820" y="2871216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8" name="직사각형 267">
              <a:extLst>
                <a:ext uri="{FF2B5EF4-FFF2-40B4-BE49-F238E27FC236}">
                  <a16:creationId xmlns:a16="http://schemas.microsoft.com/office/drawing/2014/main" id="{163123DB-0D48-4428-8A80-BD4E5FD8411A}"/>
                </a:ext>
              </a:extLst>
            </p:cNvPr>
            <p:cNvSpPr/>
            <p:nvPr/>
          </p:nvSpPr>
          <p:spPr>
            <a:xfrm>
              <a:off x="6608964" y="3243072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9" name="직사각형 268">
              <a:extLst>
                <a:ext uri="{FF2B5EF4-FFF2-40B4-BE49-F238E27FC236}">
                  <a16:creationId xmlns:a16="http://schemas.microsoft.com/office/drawing/2014/main" id="{44D7E04D-90B8-4BFB-B055-86435FA70938}"/>
                </a:ext>
              </a:extLst>
            </p:cNvPr>
            <p:cNvSpPr/>
            <p:nvPr/>
          </p:nvSpPr>
          <p:spPr>
            <a:xfrm>
              <a:off x="6980820" y="3243072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2" name="TextBox 271">
              <a:extLst>
                <a:ext uri="{FF2B5EF4-FFF2-40B4-BE49-F238E27FC236}">
                  <a16:creationId xmlns:a16="http://schemas.microsoft.com/office/drawing/2014/main" id="{24F124A8-184E-4C74-BB56-56E550402FD1}"/>
                </a:ext>
              </a:extLst>
            </p:cNvPr>
            <p:cNvSpPr txBox="1"/>
            <p:nvPr/>
          </p:nvSpPr>
          <p:spPr>
            <a:xfrm>
              <a:off x="6272934" y="4617327"/>
              <a:ext cx="1656234" cy="4868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출력 데이터</a:t>
              </a:r>
            </a:p>
          </p:txBody>
        </p:sp>
        <p:sp>
          <p:nvSpPr>
            <p:cNvPr id="273" name="직사각형 272">
              <a:extLst>
                <a:ext uri="{FF2B5EF4-FFF2-40B4-BE49-F238E27FC236}">
                  <a16:creationId xmlns:a16="http://schemas.microsoft.com/office/drawing/2014/main" id="{4B2F24D4-7DF7-4D51-9FC7-75B913E8AE81}"/>
                </a:ext>
              </a:extLst>
            </p:cNvPr>
            <p:cNvSpPr/>
            <p:nvPr/>
          </p:nvSpPr>
          <p:spPr>
            <a:xfrm>
              <a:off x="6493140" y="3057144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4" name="직사각형 273">
              <a:extLst>
                <a:ext uri="{FF2B5EF4-FFF2-40B4-BE49-F238E27FC236}">
                  <a16:creationId xmlns:a16="http://schemas.microsoft.com/office/drawing/2014/main" id="{49A386A1-3FA1-4FF4-B326-A1C0E7C1BB67}"/>
                </a:ext>
              </a:extLst>
            </p:cNvPr>
            <p:cNvSpPr/>
            <p:nvPr/>
          </p:nvSpPr>
          <p:spPr>
            <a:xfrm>
              <a:off x="6864996" y="3057144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5" name="직사각형 274">
              <a:extLst>
                <a:ext uri="{FF2B5EF4-FFF2-40B4-BE49-F238E27FC236}">
                  <a16:creationId xmlns:a16="http://schemas.microsoft.com/office/drawing/2014/main" id="{2375D1C5-25EC-4E99-97F0-DF5DF737E1BF}"/>
                </a:ext>
              </a:extLst>
            </p:cNvPr>
            <p:cNvSpPr/>
            <p:nvPr/>
          </p:nvSpPr>
          <p:spPr>
            <a:xfrm>
              <a:off x="6493140" y="3429000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6" name="직사각형 275">
              <a:extLst>
                <a:ext uri="{FF2B5EF4-FFF2-40B4-BE49-F238E27FC236}">
                  <a16:creationId xmlns:a16="http://schemas.microsoft.com/office/drawing/2014/main" id="{9CDC0943-B4B3-4691-BF38-E04B9EC8951E}"/>
                </a:ext>
              </a:extLst>
            </p:cNvPr>
            <p:cNvSpPr/>
            <p:nvPr/>
          </p:nvSpPr>
          <p:spPr>
            <a:xfrm>
              <a:off x="6864996" y="3429000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7" name="직사각형 276">
              <a:extLst>
                <a:ext uri="{FF2B5EF4-FFF2-40B4-BE49-F238E27FC236}">
                  <a16:creationId xmlns:a16="http://schemas.microsoft.com/office/drawing/2014/main" id="{C35163CD-3283-49D8-B6E1-A3895335B730}"/>
                </a:ext>
              </a:extLst>
            </p:cNvPr>
            <p:cNvSpPr/>
            <p:nvPr/>
          </p:nvSpPr>
          <p:spPr>
            <a:xfrm>
              <a:off x="6377316" y="3243072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8" name="직사각형 277">
              <a:extLst>
                <a:ext uri="{FF2B5EF4-FFF2-40B4-BE49-F238E27FC236}">
                  <a16:creationId xmlns:a16="http://schemas.microsoft.com/office/drawing/2014/main" id="{CD2D8910-1E38-456B-A712-0C7DC30F30A2}"/>
                </a:ext>
              </a:extLst>
            </p:cNvPr>
            <p:cNvSpPr/>
            <p:nvPr/>
          </p:nvSpPr>
          <p:spPr>
            <a:xfrm>
              <a:off x="6749172" y="3243072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9" name="직사각형 278">
              <a:extLst>
                <a:ext uri="{FF2B5EF4-FFF2-40B4-BE49-F238E27FC236}">
                  <a16:creationId xmlns:a16="http://schemas.microsoft.com/office/drawing/2014/main" id="{FF20DBCC-0931-41BA-8A02-DCB6A8FCA5EA}"/>
                </a:ext>
              </a:extLst>
            </p:cNvPr>
            <p:cNvSpPr/>
            <p:nvPr/>
          </p:nvSpPr>
          <p:spPr>
            <a:xfrm>
              <a:off x="6377316" y="3614928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0" name="직사각형 279">
              <a:extLst>
                <a:ext uri="{FF2B5EF4-FFF2-40B4-BE49-F238E27FC236}">
                  <a16:creationId xmlns:a16="http://schemas.microsoft.com/office/drawing/2014/main" id="{6BED20C5-3C5C-465B-A8E8-F7FDAB1C1BDD}"/>
                </a:ext>
              </a:extLst>
            </p:cNvPr>
            <p:cNvSpPr/>
            <p:nvPr/>
          </p:nvSpPr>
          <p:spPr>
            <a:xfrm>
              <a:off x="6749172" y="3614928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77" name="화살표: 오른쪽 7176">
              <a:extLst>
                <a:ext uri="{FF2B5EF4-FFF2-40B4-BE49-F238E27FC236}">
                  <a16:creationId xmlns:a16="http://schemas.microsoft.com/office/drawing/2014/main" id="{4A3747DE-CB72-4D94-8782-8CD9AA36F5E2}"/>
                </a:ext>
              </a:extLst>
            </p:cNvPr>
            <p:cNvSpPr/>
            <p:nvPr/>
          </p:nvSpPr>
          <p:spPr>
            <a:xfrm>
              <a:off x="4894263" y="3455719"/>
              <a:ext cx="553413" cy="371856"/>
            </a:xfrm>
            <a:prstGeom prst="rightArrow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81" name="TextBox 280">
            <a:extLst>
              <a:ext uri="{FF2B5EF4-FFF2-40B4-BE49-F238E27FC236}">
                <a16:creationId xmlns:a16="http://schemas.microsoft.com/office/drawing/2014/main" id="{0CC2A4C7-10D3-44F1-9D38-6702E08093C9}"/>
              </a:ext>
            </a:extLst>
          </p:cNvPr>
          <p:cNvSpPr txBox="1"/>
          <p:nvPr/>
        </p:nvSpPr>
        <p:spPr>
          <a:xfrm>
            <a:off x="740977" y="4035114"/>
            <a:ext cx="46346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입력의 변화에 영향을 적게 받는다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79" name="직사각형 7178">
            <a:extLst>
              <a:ext uri="{FF2B5EF4-FFF2-40B4-BE49-F238E27FC236}">
                <a16:creationId xmlns:a16="http://schemas.microsoft.com/office/drawing/2014/main" id="{369533D2-1042-48E5-949D-7AFD73F97915}"/>
              </a:ext>
            </a:extLst>
          </p:cNvPr>
          <p:cNvSpPr/>
          <p:nvPr/>
        </p:nvSpPr>
        <p:spPr>
          <a:xfrm>
            <a:off x="1377696" y="462076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2" name="직사각형 281">
            <a:extLst>
              <a:ext uri="{FF2B5EF4-FFF2-40B4-BE49-F238E27FC236}">
                <a16:creationId xmlns:a16="http://schemas.microsoft.com/office/drawing/2014/main" id="{A2954C2C-12FC-4C7D-8EA6-ED9068C91029}"/>
              </a:ext>
            </a:extLst>
          </p:cNvPr>
          <p:cNvSpPr/>
          <p:nvPr/>
        </p:nvSpPr>
        <p:spPr>
          <a:xfrm>
            <a:off x="1676400" y="462076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3" name="직사각형 282">
            <a:extLst>
              <a:ext uri="{FF2B5EF4-FFF2-40B4-BE49-F238E27FC236}">
                <a16:creationId xmlns:a16="http://schemas.microsoft.com/office/drawing/2014/main" id="{4BC76FEA-B04C-4992-A3A5-9865FC23A373}"/>
              </a:ext>
            </a:extLst>
          </p:cNvPr>
          <p:cNvSpPr/>
          <p:nvPr/>
        </p:nvSpPr>
        <p:spPr>
          <a:xfrm>
            <a:off x="1975104" y="462076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5" name="직사각형 284">
            <a:extLst>
              <a:ext uri="{FF2B5EF4-FFF2-40B4-BE49-F238E27FC236}">
                <a16:creationId xmlns:a16="http://schemas.microsoft.com/office/drawing/2014/main" id="{15A373BD-D47B-4752-BD11-EF1605D3F71F}"/>
              </a:ext>
            </a:extLst>
          </p:cNvPr>
          <p:cNvSpPr/>
          <p:nvPr/>
        </p:nvSpPr>
        <p:spPr>
          <a:xfrm>
            <a:off x="2572512" y="462076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6" name="직사각형 285">
            <a:extLst>
              <a:ext uri="{FF2B5EF4-FFF2-40B4-BE49-F238E27FC236}">
                <a16:creationId xmlns:a16="http://schemas.microsoft.com/office/drawing/2014/main" id="{ED5F1E2F-7139-410A-8C92-E54EBE085464}"/>
              </a:ext>
            </a:extLst>
          </p:cNvPr>
          <p:cNvSpPr/>
          <p:nvPr/>
        </p:nvSpPr>
        <p:spPr>
          <a:xfrm>
            <a:off x="2871216" y="462076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2" name="직사각형 291">
            <a:extLst>
              <a:ext uri="{FF2B5EF4-FFF2-40B4-BE49-F238E27FC236}">
                <a16:creationId xmlns:a16="http://schemas.microsoft.com/office/drawing/2014/main" id="{096E52C5-B38A-45B8-BC67-F6167A5F4E81}"/>
              </a:ext>
            </a:extLst>
          </p:cNvPr>
          <p:cNvSpPr/>
          <p:nvPr/>
        </p:nvSpPr>
        <p:spPr>
          <a:xfrm>
            <a:off x="1377696" y="4921684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4" name="직사각형 293">
            <a:extLst>
              <a:ext uri="{FF2B5EF4-FFF2-40B4-BE49-F238E27FC236}">
                <a16:creationId xmlns:a16="http://schemas.microsoft.com/office/drawing/2014/main" id="{63875A00-85E1-4BB7-8752-90865445CFAF}"/>
              </a:ext>
            </a:extLst>
          </p:cNvPr>
          <p:cNvSpPr/>
          <p:nvPr/>
        </p:nvSpPr>
        <p:spPr>
          <a:xfrm>
            <a:off x="1975104" y="4921684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5" name="직사각형 294">
            <a:extLst>
              <a:ext uri="{FF2B5EF4-FFF2-40B4-BE49-F238E27FC236}">
                <a16:creationId xmlns:a16="http://schemas.microsoft.com/office/drawing/2014/main" id="{D55F7DEF-B3ED-4A92-9636-3CCB1BEB56E5}"/>
              </a:ext>
            </a:extLst>
          </p:cNvPr>
          <p:cNvSpPr/>
          <p:nvPr/>
        </p:nvSpPr>
        <p:spPr>
          <a:xfrm>
            <a:off x="2273808" y="4921684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6" name="직사각형 295">
            <a:extLst>
              <a:ext uri="{FF2B5EF4-FFF2-40B4-BE49-F238E27FC236}">
                <a16:creationId xmlns:a16="http://schemas.microsoft.com/office/drawing/2014/main" id="{4B94E702-F575-4860-B152-468CC213F40B}"/>
              </a:ext>
            </a:extLst>
          </p:cNvPr>
          <p:cNvSpPr/>
          <p:nvPr/>
        </p:nvSpPr>
        <p:spPr>
          <a:xfrm>
            <a:off x="2572512" y="4921684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7" name="직사각형 296">
            <a:extLst>
              <a:ext uri="{FF2B5EF4-FFF2-40B4-BE49-F238E27FC236}">
                <a16:creationId xmlns:a16="http://schemas.microsoft.com/office/drawing/2014/main" id="{4839D3AC-29A3-42AA-8D32-3814B6954244}"/>
              </a:ext>
            </a:extLst>
          </p:cNvPr>
          <p:cNvSpPr/>
          <p:nvPr/>
        </p:nvSpPr>
        <p:spPr>
          <a:xfrm>
            <a:off x="2871216" y="4921684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8" name="직사각형 297">
            <a:extLst>
              <a:ext uri="{FF2B5EF4-FFF2-40B4-BE49-F238E27FC236}">
                <a16:creationId xmlns:a16="http://schemas.microsoft.com/office/drawing/2014/main" id="{63018D2A-969A-4331-9734-97A1845F6125}"/>
              </a:ext>
            </a:extLst>
          </p:cNvPr>
          <p:cNvSpPr/>
          <p:nvPr/>
        </p:nvSpPr>
        <p:spPr>
          <a:xfrm>
            <a:off x="1377696" y="5222600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9" name="직사각형 298">
            <a:extLst>
              <a:ext uri="{FF2B5EF4-FFF2-40B4-BE49-F238E27FC236}">
                <a16:creationId xmlns:a16="http://schemas.microsoft.com/office/drawing/2014/main" id="{9F9AF52A-4630-4ECE-AEDE-42892D477ED5}"/>
              </a:ext>
            </a:extLst>
          </p:cNvPr>
          <p:cNvSpPr/>
          <p:nvPr/>
        </p:nvSpPr>
        <p:spPr>
          <a:xfrm>
            <a:off x="1676400" y="5222600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0" name="직사각형 299">
            <a:extLst>
              <a:ext uri="{FF2B5EF4-FFF2-40B4-BE49-F238E27FC236}">
                <a16:creationId xmlns:a16="http://schemas.microsoft.com/office/drawing/2014/main" id="{0273CCFC-6931-4FB1-B16C-7D0A7833A2CB}"/>
              </a:ext>
            </a:extLst>
          </p:cNvPr>
          <p:cNvSpPr/>
          <p:nvPr/>
        </p:nvSpPr>
        <p:spPr>
          <a:xfrm>
            <a:off x="1975104" y="5222600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1" name="직사각형 300">
            <a:extLst>
              <a:ext uri="{FF2B5EF4-FFF2-40B4-BE49-F238E27FC236}">
                <a16:creationId xmlns:a16="http://schemas.microsoft.com/office/drawing/2014/main" id="{E132DE8E-C19D-46E4-8A12-CA7422E1A2BE}"/>
              </a:ext>
            </a:extLst>
          </p:cNvPr>
          <p:cNvSpPr/>
          <p:nvPr/>
        </p:nvSpPr>
        <p:spPr>
          <a:xfrm>
            <a:off x="2273808" y="5222600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2" name="직사각형 301">
            <a:extLst>
              <a:ext uri="{FF2B5EF4-FFF2-40B4-BE49-F238E27FC236}">
                <a16:creationId xmlns:a16="http://schemas.microsoft.com/office/drawing/2014/main" id="{F1B39D0E-5952-42D7-B493-31262338B88C}"/>
              </a:ext>
            </a:extLst>
          </p:cNvPr>
          <p:cNvSpPr/>
          <p:nvPr/>
        </p:nvSpPr>
        <p:spPr>
          <a:xfrm>
            <a:off x="2572512" y="5222600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3" name="직사각형 302">
            <a:extLst>
              <a:ext uri="{FF2B5EF4-FFF2-40B4-BE49-F238E27FC236}">
                <a16:creationId xmlns:a16="http://schemas.microsoft.com/office/drawing/2014/main" id="{219FB537-F770-4E20-80C7-DD63BB21B73B}"/>
              </a:ext>
            </a:extLst>
          </p:cNvPr>
          <p:cNvSpPr/>
          <p:nvPr/>
        </p:nvSpPr>
        <p:spPr>
          <a:xfrm>
            <a:off x="2871216" y="5222600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4" name="직사각형 303">
            <a:extLst>
              <a:ext uri="{FF2B5EF4-FFF2-40B4-BE49-F238E27FC236}">
                <a16:creationId xmlns:a16="http://schemas.microsoft.com/office/drawing/2014/main" id="{070E0A98-8A9A-4B4F-ABF5-4D0830DBB1FD}"/>
              </a:ext>
            </a:extLst>
          </p:cNvPr>
          <p:cNvSpPr/>
          <p:nvPr/>
        </p:nvSpPr>
        <p:spPr>
          <a:xfrm>
            <a:off x="1377696" y="5523516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5" name="직사각형 304">
            <a:extLst>
              <a:ext uri="{FF2B5EF4-FFF2-40B4-BE49-F238E27FC236}">
                <a16:creationId xmlns:a16="http://schemas.microsoft.com/office/drawing/2014/main" id="{B717909C-EEE9-4E92-A6D0-05339FE0865B}"/>
              </a:ext>
            </a:extLst>
          </p:cNvPr>
          <p:cNvSpPr/>
          <p:nvPr/>
        </p:nvSpPr>
        <p:spPr>
          <a:xfrm>
            <a:off x="1676400" y="5523516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6" name="직사각형 305">
            <a:extLst>
              <a:ext uri="{FF2B5EF4-FFF2-40B4-BE49-F238E27FC236}">
                <a16:creationId xmlns:a16="http://schemas.microsoft.com/office/drawing/2014/main" id="{B662498E-7BE4-4FF7-BB59-6B4BB2E67AAB}"/>
              </a:ext>
            </a:extLst>
          </p:cNvPr>
          <p:cNvSpPr/>
          <p:nvPr/>
        </p:nvSpPr>
        <p:spPr>
          <a:xfrm>
            <a:off x="1975104" y="5523516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7" name="직사각형 306">
            <a:extLst>
              <a:ext uri="{FF2B5EF4-FFF2-40B4-BE49-F238E27FC236}">
                <a16:creationId xmlns:a16="http://schemas.microsoft.com/office/drawing/2014/main" id="{64DD8B6D-9F35-4A15-8A43-101835F2588D}"/>
              </a:ext>
            </a:extLst>
          </p:cNvPr>
          <p:cNvSpPr/>
          <p:nvPr/>
        </p:nvSpPr>
        <p:spPr>
          <a:xfrm>
            <a:off x="2273808" y="5523516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8" name="직사각형 307">
            <a:extLst>
              <a:ext uri="{FF2B5EF4-FFF2-40B4-BE49-F238E27FC236}">
                <a16:creationId xmlns:a16="http://schemas.microsoft.com/office/drawing/2014/main" id="{5A4906C4-3FEA-4360-9820-DF62335C45EF}"/>
              </a:ext>
            </a:extLst>
          </p:cNvPr>
          <p:cNvSpPr/>
          <p:nvPr/>
        </p:nvSpPr>
        <p:spPr>
          <a:xfrm>
            <a:off x="2572512" y="5523516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9" name="직사각형 308">
            <a:extLst>
              <a:ext uri="{FF2B5EF4-FFF2-40B4-BE49-F238E27FC236}">
                <a16:creationId xmlns:a16="http://schemas.microsoft.com/office/drawing/2014/main" id="{D33B03F8-7D07-4B3C-A8EE-4BEDA9946BBF}"/>
              </a:ext>
            </a:extLst>
          </p:cNvPr>
          <p:cNvSpPr/>
          <p:nvPr/>
        </p:nvSpPr>
        <p:spPr>
          <a:xfrm>
            <a:off x="2871216" y="5523516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1" name="직사각형 310">
            <a:extLst>
              <a:ext uri="{FF2B5EF4-FFF2-40B4-BE49-F238E27FC236}">
                <a16:creationId xmlns:a16="http://schemas.microsoft.com/office/drawing/2014/main" id="{AD3DAE45-BD94-4085-99DF-3A6FDAC6C220}"/>
              </a:ext>
            </a:extLst>
          </p:cNvPr>
          <p:cNvSpPr/>
          <p:nvPr/>
        </p:nvSpPr>
        <p:spPr>
          <a:xfrm>
            <a:off x="1676400" y="582443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2" name="직사각형 311">
            <a:extLst>
              <a:ext uri="{FF2B5EF4-FFF2-40B4-BE49-F238E27FC236}">
                <a16:creationId xmlns:a16="http://schemas.microsoft.com/office/drawing/2014/main" id="{40B414F3-3C91-4852-A546-8DBBC8BF644D}"/>
              </a:ext>
            </a:extLst>
          </p:cNvPr>
          <p:cNvSpPr/>
          <p:nvPr/>
        </p:nvSpPr>
        <p:spPr>
          <a:xfrm>
            <a:off x="1975104" y="582443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3" name="직사각형 312">
            <a:extLst>
              <a:ext uri="{FF2B5EF4-FFF2-40B4-BE49-F238E27FC236}">
                <a16:creationId xmlns:a16="http://schemas.microsoft.com/office/drawing/2014/main" id="{90255B00-84F1-470B-836C-F7DA1B0F883C}"/>
              </a:ext>
            </a:extLst>
          </p:cNvPr>
          <p:cNvSpPr/>
          <p:nvPr/>
        </p:nvSpPr>
        <p:spPr>
          <a:xfrm>
            <a:off x="2273808" y="582443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4" name="직사각형 313">
            <a:extLst>
              <a:ext uri="{FF2B5EF4-FFF2-40B4-BE49-F238E27FC236}">
                <a16:creationId xmlns:a16="http://schemas.microsoft.com/office/drawing/2014/main" id="{FC10513D-FD53-4B5E-90C9-3E11B2A4ABBB}"/>
              </a:ext>
            </a:extLst>
          </p:cNvPr>
          <p:cNvSpPr/>
          <p:nvPr/>
        </p:nvSpPr>
        <p:spPr>
          <a:xfrm>
            <a:off x="2572512" y="582443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5" name="직사각형 314">
            <a:extLst>
              <a:ext uri="{FF2B5EF4-FFF2-40B4-BE49-F238E27FC236}">
                <a16:creationId xmlns:a16="http://schemas.microsoft.com/office/drawing/2014/main" id="{CEFC3A4A-14A4-446A-A127-D160F76991BF}"/>
              </a:ext>
            </a:extLst>
          </p:cNvPr>
          <p:cNvSpPr/>
          <p:nvPr/>
        </p:nvSpPr>
        <p:spPr>
          <a:xfrm>
            <a:off x="2871216" y="582443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6" name="직사각형 315">
            <a:extLst>
              <a:ext uri="{FF2B5EF4-FFF2-40B4-BE49-F238E27FC236}">
                <a16:creationId xmlns:a16="http://schemas.microsoft.com/office/drawing/2014/main" id="{C70EFDF0-8C5A-44DE-A1D8-12DF4BBA1AF3}"/>
              </a:ext>
            </a:extLst>
          </p:cNvPr>
          <p:cNvSpPr/>
          <p:nvPr/>
        </p:nvSpPr>
        <p:spPr>
          <a:xfrm>
            <a:off x="1377696" y="612534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7" name="직사각형 316">
            <a:extLst>
              <a:ext uri="{FF2B5EF4-FFF2-40B4-BE49-F238E27FC236}">
                <a16:creationId xmlns:a16="http://schemas.microsoft.com/office/drawing/2014/main" id="{7AD95AE4-21CF-4DB2-A5B6-5A7237618DE6}"/>
              </a:ext>
            </a:extLst>
          </p:cNvPr>
          <p:cNvSpPr/>
          <p:nvPr/>
        </p:nvSpPr>
        <p:spPr>
          <a:xfrm>
            <a:off x="1676400" y="612534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8" name="직사각형 317">
            <a:extLst>
              <a:ext uri="{FF2B5EF4-FFF2-40B4-BE49-F238E27FC236}">
                <a16:creationId xmlns:a16="http://schemas.microsoft.com/office/drawing/2014/main" id="{1181B12A-C35E-4478-A807-C683C83FEE8D}"/>
              </a:ext>
            </a:extLst>
          </p:cNvPr>
          <p:cNvSpPr/>
          <p:nvPr/>
        </p:nvSpPr>
        <p:spPr>
          <a:xfrm>
            <a:off x="1975104" y="612534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9" name="직사각형 318">
            <a:extLst>
              <a:ext uri="{FF2B5EF4-FFF2-40B4-BE49-F238E27FC236}">
                <a16:creationId xmlns:a16="http://schemas.microsoft.com/office/drawing/2014/main" id="{A0AC0D77-FFA5-4238-B41D-A9BCD45CFC3F}"/>
              </a:ext>
            </a:extLst>
          </p:cNvPr>
          <p:cNvSpPr/>
          <p:nvPr/>
        </p:nvSpPr>
        <p:spPr>
          <a:xfrm>
            <a:off x="2273808" y="612534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1" name="직사각형 320">
            <a:extLst>
              <a:ext uri="{FF2B5EF4-FFF2-40B4-BE49-F238E27FC236}">
                <a16:creationId xmlns:a16="http://schemas.microsoft.com/office/drawing/2014/main" id="{85AC1AA7-80A2-4663-B539-54092BB363E9}"/>
              </a:ext>
            </a:extLst>
          </p:cNvPr>
          <p:cNvSpPr/>
          <p:nvPr/>
        </p:nvSpPr>
        <p:spPr>
          <a:xfrm>
            <a:off x="2871216" y="612534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4" name="직사각형 283">
            <a:extLst>
              <a:ext uri="{FF2B5EF4-FFF2-40B4-BE49-F238E27FC236}">
                <a16:creationId xmlns:a16="http://schemas.microsoft.com/office/drawing/2014/main" id="{5C4A82F4-EBE7-4D5C-BB0F-8ACFDE97690E}"/>
              </a:ext>
            </a:extLst>
          </p:cNvPr>
          <p:cNvSpPr/>
          <p:nvPr/>
        </p:nvSpPr>
        <p:spPr>
          <a:xfrm>
            <a:off x="2273808" y="462076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3" name="직사각형 292">
            <a:extLst>
              <a:ext uri="{FF2B5EF4-FFF2-40B4-BE49-F238E27FC236}">
                <a16:creationId xmlns:a16="http://schemas.microsoft.com/office/drawing/2014/main" id="{A9BD0745-C54A-4DB0-ABCE-550C28ECEE42}"/>
              </a:ext>
            </a:extLst>
          </p:cNvPr>
          <p:cNvSpPr/>
          <p:nvPr/>
        </p:nvSpPr>
        <p:spPr>
          <a:xfrm>
            <a:off x="1676400" y="4921684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0" name="직사각형 309">
            <a:extLst>
              <a:ext uri="{FF2B5EF4-FFF2-40B4-BE49-F238E27FC236}">
                <a16:creationId xmlns:a16="http://schemas.microsoft.com/office/drawing/2014/main" id="{C0A7DDB4-69EE-4EA0-AEC4-259709556463}"/>
              </a:ext>
            </a:extLst>
          </p:cNvPr>
          <p:cNvSpPr/>
          <p:nvPr/>
        </p:nvSpPr>
        <p:spPr>
          <a:xfrm>
            <a:off x="1377696" y="582443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0" name="직사각형 319">
            <a:extLst>
              <a:ext uri="{FF2B5EF4-FFF2-40B4-BE49-F238E27FC236}">
                <a16:creationId xmlns:a16="http://schemas.microsoft.com/office/drawing/2014/main" id="{C6828642-A121-4B1B-9677-EE17B408E4DD}"/>
              </a:ext>
            </a:extLst>
          </p:cNvPr>
          <p:cNvSpPr/>
          <p:nvPr/>
        </p:nvSpPr>
        <p:spPr>
          <a:xfrm>
            <a:off x="2572512" y="612534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1" name="직사각형 330">
            <a:extLst>
              <a:ext uri="{FF2B5EF4-FFF2-40B4-BE49-F238E27FC236}">
                <a16:creationId xmlns:a16="http://schemas.microsoft.com/office/drawing/2014/main" id="{A098C7D8-B024-4E17-8CC9-5A0EF9A17B90}"/>
              </a:ext>
            </a:extLst>
          </p:cNvPr>
          <p:cNvSpPr/>
          <p:nvPr/>
        </p:nvSpPr>
        <p:spPr>
          <a:xfrm>
            <a:off x="5586413" y="464925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2" name="직사각형 331">
            <a:extLst>
              <a:ext uri="{FF2B5EF4-FFF2-40B4-BE49-F238E27FC236}">
                <a16:creationId xmlns:a16="http://schemas.microsoft.com/office/drawing/2014/main" id="{15864886-C9E1-4AB5-A074-88B94B27F3B0}"/>
              </a:ext>
            </a:extLst>
          </p:cNvPr>
          <p:cNvSpPr/>
          <p:nvPr/>
        </p:nvSpPr>
        <p:spPr>
          <a:xfrm>
            <a:off x="5885117" y="464925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3" name="직사각형 332">
            <a:extLst>
              <a:ext uri="{FF2B5EF4-FFF2-40B4-BE49-F238E27FC236}">
                <a16:creationId xmlns:a16="http://schemas.microsoft.com/office/drawing/2014/main" id="{5887DCD8-EBDF-4841-AA86-60368608B990}"/>
              </a:ext>
            </a:extLst>
          </p:cNvPr>
          <p:cNvSpPr/>
          <p:nvPr/>
        </p:nvSpPr>
        <p:spPr>
          <a:xfrm>
            <a:off x="6183821" y="464925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4" name="직사각형 333">
            <a:extLst>
              <a:ext uri="{FF2B5EF4-FFF2-40B4-BE49-F238E27FC236}">
                <a16:creationId xmlns:a16="http://schemas.microsoft.com/office/drawing/2014/main" id="{337859D1-54AE-4C63-9C93-7C77E6CE2273}"/>
              </a:ext>
            </a:extLst>
          </p:cNvPr>
          <p:cNvSpPr/>
          <p:nvPr/>
        </p:nvSpPr>
        <p:spPr>
          <a:xfrm>
            <a:off x="6781229" y="464925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5" name="직사각형 334">
            <a:extLst>
              <a:ext uri="{FF2B5EF4-FFF2-40B4-BE49-F238E27FC236}">
                <a16:creationId xmlns:a16="http://schemas.microsoft.com/office/drawing/2014/main" id="{2AD6AE5B-C9CB-4D66-A443-308E82DBB85B}"/>
              </a:ext>
            </a:extLst>
          </p:cNvPr>
          <p:cNvSpPr/>
          <p:nvPr/>
        </p:nvSpPr>
        <p:spPr>
          <a:xfrm>
            <a:off x="7079933" y="464925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6" name="직사각형 335">
            <a:extLst>
              <a:ext uri="{FF2B5EF4-FFF2-40B4-BE49-F238E27FC236}">
                <a16:creationId xmlns:a16="http://schemas.microsoft.com/office/drawing/2014/main" id="{900FAEBB-9D0D-48FA-AE11-CF0BAFD28E8C}"/>
              </a:ext>
            </a:extLst>
          </p:cNvPr>
          <p:cNvSpPr/>
          <p:nvPr/>
        </p:nvSpPr>
        <p:spPr>
          <a:xfrm>
            <a:off x="5586413" y="495016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8" name="직사각형 337">
            <a:extLst>
              <a:ext uri="{FF2B5EF4-FFF2-40B4-BE49-F238E27FC236}">
                <a16:creationId xmlns:a16="http://schemas.microsoft.com/office/drawing/2014/main" id="{D1DD7349-F1A2-41DE-A92D-9E48986B38FF}"/>
              </a:ext>
            </a:extLst>
          </p:cNvPr>
          <p:cNvSpPr/>
          <p:nvPr/>
        </p:nvSpPr>
        <p:spPr>
          <a:xfrm>
            <a:off x="6482525" y="495016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0" name="직사각형 339">
            <a:extLst>
              <a:ext uri="{FF2B5EF4-FFF2-40B4-BE49-F238E27FC236}">
                <a16:creationId xmlns:a16="http://schemas.microsoft.com/office/drawing/2014/main" id="{BB3687F9-6145-413C-B4D2-52524D6EB2CE}"/>
              </a:ext>
            </a:extLst>
          </p:cNvPr>
          <p:cNvSpPr/>
          <p:nvPr/>
        </p:nvSpPr>
        <p:spPr>
          <a:xfrm>
            <a:off x="7079933" y="495016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1" name="직사각형 340">
            <a:extLst>
              <a:ext uri="{FF2B5EF4-FFF2-40B4-BE49-F238E27FC236}">
                <a16:creationId xmlns:a16="http://schemas.microsoft.com/office/drawing/2014/main" id="{50A2EFBC-43CC-460A-915C-0C28BBCE23D8}"/>
              </a:ext>
            </a:extLst>
          </p:cNvPr>
          <p:cNvSpPr/>
          <p:nvPr/>
        </p:nvSpPr>
        <p:spPr>
          <a:xfrm>
            <a:off x="5586413" y="5251084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2" name="직사각형 341">
            <a:extLst>
              <a:ext uri="{FF2B5EF4-FFF2-40B4-BE49-F238E27FC236}">
                <a16:creationId xmlns:a16="http://schemas.microsoft.com/office/drawing/2014/main" id="{CBCF9C58-A10F-4C22-A184-78884D2A8B36}"/>
              </a:ext>
            </a:extLst>
          </p:cNvPr>
          <p:cNvSpPr/>
          <p:nvPr/>
        </p:nvSpPr>
        <p:spPr>
          <a:xfrm>
            <a:off x="5885117" y="5251084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3" name="직사각형 342">
            <a:extLst>
              <a:ext uri="{FF2B5EF4-FFF2-40B4-BE49-F238E27FC236}">
                <a16:creationId xmlns:a16="http://schemas.microsoft.com/office/drawing/2014/main" id="{AA00CC85-C1B6-4BDF-BA65-4427DB815484}"/>
              </a:ext>
            </a:extLst>
          </p:cNvPr>
          <p:cNvSpPr/>
          <p:nvPr/>
        </p:nvSpPr>
        <p:spPr>
          <a:xfrm>
            <a:off x="6183821" y="5251084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4" name="직사각형 343">
            <a:extLst>
              <a:ext uri="{FF2B5EF4-FFF2-40B4-BE49-F238E27FC236}">
                <a16:creationId xmlns:a16="http://schemas.microsoft.com/office/drawing/2014/main" id="{F3E79265-1586-4AEC-AAD3-3730699B96C6}"/>
              </a:ext>
            </a:extLst>
          </p:cNvPr>
          <p:cNvSpPr/>
          <p:nvPr/>
        </p:nvSpPr>
        <p:spPr>
          <a:xfrm>
            <a:off x="6482525" y="5251084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5" name="직사각형 344">
            <a:extLst>
              <a:ext uri="{FF2B5EF4-FFF2-40B4-BE49-F238E27FC236}">
                <a16:creationId xmlns:a16="http://schemas.microsoft.com/office/drawing/2014/main" id="{960E1F5C-99F0-42E1-8499-E7721B6DEB19}"/>
              </a:ext>
            </a:extLst>
          </p:cNvPr>
          <p:cNvSpPr/>
          <p:nvPr/>
        </p:nvSpPr>
        <p:spPr>
          <a:xfrm>
            <a:off x="6781229" y="5251084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6" name="직사각형 345">
            <a:extLst>
              <a:ext uri="{FF2B5EF4-FFF2-40B4-BE49-F238E27FC236}">
                <a16:creationId xmlns:a16="http://schemas.microsoft.com/office/drawing/2014/main" id="{358DDB11-94D8-471E-B04E-F0D819271065}"/>
              </a:ext>
            </a:extLst>
          </p:cNvPr>
          <p:cNvSpPr/>
          <p:nvPr/>
        </p:nvSpPr>
        <p:spPr>
          <a:xfrm>
            <a:off x="7079933" y="5251084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7" name="직사각형 346">
            <a:extLst>
              <a:ext uri="{FF2B5EF4-FFF2-40B4-BE49-F238E27FC236}">
                <a16:creationId xmlns:a16="http://schemas.microsoft.com/office/drawing/2014/main" id="{2FB3E8B5-7656-410D-A295-2E47B22DAB92}"/>
              </a:ext>
            </a:extLst>
          </p:cNvPr>
          <p:cNvSpPr/>
          <p:nvPr/>
        </p:nvSpPr>
        <p:spPr>
          <a:xfrm>
            <a:off x="5586413" y="5552000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8" name="직사각형 347">
            <a:extLst>
              <a:ext uri="{FF2B5EF4-FFF2-40B4-BE49-F238E27FC236}">
                <a16:creationId xmlns:a16="http://schemas.microsoft.com/office/drawing/2014/main" id="{D0FF58DE-8004-407F-82FE-A00EB2C74556}"/>
              </a:ext>
            </a:extLst>
          </p:cNvPr>
          <p:cNvSpPr/>
          <p:nvPr/>
        </p:nvSpPr>
        <p:spPr>
          <a:xfrm>
            <a:off x="5885117" y="5552000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9" name="직사각형 348">
            <a:extLst>
              <a:ext uri="{FF2B5EF4-FFF2-40B4-BE49-F238E27FC236}">
                <a16:creationId xmlns:a16="http://schemas.microsoft.com/office/drawing/2014/main" id="{C2B36FA3-EBBD-45BE-85FF-6986831B2046}"/>
              </a:ext>
            </a:extLst>
          </p:cNvPr>
          <p:cNvSpPr/>
          <p:nvPr/>
        </p:nvSpPr>
        <p:spPr>
          <a:xfrm>
            <a:off x="6183821" y="5552000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0" name="직사각형 349">
            <a:extLst>
              <a:ext uri="{FF2B5EF4-FFF2-40B4-BE49-F238E27FC236}">
                <a16:creationId xmlns:a16="http://schemas.microsoft.com/office/drawing/2014/main" id="{B9527E7D-8B2A-48A8-8812-BAEAF2B29978}"/>
              </a:ext>
            </a:extLst>
          </p:cNvPr>
          <p:cNvSpPr/>
          <p:nvPr/>
        </p:nvSpPr>
        <p:spPr>
          <a:xfrm>
            <a:off x="6482525" y="5552000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1" name="직사각형 350">
            <a:extLst>
              <a:ext uri="{FF2B5EF4-FFF2-40B4-BE49-F238E27FC236}">
                <a16:creationId xmlns:a16="http://schemas.microsoft.com/office/drawing/2014/main" id="{18DC0F08-E4BF-4BCE-8DDA-D2D4C3F836C1}"/>
              </a:ext>
            </a:extLst>
          </p:cNvPr>
          <p:cNvSpPr/>
          <p:nvPr/>
        </p:nvSpPr>
        <p:spPr>
          <a:xfrm>
            <a:off x="6781229" y="5552000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2" name="직사각형 351">
            <a:extLst>
              <a:ext uri="{FF2B5EF4-FFF2-40B4-BE49-F238E27FC236}">
                <a16:creationId xmlns:a16="http://schemas.microsoft.com/office/drawing/2014/main" id="{19AA7C34-6B79-4127-9FCE-DBDA98E197AB}"/>
              </a:ext>
            </a:extLst>
          </p:cNvPr>
          <p:cNvSpPr/>
          <p:nvPr/>
        </p:nvSpPr>
        <p:spPr>
          <a:xfrm>
            <a:off x="7079933" y="5552000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4" name="직사각형 353">
            <a:extLst>
              <a:ext uri="{FF2B5EF4-FFF2-40B4-BE49-F238E27FC236}">
                <a16:creationId xmlns:a16="http://schemas.microsoft.com/office/drawing/2014/main" id="{4C20E25B-CDC5-4F0C-AB53-C0950D8BA3BC}"/>
              </a:ext>
            </a:extLst>
          </p:cNvPr>
          <p:cNvSpPr/>
          <p:nvPr/>
        </p:nvSpPr>
        <p:spPr>
          <a:xfrm>
            <a:off x="6183821" y="5852916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5" name="직사각형 354">
            <a:extLst>
              <a:ext uri="{FF2B5EF4-FFF2-40B4-BE49-F238E27FC236}">
                <a16:creationId xmlns:a16="http://schemas.microsoft.com/office/drawing/2014/main" id="{A7209B9D-18CD-45D3-AD9B-0000AA360891}"/>
              </a:ext>
            </a:extLst>
          </p:cNvPr>
          <p:cNvSpPr/>
          <p:nvPr/>
        </p:nvSpPr>
        <p:spPr>
          <a:xfrm>
            <a:off x="6482525" y="5852916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6" name="직사각형 355">
            <a:extLst>
              <a:ext uri="{FF2B5EF4-FFF2-40B4-BE49-F238E27FC236}">
                <a16:creationId xmlns:a16="http://schemas.microsoft.com/office/drawing/2014/main" id="{9EE24D82-838B-4A7C-8DB3-9A92C2DBE3E1}"/>
              </a:ext>
            </a:extLst>
          </p:cNvPr>
          <p:cNvSpPr/>
          <p:nvPr/>
        </p:nvSpPr>
        <p:spPr>
          <a:xfrm>
            <a:off x="6781229" y="5852916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8" name="직사각형 357">
            <a:extLst>
              <a:ext uri="{FF2B5EF4-FFF2-40B4-BE49-F238E27FC236}">
                <a16:creationId xmlns:a16="http://schemas.microsoft.com/office/drawing/2014/main" id="{02B3295F-5CD4-48A3-BFD6-614E96999722}"/>
              </a:ext>
            </a:extLst>
          </p:cNvPr>
          <p:cNvSpPr/>
          <p:nvPr/>
        </p:nvSpPr>
        <p:spPr>
          <a:xfrm>
            <a:off x="5586413" y="615383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9" name="직사각형 358">
            <a:extLst>
              <a:ext uri="{FF2B5EF4-FFF2-40B4-BE49-F238E27FC236}">
                <a16:creationId xmlns:a16="http://schemas.microsoft.com/office/drawing/2014/main" id="{B88994DC-34AD-46C1-A06A-A3D3A3FAC82B}"/>
              </a:ext>
            </a:extLst>
          </p:cNvPr>
          <p:cNvSpPr/>
          <p:nvPr/>
        </p:nvSpPr>
        <p:spPr>
          <a:xfrm>
            <a:off x="5885117" y="615383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0" name="직사각형 359">
            <a:extLst>
              <a:ext uri="{FF2B5EF4-FFF2-40B4-BE49-F238E27FC236}">
                <a16:creationId xmlns:a16="http://schemas.microsoft.com/office/drawing/2014/main" id="{23CC04D1-80A6-41D6-9B72-1FBE4F791988}"/>
              </a:ext>
            </a:extLst>
          </p:cNvPr>
          <p:cNvSpPr/>
          <p:nvPr/>
        </p:nvSpPr>
        <p:spPr>
          <a:xfrm>
            <a:off x="6183821" y="615383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1" name="직사각형 360">
            <a:extLst>
              <a:ext uri="{FF2B5EF4-FFF2-40B4-BE49-F238E27FC236}">
                <a16:creationId xmlns:a16="http://schemas.microsoft.com/office/drawing/2014/main" id="{AE821295-212C-4F73-A3AA-190D2F9BDD33}"/>
              </a:ext>
            </a:extLst>
          </p:cNvPr>
          <p:cNvSpPr/>
          <p:nvPr/>
        </p:nvSpPr>
        <p:spPr>
          <a:xfrm>
            <a:off x="6482525" y="615383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2" name="직사각형 361">
            <a:extLst>
              <a:ext uri="{FF2B5EF4-FFF2-40B4-BE49-F238E27FC236}">
                <a16:creationId xmlns:a16="http://schemas.microsoft.com/office/drawing/2014/main" id="{900CF9B5-B900-4D2C-9299-D7F66EBA0B51}"/>
              </a:ext>
            </a:extLst>
          </p:cNvPr>
          <p:cNvSpPr/>
          <p:nvPr/>
        </p:nvSpPr>
        <p:spPr>
          <a:xfrm>
            <a:off x="7079933" y="615383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3" name="직사각형 362">
            <a:extLst>
              <a:ext uri="{FF2B5EF4-FFF2-40B4-BE49-F238E27FC236}">
                <a16:creationId xmlns:a16="http://schemas.microsoft.com/office/drawing/2014/main" id="{352076B5-DF64-4F29-996C-BE6EFCF5BC93}"/>
              </a:ext>
            </a:extLst>
          </p:cNvPr>
          <p:cNvSpPr/>
          <p:nvPr/>
        </p:nvSpPr>
        <p:spPr>
          <a:xfrm>
            <a:off x="6482525" y="464925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4" name="직사각형 363">
            <a:extLst>
              <a:ext uri="{FF2B5EF4-FFF2-40B4-BE49-F238E27FC236}">
                <a16:creationId xmlns:a16="http://schemas.microsoft.com/office/drawing/2014/main" id="{8B56A141-75B4-434C-82C8-859F1A9F3E25}"/>
              </a:ext>
            </a:extLst>
          </p:cNvPr>
          <p:cNvSpPr/>
          <p:nvPr/>
        </p:nvSpPr>
        <p:spPr>
          <a:xfrm>
            <a:off x="5885117" y="495016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5" name="직사각형 364">
            <a:extLst>
              <a:ext uri="{FF2B5EF4-FFF2-40B4-BE49-F238E27FC236}">
                <a16:creationId xmlns:a16="http://schemas.microsoft.com/office/drawing/2014/main" id="{6E99CE88-DB48-4F44-BAA2-1C51FD59A5AC}"/>
              </a:ext>
            </a:extLst>
          </p:cNvPr>
          <p:cNvSpPr/>
          <p:nvPr/>
        </p:nvSpPr>
        <p:spPr>
          <a:xfrm>
            <a:off x="5586413" y="5852916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6" name="직사각형 365">
            <a:extLst>
              <a:ext uri="{FF2B5EF4-FFF2-40B4-BE49-F238E27FC236}">
                <a16:creationId xmlns:a16="http://schemas.microsoft.com/office/drawing/2014/main" id="{B280FD29-F57F-4CEC-9C17-8399A30271A9}"/>
              </a:ext>
            </a:extLst>
          </p:cNvPr>
          <p:cNvSpPr/>
          <p:nvPr/>
        </p:nvSpPr>
        <p:spPr>
          <a:xfrm>
            <a:off x="6781229" y="615383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7" name="직사각형 366">
            <a:extLst>
              <a:ext uri="{FF2B5EF4-FFF2-40B4-BE49-F238E27FC236}">
                <a16:creationId xmlns:a16="http://schemas.microsoft.com/office/drawing/2014/main" id="{C8D9F9FB-88BB-46D7-A3D8-35ACFD6B84F1}"/>
              </a:ext>
            </a:extLst>
          </p:cNvPr>
          <p:cNvSpPr/>
          <p:nvPr/>
        </p:nvSpPr>
        <p:spPr>
          <a:xfrm>
            <a:off x="3644625" y="5261267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8" name="직사각형 367">
            <a:extLst>
              <a:ext uri="{FF2B5EF4-FFF2-40B4-BE49-F238E27FC236}">
                <a16:creationId xmlns:a16="http://schemas.microsoft.com/office/drawing/2014/main" id="{73B5D41E-B3A8-4A8F-922B-A6A8B1B80050}"/>
              </a:ext>
            </a:extLst>
          </p:cNvPr>
          <p:cNvSpPr/>
          <p:nvPr/>
        </p:nvSpPr>
        <p:spPr>
          <a:xfrm>
            <a:off x="3943329" y="5261267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9" name="직사각형 368">
            <a:extLst>
              <a:ext uri="{FF2B5EF4-FFF2-40B4-BE49-F238E27FC236}">
                <a16:creationId xmlns:a16="http://schemas.microsoft.com/office/drawing/2014/main" id="{9C196BFA-7D1C-400D-87CE-0A82A137D8C4}"/>
              </a:ext>
            </a:extLst>
          </p:cNvPr>
          <p:cNvSpPr/>
          <p:nvPr/>
        </p:nvSpPr>
        <p:spPr>
          <a:xfrm>
            <a:off x="3644625" y="5562183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0" name="직사각형 369">
            <a:extLst>
              <a:ext uri="{FF2B5EF4-FFF2-40B4-BE49-F238E27FC236}">
                <a16:creationId xmlns:a16="http://schemas.microsoft.com/office/drawing/2014/main" id="{695394BB-D2BA-44F1-B802-1898AF7EEE49}"/>
              </a:ext>
            </a:extLst>
          </p:cNvPr>
          <p:cNvSpPr/>
          <p:nvPr/>
        </p:nvSpPr>
        <p:spPr>
          <a:xfrm>
            <a:off x="3943329" y="5562183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7" name="직사각형 336">
            <a:extLst>
              <a:ext uri="{FF2B5EF4-FFF2-40B4-BE49-F238E27FC236}">
                <a16:creationId xmlns:a16="http://schemas.microsoft.com/office/drawing/2014/main" id="{A3C460F7-9249-4026-939F-DA1C4A31B868}"/>
              </a:ext>
            </a:extLst>
          </p:cNvPr>
          <p:cNvSpPr/>
          <p:nvPr/>
        </p:nvSpPr>
        <p:spPr>
          <a:xfrm>
            <a:off x="6183821" y="495016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9" name="직사각형 338">
            <a:extLst>
              <a:ext uri="{FF2B5EF4-FFF2-40B4-BE49-F238E27FC236}">
                <a16:creationId xmlns:a16="http://schemas.microsoft.com/office/drawing/2014/main" id="{23717522-89BE-46CB-86BF-4895C26B24F9}"/>
              </a:ext>
            </a:extLst>
          </p:cNvPr>
          <p:cNvSpPr/>
          <p:nvPr/>
        </p:nvSpPr>
        <p:spPr>
          <a:xfrm>
            <a:off x="6781229" y="495016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3" name="직사각형 352">
            <a:extLst>
              <a:ext uri="{FF2B5EF4-FFF2-40B4-BE49-F238E27FC236}">
                <a16:creationId xmlns:a16="http://schemas.microsoft.com/office/drawing/2014/main" id="{C8A05362-1773-42C9-8F13-E90B8D34E180}"/>
              </a:ext>
            </a:extLst>
          </p:cNvPr>
          <p:cNvSpPr/>
          <p:nvPr/>
        </p:nvSpPr>
        <p:spPr>
          <a:xfrm>
            <a:off x="5885117" y="5852916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7" name="직사각형 356">
            <a:extLst>
              <a:ext uri="{FF2B5EF4-FFF2-40B4-BE49-F238E27FC236}">
                <a16:creationId xmlns:a16="http://schemas.microsoft.com/office/drawing/2014/main" id="{A512A1A1-DDC1-4DFE-B47E-8F7B3AC18D07}"/>
              </a:ext>
            </a:extLst>
          </p:cNvPr>
          <p:cNvSpPr/>
          <p:nvPr/>
        </p:nvSpPr>
        <p:spPr>
          <a:xfrm>
            <a:off x="7079933" y="5852916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180" name="그룹 7179">
            <a:extLst>
              <a:ext uri="{FF2B5EF4-FFF2-40B4-BE49-F238E27FC236}">
                <a16:creationId xmlns:a16="http://schemas.microsoft.com/office/drawing/2014/main" id="{EDA0D5FC-15E1-44D9-8F55-C5819B8AFF6C}"/>
              </a:ext>
            </a:extLst>
          </p:cNvPr>
          <p:cNvGrpSpPr/>
          <p:nvPr/>
        </p:nvGrpSpPr>
        <p:grpSpPr>
          <a:xfrm>
            <a:off x="4475316" y="4594953"/>
            <a:ext cx="902208" cy="906632"/>
            <a:chOff x="3649060" y="4691374"/>
            <a:chExt cx="902208" cy="906632"/>
          </a:xfrm>
          <a:noFill/>
        </p:grpSpPr>
        <p:sp>
          <p:nvSpPr>
            <p:cNvPr id="322" name="직사각형 321">
              <a:extLst>
                <a:ext uri="{FF2B5EF4-FFF2-40B4-BE49-F238E27FC236}">
                  <a16:creationId xmlns:a16="http://schemas.microsoft.com/office/drawing/2014/main" id="{86CD59BF-6D7A-4617-B045-49CB48DBC6A8}"/>
                </a:ext>
              </a:extLst>
            </p:cNvPr>
            <p:cNvSpPr/>
            <p:nvPr/>
          </p:nvSpPr>
          <p:spPr>
            <a:xfrm>
              <a:off x="3649060" y="4691374"/>
              <a:ext cx="304800" cy="30480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3" name="직사각형 322">
              <a:extLst>
                <a:ext uri="{FF2B5EF4-FFF2-40B4-BE49-F238E27FC236}">
                  <a16:creationId xmlns:a16="http://schemas.microsoft.com/office/drawing/2014/main" id="{70DC1709-2443-4ED8-B40C-335468FE23C4}"/>
                </a:ext>
              </a:extLst>
            </p:cNvPr>
            <p:cNvSpPr/>
            <p:nvPr/>
          </p:nvSpPr>
          <p:spPr>
            <a:xfrm>
              <a:off x="3947764" y="4691374"/>
              <a:ext cx="304800" cy="30480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4" name="직사각형 323">
              <a:extLst>
                <a:ext uri="{FF2B5EF4-FFF2-40B4-BE49-F238E27FC236}">
                  <a16:creationId xmlns:a16="http://schemas.microsoft.com/office/drawing/2014/main" id="{FA059CE9-A195-4AB0-9852-3087C34DCDF2}"/>
                </a:ext>
              </a:extLst>
            </p:cNvPr>
            <p:cNvSpPr/>
            <p:nvPr/>
          </p:nvSpPr>
          <p:spPr>
            <a:xfrm>
              <a:off x="4246468" y="4691374"/>
              <a:ext cx="304800" cy="30480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5" name="직사각형 324">
              <a:extLst>
                <a:ext uri="{FF2B5EF4-FFF2-40B4-BE49-F238E27FC236}">
                  <a16:creationId xmlns:a16="http://schemas.microsoft.com/office/drawing/2014/main" id="{FB1EF327-4855-4D92-8EF4-3DBC28AB2E27}"/>
                </a:ext>
              </a:extLst>
            </p:cNvPr>
            <p:cNvSpPr/>
            <p:nvPr/>
          </p:nvSpPr>
          <p:spPr>
            <a:xfrm>
              <a:off x="3649060" y="4992290"/>
              <a:ext cx="304800" cy="30480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6" name="직사각형 325">
              <a:extLst>
                <a:ext uri="{FF2B5EF4-FFF2-40B4-BE49-F238E27FC236}">
                  <a16:creationId xmlns:a16="http://schemas.microsoft.com/office/drawing/2014/main" id="{D4254CB7-3A40-4533-912D-13AD6EF17826}"/>
                </a:ext>
              </a:extLst>
            </p:cNvPr>
            <p:cNvSpPr/>
            <p:nvPr/>
          </p:nvSpPr>
          <p:spPr>
            <a:xfrm>
              <a:off x="3947764" y="4992290"/>
              <a:ext cx="304800" cy="30480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7" name="직사각형 326">
              <a:extLst>
                <a:ext uri="{FF2B5EF4-FFF2-40B4-BE49-F238E27FC236}">
                  <a16:creationId xmlns:a16="http://schemas.microsoft.com/office/drawing/2014/main" id="{7F5E3229-6293-4377-B04E-B1D06EC78E79}"/>
                </a:ext>
              </a:extLst>
            </p:cNvPr>
            <p:cNvSpPr/>
            <p:nvPr/>
          </p:nvSpPr>
          <p:spPr>
            <a:xfrm>
              <a:off x="4246468" y="4992290"/>
              <a:ext cx="304800" cy="30480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8" name="직사각형 327">
              <a:extLst>
                <a:ext uri="{FF2B5EF4-FFF2-40B4-BE49-F238E27FC236}">
                  <a16:creationId xmlns:a16="http://schemas.microsoft.com/office/drawing/2014/main" id="{6BEBBC14-946A-4E71-AEB4-6A75E5A9F534}"/>
                </a:ext>
              </a:extLst>
            </p:cNvPr>
            <p:cNvSpPr/>
            <p:nvPr/>
          </p:nvSpPr>
          <p:spPr>
            <a:xfrm>
              <a:off x="3649060" y="5293206"/>
              <a:ext cx="304800" cy="30480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9" name="직사각형 328">
              <a:extLst>
                <a:ext uri="{FF2B5EF4-FFF2-40B4-BE49-F238E27FC236}">
                  <a16:creationId xmlns:a16="http://schemas.microsoft.com/office/drawing/2014/main" id="{12AE6826-01E8-4CBD-B97C-EF436A105EF1}"/>
                </a:ext>
              </a:extLst>
            </p:cNvPr>
            <p:cNvSpPr/>
            <p:nvPr/>
          </p:nvSpPr>
          <p:spPr>
            <a:xfrm>
              <a:off x="3947764" y="5293206"/>
              <a:ext cx="304800" cy="30480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0" name="직사각형 329">
              <a:extLst>
                <a:ext uri="{FF2B5EF4-FFF2-40B4-BE49-F238E27FC236}">
                  <a16:creationId xmlns:a16="http://schemas.microsoft.com/office/drawing/2014/main" id="{7DAF01BD-9781-4C28-877F-104FEB0882A2}"/>
                </a:ext>
              </a:extLst>
            </p:cNvPr>
            <p:cNvSpPr/>
            <p:nvPr/>
          </p:nvSpPr>
          <p:spPr>
            <a:xfrm>
              <a:off x="4246468" y="5293206"/>
              <a:ext cx="304800" cy="30480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71" name="직사각형 370">
            <a:extLst>
              <a:ext uri="{FF2B5EF4-FFF2-40B4-BE49-F238E27FC236}">
                <a16:creationId xmlns:a16="http://schemas.microsoft.com/office/drawing/2014/main" id="{5EBB572C-477E-4450-833A-C6ACE3AF1E51}"/>
              </a:ext>
            </a:extLst>
          </p:cNvPr>
          <p:cNvSpPr/>
          <p:nvPr/>
        </p:nvSpPr>
        <p:spPr>
          <a:xfrm>
            <a:off x="7935596" y="5271463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2" name="직사각형 371">
            <a:extLst>
              <a:ext uri="{FF2B5EF4-FFF2-40B4-BE49-F238E27FC236}">
                <a16:creationId xmlns:a16="http://schemas.microsoft.com/office/drawing/2014/main" id="{55847D47-1A90-421B-8BB6-A905DEF82E7E}"/>
              </a:ext>
            </a:extLst>
          </p:cNvPr>
          <p:cNvSpPr/>
          <p:nvPr/>
        </p:nvSpPr>
        <p:spPr>
          <a:xfrm>
            <a:off x="8234300" y="5271463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3" name="직사각형 372">
            <a:extLst>
              <a:ext uri="{FF2B5EF4-FFF2-40B4-BE49-F238E27FC236}">
                <a16:creationId xmlns:a16="http://schemas.microsoft.com/office/drawing/2014/main" id="{1126A4E6-3032-40E0-A94F-608B281A9B9D}"/>
              </a:ext>
            </a:extLst>
          </p:cNvPr>
          <p:cNvSpPr/>
          <p:nvPr/>
        </p:nvSpPr>
        <p:spPr>
          <a:xfrm>
            <a:off x="7935596" y="5572379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4" name="직사각형 373">
            <a:extLst>
              <a:ext uri="{FF2B5EF4-FFF2-40B4-BE49-F238E27FC236}">
                <a16:creationId xmlns:a16="http://schemas.microsoft.com/office/drawing/2014/main" id="{83C2A1D4-EF1B-42EA-BD5A-969B9726B7E8}"/>
              </a:ext>
            </a:extLst>
          </p:cNvPr>
          <p:cNvSpPr/>
          <p:nvPr/>
        </p:nvSpPr>
        <p:spPr>
          <a:xfrm>
            <a:off x="8234300" y="5572379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480240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218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계층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7.4 CNN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구현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신경망 시각화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7.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 신경망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53226284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pic>
        <p:nvPicPr>
          <p:cNvPr id="162" name="Picture 2">
            <a:extLst>
              <a:ext uri="{FF2B5EF4-FFF2-40B4-BE49-F238E27FC236}">
                <a16:creationId xmlns:a16="http://schemas.microsoft.com/office/drawing/2014/main" id="{BD47E58F-355D-4A9C-9AE2-0C8408A5B1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676"/>
          <a:stretch/>
        </p:blipFill>
        <p:spPr bwMode="auto">
          <a:xfrm>
            <a:off x="281370" y="2023890"/>
            <a:ext cx="754740" cy="674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3" name="사각형: 둥근 모서리 162">
            <a:extLst>
              <a:ext uri="{FF2B5EF4-FFF2-40B4-BE49-F238E27FC236}">
                <a16:creationId xmlns:a16="http://schemas.microsoft.com/office/drawing/2014/main" id="{F3BD3ACA-B424-4BC3-8A49-15144B2632E4}"/>
              </a:ext>
            </a:extLst>
          </p:cNvPr>
          <p:cNvSpPr/>
          <p:nvPr/>
        </p:nvSpPr>
        <p:spPr>
          <a:xfrm>
            <a:off x="1527232" y="1436050"/>
            <a:ext cx="648355" cy="1849694"/>
          </a:xfrm>
          <a:prstGeom prst="round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Convolution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BF9736C5-DE5C-4258-AC8A-DD13EB517265}"/>
              </a:ext>
            </a:extLst>
          </p:cNvPr>
          <p:cNvCxnSpPr>
            <a:stCxn id="162" idx="3"/>
            <a:endCxn id="163" idx="1"/>
          </p:cNvCxnSpPr>
          <p:nvPr/>
        </p:nvCxnSpPr>
        <p:spPr>
          <a:xfrm>
            <a:off x="1036110" y="2360897"/>
            <a:ext cx="4911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사각형: 둥근 모서리 164">
            <a:extLst>
              <a:ext uri="{FF2B5EF4-FFF2-40B4-BE49-F238E27FC236}">
                <a16:creationId xmlns:a16="http://schemas.microsoft.com/office/drawing/2014/main" id="{9839D868-1938-460A-9FB5-716996CA541B}"/>
              </a:ext>
            </a:extLst>
          </p:cNvPr>
          <p:cNvSpPr/>
          <p:nvPr/>
        </p:nvSpPr>
        <p:spPr>
          <a:xfrm>
            <a:off x="3211328" y="1435608"/>
            <a:ext cx="648355" cy="1849694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Pooling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66" name="직선 화살표 연결선 165">
            <a:extLst>
              <a:ext uri="{FF2B5EF4-FFF2-40B4-BE49-F238E27FC236}">
                <a16:creationId xmlns:a16="http://schemas.microsoft.com/office/drawing/2014/main" id="{6EA8A8A9-80F1-476C-BE04-29A49D50DECE}"/>
              </a:ext>
            </a:extLst>
          </p:cNvPr>
          <p:cNvCxnSpPr>
            <a:cxnSpLocks/>
            <a:stCxn id="172" idx="3"/>
            <a:endCxn id="165" idx="1"/>
          </p:cNvCxnSpPr>
          <p:nvPr/>
        </p:nvCxnSpPr>
        <p:spPr>
          <a:xfrm>
            <a:off x="3017635" y="2360455"/>
            <a:ext cx="1936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사각형: 둥근 모서리 171">
            <a:extLst>
              <a:ext uri="{FF2B5EF4-FFF2-40B4-BE49-F238E27FC236}">
                <a16:creationId xmlns:a16="http://schemas.microsoft.com/office/drawing/2014/main" id="{785388AD-5518-4F17-8B13-B346E12A03C6}"/>
              </a:ext>
            </a:extLst>
          </p:cNvPr>
          <p:cNvSpPr/>
          <p:nvPr/>
        </p:nvSpPr>
        <p:spPr>
          <a:xfrm>
            <a:off x="2369280" y="1435608"/>
            <a:ext cx="648355" cy="1849694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73" name="직선 화살표 연결선 172">
            <a:extLst>
              <a:ext uri="{FF2B5EF4-FFF2-40B4-BE49-F238E27FC236}">
                <a16:creationId xmlns:a16="http://schemas.microsoft.com/office/drawing/2014/main" id="{1D36CFFC-D1F9-4619-9DCF-B67D587BF725}"/>
              </a:ext>
            </a:extLst>
          </p:cNvPr>
          <p:cNvCxnSpPr>
            <a:cxnSpLocks/>
            <a:stCxn id="163" idx="3"/>
            <a:endCxn id="172" idx="1"/>
          </p:cNvCxnSpPr>
          <p:nvPr/>
        </p:nvCxnSpPr>
        <p:spPr>
          <a:xfrm flipV="1">
            <a:off x="2175587" y="2360455"/>
            <a:ext cx="193693" cy="4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사각형: 둥근 모서리 173">
            <a:extLst>
              <a:ext uri="{FF2B5EF4-FFF2-40B4-BE49-F238E27FC236}">
                <a16:creationId xmlns:a16="http://schemas.microsoft.com/office/drawing/2014/main" id="{09D8CB3D-0A53-46FD-A5CB-DE955FDC89AD}"/>
              </a:ext>
            </a:extLst>
          </p:cNvPr>
          <p:cNvSpPr/>
          <p:nvPr/>
        </p:nvSpPr>
        <p:spPr>
          <a:xfrm>
            <a:off x="6581307" y="1435608"/>
            <a:ext cx="648355" cy="1849694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F952FCF0-13C0-47A5-8153-94FEDD4B2774}"/>
              </a:ext>
            </a:extLst>
          </p:cNvPr>
          <p:cNvCxnSpPr>
            <a:cxnSpLocks/>
            <a:endCxn id="174" idx="1"/>
          </p:cNvCxnSpPr>
          <p:nvPr/>
        </p:nvCxnSpPr>
        <p:spPr>
          <a:xfrm>
            <a:off x="6387613" y="2360455"/>
            <a:ext cx="19369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사각형: 둥근 모서리 175">
            <a:extLst>
              <a:ext uri="{FF2B5EF4-FFF2-40B4-BE49-F238E27FC236}">
                <a16:creationId xmlns:a16="http://schemas.microsoft.com/office/drawing/2014/main" id="{FD8DF7F0-D043-4898-B7F9-D599ED4EA35F}"/>
              </a:ext>
            </a:extLst>
          </p:cNvPr>
          <p:cNvSpPr/>
          <p:nvPr/>
        </p:nvSpPr>
        <p:spPr>
          <a:xfrm>
            <a:off x="7422193" y="1436050"/>
            <a:ext cx="648355" cy="1849694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78" name="직선 화살표 연결선 177">
            <a:extLst>
              <a:ext uri="{FF2B5EF4-FFF2-40B4-BE49-F238E27FC236}">
                <a16:creationId xmlns:a16="http://schemas.microsoft.com/office/drawing/2014/main" id="{5B44241A-F91A-455B-9703-3C52F7A76145}"/>
              </a:ext>
            </a:extLst>
          </p:cNvPr>
          <p:cNvCxnSpPr>
            <a:cxnSpLocks/>
            <a:stCxn id="179" idx="3"/>
          </p:cNvCxnSpPr>
          <p:nvPr/>
        </p:nvCxnSpPr>
        <p:spPr>
          <a:xfrm>
            <a:off x="8912596" y="2360455"/>
            <a:ext cx="63792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사각형: 둥근 모서리 178">
            <a:extLst>
              <a:ext uri="{FF2B5EF4-FFF2-40B4-BE49-F238E27FC236}">
                <a16:creationId xmlns:a16="http://schemas.microsoft.com/office/drawing/2014/main" id="{0DC6E21E-A292-4058-B297-8276A33775BB}"/>
              </a:ext>
            </a:extLst>
          </p:cNvPr>
          <p:cNvSpPr/>
          <p:nvPr/>
        </p:nvSpPr>
        <p:spPr>
          <a:xfrm>
            <a:off x="8264241" y="1435608"/>
            <a:ext cx="648355" cy="1849694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Softmax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80" name="직선 화살표 연결선 179">
            <a:extLst>
              <a:ext uri="{FF2B5EF4-FFF2-40B4-BE49-F238E27FC236}">
                <a16:creationId xmlns:a16="http://schemas.microsoft.com/office/drawing/2014/main" id="{9927C1C2-96A3-465E-9EB8-371842CA252C}"/>
              </a:ext>
            </a:extLst>
          </p:cNvPr>
          <p:cNvCxnSpPr>
            <a:cxnSpLocks/>
            <a:stCxn id="176" idx="3"/>
            <a:endCxn id="179" idx="1"/>
          </p:cNvCxnSpPr>
          <p:nvPr/>
        </p:nvCxnSpPr>
        <p:spPr>
          <a:xfrm flipV="1">
            <a:off x="8070548" y="2360455"/>
            <a:ext cx="193693" cy="4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직선 화살표 연결선 182">
            <a:extLst>
              <a:ext uri="{FF2B5EF4-FFF2-40B4-BE49-F238E27FC236}">
                <a16:creationId xmlns:a16="http://schemas.microsoft.com/office/drawing/2014/main" id="{F4DBAE20-A0E1-464C-A607-229C55DE775C}"/>
              </a:ext>
            </a:extLst>
          </p:cNvPr>
          <p:cNvCxnSpPr>
            <a:cxnSpLocks/>
            <a:stCxn id="174" idx="3"/>
            <a:endCxn id="176" idx="1"/>
          </p:cNvCxnSpPr>
          <p:nvPr/>
        </p:nvCxnSpPr>
        <p:spPr>
          <a:xfrm>
            <a:off x="7229662" y="2360455"/>
            <a:ext cx="192531" cy="4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D260417F-0FAC-4387-BB3A-65C26AA4437A}"/>
              </a:ext>
            </a:extLst>
          </p:cNvPr>
          <p:cNvSpPr/>
          <p:nvPr/>
        </p:nvSpPr>
        <p:spPr>
          <a:xfrm>
            <a:off x="4049949" y="1435608"/>
            <a:ext cx="648355" cy="1849694"/>
          </a:xfrm>
          <a:prstGeom prst="round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Convolution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70321A4C-2E15-4A23-B405-BC32CC8FB9B5}"/>
              </a:ext>
            </a:extLst>
          </p:cNvPr>
          <p:cNvSpPr/>
          <p:nvPr/>
        </p:nvSpPr>
        <p:spPr>
          <a:xfrm>
            <a:off x="5734045" y="1435166"/>
            <a:ext cx="648355" cy="1849694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Pooling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09450730-DE40-4420-B195-4778C3EFBD99}"/>
              </a:ext>
            </a:extLst>
          </p:cNvPr>
          <p:cNvCxnSpPr>
            <a:cxnSpLocks/>
            <a:stCxn id="23" idx="3"/>
            <a:endCxn id="21" idx="1"/>
          </p:cNvCxnSpPr>
          <p:nvPr/>
        </p:nvCxnSpPr>
        <p:spPr>
          <a:xfrm>
            <a:off x="5540352" y="2360013"/>
            <a:ext cx="1936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205AAD96-8C6D-4E64-ADFE-6824E220B96A}"/>
              </a:ext>
            </a:extLst>
          </p:cNvPr>
          <p:cNvSpPr/>
          <p:nvPr/>
        </p:nvSpPr>
        <p:spPr>
          <a:xfrm>
            <a:off x="4891997" y="1435166"/>
            <a:ext cx="648355" cy="1849694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5589EA52-C8C1-4E05-AE2A-BB143521B60D}"/>
              </a:ext>
            </a:extLst>
          </p:cNvPr>
          <p:cNvCxnSpPr>
            <a:cxnSpLocks/>
            <a:stCxn id="20" idx="3"/>
            <a:endCxn id="23" idx="1"/>
          </p:cNvCxnSpPr>
          <p:nvPr/>
        </p:nvCxnSpPr>
        <p:spPr>
          <a:xfrm flipV="1">
            <a:off x="4698304" y="2360013"/>
            <a:ext cx="193693" cy="4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1B36C486-DE2B-4FF3-A8F6-AF2F14094C54}"/>
              </a:ext>
            </a:extLst>
          </p:cNvPr>
          <p:cNvCxnSpPr>
            <a:cxnSpLocks/>
            <a:stCxn id="165" idx="3"/>
            <a:endCxn id="20" idx="1"/>
          </p:cNvCxnSpPr>
          <p:nvPr/>
        </p:nvCxnSpPr>
        <p:spPr>
          <a:xfrm>
            <a:off x="3859683" y="2360455"/>
            <a:ext cx="190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59E521EE-604A-410A-BDCC-BB80EABA4EF4}"/>
              </a:ext>
            </a:extLst>
          </p:cNvPr>
          <p:cNvCxnSpPr>
            <a:cxnSpLocks/>
          </p:cNvCxnSpPr>
          <p:nvPr/>
        </p:nvCxnSpPr>
        <p:spPr>
          <a:xfrm flipH="1">
            <a:off x="3846003" y="2468880"/>
            <a:ext cx="190266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B3E23C52-F5C7-4799-9662-351F8E2BC355}"/>
              </a:ext>
            </a:extLst>
          </p:cNvPr>
          <p:cNvCxnSpPr>
            <a:cxnSpLocks/>
          </p:cNvCxnSpPr>
          <p:nvPr/>
        </p:nvCxnSpPr>
        <p:spPr>
          <a:xfrm flipH="1">
            <a:off x="4684849" y="2468880"/>
            <a:ext cx="190266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1A00197F-B2E8-4569-8F18-697339921E69}"/>
              </a:ext>
            </a:extLst>
          </p:cNvPr>
          <p:cNvCxnSpPr>
            <a:cxnSpLocks/>
          </p:cNvCxnSpPr>
          <p:nvPr/>
        </p:nvCxnSpPr>
        <p:spPr>
          <a:xfrm flipH="1">
            <a:off x="5530591" y="2456688"/>
            <a:ext cx="190266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4313E887-6C84-4A28-B6B5-8D26B1E09CEC}"/>
              </a:ext>
            </a:extLst>
          </p:cNvPr>
          <p:cNvCxnSpPr>
            <a:cxnSpLocks/>
          </p:cNvCxnSpPr>
          <p:nvPr/>
        </p:nvCxnSpPr>
        <p:spPr>
          <a:xfrm flipH="1">
            <a:off x="6382400" y="2468880"/>
            <a:ext cx="190266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E682F922-B458-4FCD-99B9-3F9EBA44C59D}"/>
              </a:ext>
            </a:extLst>
          </p:cNvPr>
          <p:cNvCxnSpPr>
            <a:cxnSpLocks/>
          </p:cNvCxnSpPr>
          <p:nvPr/>
        </p:nvCxnSpPr>
        <p:spPr>
          <a:xfrm flipH="1">
            <a:off x="7231927" y="2456688"/>
            <a:ext cx="190266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08088FAC-D1AF-4E6D-B4D5-60015AFA5DDA}"/>
              </a:ext>
            </a:extLst>
          </p:cNvPr>
          <p:cNvCxnSpPr>
            <a:cxnSpLocks/>
          </p:cNvCxnSpPr>
          <p:nvPr/>
        </p:nvCxnSpPr>
        <p:spPr>
          <a:xfrm flipH="1">
            <a:off x="8070548" y="2456688"/>
            <a:ext cx="190266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A378EF95-BB30-4FEC-AD9C-1DE953CBD664}"/>
              </a:ext>
            </a:extLst>
          </p:cNvPr>
          <p:cNvCxnSpPr>
            <a:cxnSpLocks/>
          </p:cNvCxnSpPr>
          <p:nvPr/>
        </p:nvCxnSpPr>
        <p:spPr>
          <a:xfrm flipH="1">
            <a:off x="8912596" y="2468880"/>
            <a:ext cx="190266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97D6A294-2FAD-4642-BA44-C13BF67F25CD}"/>
              </a:ext>
            </a:extLst>
          </p:cNvPr>
          <p:cNvCxnSpPr>
            <a:cxnSpLocks/>
          </p:cNvCxnSpPr>
          <p:nvPr/>
        </p:nvCxnSpPr>
        <p:spPr>
          <a:xfrm flipH="1">
            <a:off x="3021062" y="2468880"/>
            <a:ext cx="190266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EE3C63C6-4FB2-414E-8C6A-0D153C3A5A44}"/>
              </a:ext>
            </a:extLst>
          </p:cNvPr>
          <p:cNvCxnSpPr>
            <a:cxnSpLocks/>
          </p:cNvCxnSpPr>
          <p:nvPr/>
        </p:nvCxnSpPr>
        <p:spPr>
          <a:xfrm flipH="1">
            <a:off x="2179014" y="2468880"/>
            <a:ext cx="190266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6996136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E03F93-8F9B-4A79-A2DD-06EFA53F3154}"/>
              </a:ext>
            </a:extLst>
          </p:cNvPr>
          <p:cNvSpPr txBox="1"/>
          <p:nvPr/>
        </p:nvSpPr>
        <p:spPr>
          <a:xfrm>
            <a:off x="299095" y="1515578"/>
            <a:ext cx="6244017" cy="10772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FN, C, FH, FW = self.W.shape  # (1,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N, C, H, W = x.shape          # (1,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,4,4)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out_h = 1 + int((H + 2*self.pad - FH) / self.stride)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out_w = 1 + int((W + 2*self.pad - FW) / self.stride)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7707B4D-031F-453B-AFD0-C5B0AFE0FF58}"/>
                  </a:ext>
                </a:extLst>
              </p:cNvPr>
              <p:cNvSpPr txBox="1"/>
              <p:nvPr/>
            </p:nvSpPr>
            <p:spPr>
              <a:xfrm>
                <a:off x="612648" y="2734964"/>
                <a:ext cx="3302699" cy="6940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𝑂𝐻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𝐹𝐻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7707B4D-031F-453B-AFD0-C5B0AFE0FF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648" y="2734964"/>
                <a:ext cx="3302699" cy="69403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37969B85-C14C-496F-BF0A-223862D5A6D1}"/>
              </a:ext>
            </a:extLst>
          </p:cNvPr>
          <p:cNvSpPr txBox="1"/>
          <p:nvPr/>
        </p:nvSpPr>
        <p:spPr>
          <a:xfrm>
            <a:off x="299095" y="4870770"/>
            <a:ext cx="17331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입력 데이터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88186B-CD70-4718-8114-AEF2DFF6E724}"/>
              </a:ext>
            </a:extLst>
          </p:cNvPr>
          <p:cNvSpPr txBox="1"/>
          <p:nvPr/>
        </p:nvSpPr>
        <p:spPr>
          <a:xfrm>
            <a:off x="299095" y="5236035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(N,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C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,H,W)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F0D3D8-A08D-4C76-BD8C-5A57530F16F3}"/>
              </a:ext>
            </a:extLst>
          </p:cNvPr>
          <p:cNvSpPr txBox="1"/>
          <p:nvPr/>
        </p:nvSpPr>
        <p:spPr>
          <a:xfrm>
            <a:off x="299095" y="4247879"/>
            <a:ext cx="15311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(FN,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C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,FH,FW)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04AE82-649C-457C-B26F-F2D378F29373}"/>
              </a:ext>
            </a:extLst>
          </p:cNvPr>
          <p:cNvSpPr txBox="1"/>
          <p:nvPr/>
        </p:nvSpPr>
        <p:spPr>
          <a:xfrm>
            <a:off x="618875" y="3874773"/>
            <a:ext cx="646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B01D0E-6CDF-4B2E-A29E-B6148BC35683}"/>
              </a:ext>
            </a:extLst>
          </p:cNvPr>
          <p:cNvSpPr txBox="1"/>
          <p:nvPr/>
        </p:nvSpPr>
        <p:spPr>
          <a:xfrm>
            <a:off x="222250" y="1023457"/>
            <a:ext cx="39228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Convolution.forward(x)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B12A728-2609-4073-A379-05E6CF34586A}"/>
              </a:ext>
            </a:extLst>
          </p:cNvPr>
          <p:cNvSpPr/>
          <p:nvPr/>
        </p:nvSpPr>
        <p:spPr>
          <a:xfrm>
            <a:off x="5000263" y="3352800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D5A8D9-9878-4689-8A50-2D4786C2CC98}"/>
              </a:ext>
            </a:extLst>
          </p:cNvPr>
          <p:cNvSpPr/>
          <p:nvPr/>
        </p:nvSpPr>
        <p:spPr>
          <a:xfrm>
            <a:off x="5347504" y="3352800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D6E0423-CDEA-407A-86AD-35182E848B62}"/>
              </a:ext>
            </a:extLst>
          </p:cNvPr>
          <p:cNvSpPr/>
          <p:nvPr/>
        </p:nvSpPr>
        <p:spPr>
          <a:xfrm>
            <a:off x="5694745" y="3352800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ACA66B2-6189-460E-B560-C670068F3B10}"/>
              </a:ext>
            </a:extLst>
          </p:cNvPr>
          <p:cNvSpPr/>
          <p:nvPr/>
        </p:nvSpPr>
        <p:spPr>
          <a:xfrm>
            <a:off x="6041986" y="3352800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A60774F-B724-4264-9237-96090588ECAD}"/>
              </a:ext>
            </a:extLst>
          </p:cNvPr>
          <p:cNvSpPr/>
          <p:nvPr/>
        </p:nvSpPr>
        <p:spPr>
          <a:xfrm>
            <a:off x="5000263" y="3700041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B9C9294-D7C6-4A0F-BD5F-27F7B7FE81BB}"/>
              </a:ext>
            </a:extLst>
          </p:cNvPr>
          <p:cNvSpPr/>
          <p:nvPr/>
        </p:nvSpPr>
        <p:spPr>
          <a:xfrm>
            <a:off x="5347504" y="3700041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EB58CEC-955C-4F13-B195-2FF8853A7C78}"/>
              </a:ext>
            </a:extLst>
          </p:cNvPr>
          <p:cNvSpPr/>
          <p:nvPr/>
        </p:nvSpPr>
        <p:spPr>
          <a:xfrm>
            <a:off x="5694745" y="3700041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DD956EC-4D96-47E3-AC1C-080A27BB90E0}"/>
              </a:ext>
            </a:extLst>
          </p:cNvPr>
          <p:cNvSpPr/>
          <p:nvPr/>
        </p:nvSpPr>
        <p:spPr>
          <a:xfrm>
            <a:off x="6041986" y="3700041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AC2DBA3-B07E-4DE3-B509-99AD530FB881}"/>
              </a:ext>
            </a:extLst>
          </p:cNvPr>
          <p:cNvSpPr/>
          <p:nvPr/>
        </p:nvSpPr>
        <p:spPr>
          <a:xfrm>
            <a:off x="5000263" y="4047282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799B9AA-6F19-494D-85D7-B14742378AC6}"/>
              </a:ext>
            </a:extLst>
          </p:cNvPr>
          <p:cNvSpPr/>
          <p:nvPr/>
        </p:nvSpPr>
        <p:spPr>
          <a:xfrm>
            <a:off x="5347504" y="4047282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E6D4929-3C8B-448D-9A61-59D662719D8F}"/>
              </a:ext>
            </a:extLst>
          </p:cNvPr>
          <p:cNvSpPr/>
          <p:nvPr/>
        </p:nvSpPr>
        <p:spPr>
          <a:xfrm>
            <a:off x="5694745" y="4047282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6900776-6702-46A9-A12F-45A36E1061B0}"/>
              </a:ext>
            </a:extLst>
          </p:cNvPr>
          <p:cNvSpPr/>
          <p:nvPr/>
        </p:nvSpPr>
        <p:spPr>
          <a:xfrm>
            <a:off x="6041986" y="4047282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DBE21BF-8CF2-409E-BDAF-1DDFBBF937EE}"/>
              </a:ext>
            </a:extLst>
          </p:cNvPr>
          <p:cNvSpPr/>
          <p:nvPr/>
        </p:nvSpPr>
        <p:spPr>
          <a:xfrm>
            <a:off x="5000263" y="4394523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1CBD1E7-A738-494D-8DC1-A028A08EF46F}"/>
              </a:ext>
            </a:extLst>
          </p:cNvPr>
          <p:cNvSpPr/>
          <p:nvPr/>
        </p:nvSpPr>
        <p:spPr>
          <a:xfrm>
            <a:off x="5347504" y="4394523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11327D6-8DF5-4AA2-8E89-25906890F824}"/>
              </a:ext>
            </a:extLst>
          </p:cNvPr>
          <p:cNvSpPr/>
          <p:nvPr/>
        </p:nvSpPr>
        <p:spPr>
          <a:xfrm>
            <a:off x="5694745" y="4394523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F579568-882C-49B9-8A44-F5D415811864}"/>
              </a:ext>
            </a:extLst>
          </p:cNvPr>
          <p:cNvSpPr/>
          <p:nvPr/>
        </p:nvSpPr>
        <p:spPr>
          <a:xfrm>
            <a:off x="6041986" y="4394523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8872E0DF-D8F5-4DCA-97FE-E0A8EEAEB99D}"/>
              </a:ext>
            </a:extLst>
          </p:cNvPr>
          <p:cNvSpPr/>
          <p:nvPr/>
        </p:nvSpPr>
        <p:spPr>
          <a:xfrm>
            <a:off x="6940952" y="3727017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EFDB56E-0B8D-460D-8430-B01EAC476FFF}"/>
              </a:ext>
            </a:extLst>
          </p:cNvPr>
          <p:cNvSpPr/>
          <p:nvPr/>
        </p:nvSpPr>
        <p:spPr>
          <a:xfrm>
            <a:off x="7288193" y="3727017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E5492D3D-4487-401E-A0D5-6BAE401307B7}"/>
              </a:ext>
            </a:extLst>
          </p:cNvPr>
          <p:cNvSpPr/>
          <p:nvPr/>
        </p:nvSpPr>
        <p:spPr>
          <a:xfrm>
            <a:off x="6940952" y="4074258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5020B02-FA22-48FF-9787-F9B1B01D3287}"/>
              </a:ext>
            </a:extLst>
          </p:cNvPr>
          <p:cNvSpPr/>
          <p:nvPr/>
        </p:nvSpPr>
        <p:spPr>
          <a:xfrm>
            <a:off x="7288193" y="4074258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14C4ED85-1879-4863-A36C-CAC6CC48946D}"/>
              </a:ext>
            </a:extLst>
          </p:cNvPr>
          <p:cNvGrpSpPr/>
          <p:nvPr/>
        </p:nvGrpSpPr>
        <p:grpSpPr>
          <a:xfrm>
            <a:off x="4993291" y="3354707"/>
            <a:ext cx="694482" cy="694482"/>
            <a:chOff x="6898511" y="2734964"/>
            <a:chExt cx="694482" cy="694482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18430A81-5E45-4E2C-BF60-9391BEDC7380}"/>
                </a:ext>
              </a:extLst>
            </p:cNvPr>
            <p:cNvSpPr/>
            <p:nvPr/>
          </p:nvSpPr>
          <p:spPr>
            <a:xfrm>
              <a:off x="6898511" y="2734964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AF257C2D-834B-4075-9E29-B1305199AFE2}"/>
                </a:ext>
              </a:extLst>
            </p:cNvPr>
            <p:cNvSpPr/>
            <p:nvPr/>
          </p:nvSpPr>
          <p:spPr>
            <a:xfrm>
              <a:off x="7245752" y="2734964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EA35F70F-F48B-4B1E-AD9E-17F88EE2AFE0}"/>
                </a:ext>
              </a:extLst>
            </p:cNvPr>
            <p:cNvSpPr/>
            <p:nvPr/>
          </p:nvSpPr>
          <p:spPr>
            <a:xfrm>
              <a:off x="6898511" y="3082205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0BEDECE2-7C0B-4032-AC85-698EF4197441}"/>
                </a:ext>
              </a:extLst>
            </p:cNvPr>
            <p:cNvSpPr/>
            <p:nvPr/>
          </p:nvSpPr>
          <p:spPr>
            <a:xfrm>
              <a:off x="7245752" y="3082205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64A69A54-884A-4A41-9FDC-6330BC314DA9}"/>
              </a:ext>
            </a:extLst>
          </p:cNvPr>
          <p:cNvSpPr/>
          <p:nvPr/>
        </p:nvSpPr>
        <p:spPr>
          <a:xfrm>
            <a:off x="9003621" y="3606120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CA075BE5-4E1E-46F2-8DBB-B99E2FC44DA1}"/>
              </a:ext>
            </a:extLst>
          </p:cNvPr>
          <p:cNvSpPr/>
          <p:nvPr/>
        </p:nvSpPr>
        <p:spPr>
          <a:xfrm>
            <a:off x="9350862" y="3606120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7FF7F404-1DC3-471A-9A4D-882EA5DAB93B}"/>
              </a:ext>
            </a:extLst>
          </p:cNvPr>
          <p:cNvSpPr/>
          <p:nvPr/>
        </p:nvSpPr>
        <p:spPr>
          <a:xfrm>
            <a:off x="9698103" y="3606120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7C6475B-E112-4186-98A1-61AAB0009FC9}"/>
              </a:ext>
            </a:extLst>
          </p:cNvPr>
          <p:cNvSpPr/>
          <p:nvPr/>
        </p:nvSpPr>
        <p:spPr>
          <a:xfrm>
            <a:off x="9003621" y="3953361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29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337977EB-ACB6-4D67-976E-7DFE5EEEE810}"/>
              </a:ext>
            </a:extLst>
          </p:cNvPr>
          <p:cNvSpPr/>
          <p:nvPr/>
        </p:nvSpPr>
        <p:spPr>
          <a:xfrm>
            <a:off x="9350862" y="3953361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33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569068E5-F4D3-4FB6-9AAA-882E24137C37}"/>
              </a:ext>
            </a:extLst>
          </p:cNvPr>
          <p:cNvSpPr/>
          <p:nvPr/>
        </p:nvSpPr>
        <p:spPr>
          <a:xfrm>
            <a:off x="9698103" y="3953361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37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ECE2D906-0D4B-4010-8174-498C7D41BAB6}"/>
              </a:ext>
            </a:extLst>
          </p:cNvPr>
          <p:cNvSpPr/>
          <p:nvPr/>
        </p:nvSpPr>
        <p:spPr>
          <a:xfrm>
            <a:off x="9003621" y="4300602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45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1F4A0532-A5BD-4B6E-A44A-522D0A7BA47E}"/>
              </a:ext>
            </a:extLst>
          </p:cNvPr>
          <p:cNvSpPr/>
          <p:nvPr/>
        </p:nvSpPr>
        <p:spPr>
          <a:xfrm>
            <a:off x="9350862" y="4300602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49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651CCB2D-4360-4BCF-B80A-D88042EC5B64}"/>
              </a:ext>
            </a:extLst>
          </p:cNvPr>
          <p:cNvSpPr/>
          <p:nvPr/>
        </p:nvSpPr>
        <p:spPr>
          <a:xfrm>
            <a:off x="9698103" y="4300602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53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82196C1-F500-4079-B0D6-CBF1931B9182}"/>
              </a:ext>
            </a:extLst>
          </p:cNvPr>
          <p:cNvSpPr txBox="1"/>
          <p:nvPr/>
        </p:nvSpPr>
        <p:spPr>
          <a:xfrm>
            <a:off x="8517484" y="381835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7FE08BF1-4B98-4BBE-9FFF-DAF92C2DD567}"/>
              </a:ext>
            </a:extLst>
          </p:cNvPr>
          <p:cNvSpPr/>
          <p:nvPr/>
        </p:nvSpPr>
        <p:spPr>
          <a:xfrm>
            <a:off x="6545487" y="3953361"/>
            <a:ext cx="277793" cy="277793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9BFD152E-1CA3-43B1-A6F9-FEEFD7739F8B}"/>
              </a:ext>
            </a:extLst>
          </p:cNvPr>
          <p:cNvSpPr/>
          <p:nvPr/>
        </p:nvSpPr>
        <p:spPr>
          <a:xfrm>
            <a:off x="8096940" y="3883913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E4CB969-1C19-4CB7-97F1-EF4C000DE578}"/>
              </a:ext>
            </a:extLst>
          </p:cNvPr>
          <p:cNvSpPr txBox="1"/>
          <p:nvPr/>
        </p:nvSpPr>
        <p:spPr>
          <a:xfrm>
            <a:off x="7688895" y="381186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2EBB80C-F65C-42F6-8FC0-05F50022B424}"/>
              </a:ext>
            </a:extLst>
          </p:cNvPr>
          <p:cNvSpPr txBox="1"/>
          <p:nvPr/>
        </p:nvSpPr>
        <p:spPr>
          <a:xfrm>
            <a:off x="8366152" y="2517074"/>
            <a:ext cx="23166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[[[[13. 17. 21.]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[29. 33. 37.]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[45. 49. 53.]]]]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5FBB7A8-38A7-4C19-97C4-FA4B7CD67175}"/>
              </a:ext>
            </a:extLst>
          </p:cNvPr>
          <p:cNvSpPr txBox="1"/>
          <p:nvPr/>
        </p:nvSpPr>
        <p:spPr>
          <a:xfrm>
            <a:off x="5021048" y="4815974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FFC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,4,4)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E2C222B-06F2-4E5C-B3F2-0ADB0862E79C}"/>
              </a:ext>
            </a:extLst>
          </p:cNvPr>
          <p:cNvSpPr txBox="1"/>
          <p:nvPr/>
        </p:nvSpPr>
        <p:spPr>
          <a:xfrm>
            <a:off x="6663913" y="4815974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3399FF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C09FBB1-9EEF-45E6-A61D-4500FC858924}"/>
              </a:ext>
            </a:extLst>
          </p:cNvPr>
          <p:cNvSpPr txBox="1"/>
          <p:nvPr/>
        </p:nvSpPr>
        <p:spPr>
          <a:xfrm>
            <a:off x="7953806" y="4282559"/>
            <a:ext cx="6335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3399FF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B6B7DC8-0940-4F03-A5B8-7668E2531782}"/>
              </a:ext>
            </a:extLst>
          </p:cNvPr>
          <p:cNvSpPr txBox="1"/>
          <p:nvPr/>
        </p:nvSpPr>
        <p:spPr>
          <a:xfrm>
            <a:off x="8872068" y="4750308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FFC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3399FF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,3,3)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7012722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다차원 배열의 연산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E03F93-8F9B-4A79-A2DD-06EFA53F3154}"/>
              </a:ext>
            </a:extLst>
          </p:cNvPr>
          <p:cNvSpPr txBox="1"/>
          <p:nvPr/>
        </p:nvSpPr>
        <p:spPr>
          <a:xfrm>
            <a:off x="546022" y="1011253"/>
            <a:ext cx="3775393" cy="13234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import numpy as np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a = np.arange(12).reshape(2,2,3)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print(a.shape)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print(a)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print(len(a))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92BF42B-CE5F-4E1B-A220-D23D9ED155DF}"/>
              </a:ext>
            </a:extLst>
          </p:cNvPr>
          <p:cNvSpPr/>
          <p:nvPr/>
        </p:nvSpPr>
        <p:spPr>
          <a:xfrm>
            <a:off x="1315656" y="2766349"/>
            <a:ext cx="3674962" cy="8873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674B66B4-6529-4980-84C0-2279C162E0A5}"/>
              </a:ext>
            </a:extLst>
          </p:cNvPr>
          <p:cNvSpPr/>
          <p:nvPr/>
        </p:nvSpPr>
        <p:spPr>
          <a:xfrm>
            <a:off x="4990618" y="2766348"/>
            <a:ext cx="3674962" cy="8873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66DEB674-0924-4245-B8D9-3AEA0D42AFF4}"/>
              </a:ext>
            </a:extLst>
          </p:cNvPr>
          <p:cNvSpPr/>
          <p:nvPr/>
        </p:nvSpPr>
        <p:spPr>
          <a:xfrm>
            <a:off x="1422436" y="2839658"/>
            <a:ext cx="1740613" cy="7407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6FFA95DB-6868-4E38-B7B5-DE0F9A89A8C8}"/>
              </a:ext>
            </a:extLst>
          </p:cNvPr>
          <p:cNvSpPr/>
          <p:nvPr/>
        </p:nvSpPr>
        <p:spPr>
          <a:xfrm>
            <a:off x="3163049" y="2839655"/>
            <a:ext cx="1740613" cy="7407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9C976CEA-DC5A-401D-B327-A1724BDDAD47}"/>
              </a:ext>
            </a:extLst>
          </p:cNvPr>
          <p:cNvSpPr/>
          <p:nvPr/>
        </p:nvSpPr>
        <p:spPr>
          <a:xfrm>
            <a:off x="5085290" y="2839655"/>
            <a:ext cx="1740613" cy="7407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10E1CAA2-EF05-4A88-9059-33D0954D4602}"/>
              </a:ext>
            </a:extLst>
          </p:cNvPr>
          <p:cNvSpPr/>
          <p:nvPr/>
        </p:nvSpPr>
        <p:spPr>
          <a:xfrm>
            <a:off x="6825903" y="2839652"/>
            <a:ext cx="1740613" cy="7407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169" name="그룹 7168">
            <a:extLst>
              <a:ext uri="{FF2B5EF4-FFF2-40B4-BE49-F238E27FC236}">
                <a16:creationId xmlns:a16="http://schemas.microsoft.com/office/drawing/2014/main" id="{63A9C79F-D83E-4F54-89D2-64410AE3CA64}"/>
              </a:ext>
            </a:extLst>
          </p:cNvPr>
          <p:cNvGrpSpPr/>
          <p:nvPr/>
        </p:nvGrpSpPr>
        <p:grpSpPr>
          <a:xfrm>
            <a:off x="1507197" y="2912959"/>
            <a:ext cx="1558984" cy="582596"/>
            <a:chOff x="1023256" y="2812645"/>
            <a:chExt cx="1444362" cy="582596"/>
          </a:xfrm>
        </p:grpSpPr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6B726D96-037E-450E-A523-EF21830F8EDD}"/>
                </a:ext>
              </a:extLst>
            </p:cNvPr>
            <p:cNvSpPr/>
            <p:nvPr/>
          </p:nvSpPr>
          <p:spPr>
            <a:xfrm>
              <a:off x="1023256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ED5061C8-F35E-4A85-BBB1-2E6EFD183F92}"/>
                </a:ext>
              </a:extLst>
            </p:cNvPr>
            <p:cNvSpPr/>
            <p:nvPr/>
          </p:nvSpPr>
          <p:spPr>
            <a:xfrm>
              <a:off x="1504710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309B45C8-AE16-4B92-A900-45E8A8851CA5}"/>
                </a:ext>
              </a:extLst>
            </p:cNvPr>
            <p:cNvSpPr/>
            <p:nvPr/>
          </p:nvSpPr>
          <p:spPr>
            <a:xfrm>
              <a:off x="1986164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7EB98EEF-99CE-4F5A-B44E-0E2A57FACF7F}"/>
              </a:ext>
            </a:extLst>
          </p:cNvPr>
          <p:cNvGrpSpPr/>
          <p:nvPr/>
        </p:nvGrpSpPr>
        <p:grpSpPr>
          <a:xfrm>
            <a:off x="3247809" y="2918746"/>
            <a:ext cx="1558984" cy="582596"/>
            <a:chOff x="1023256" y="2812645"/>
            <a:chExt cx="1444362" cy="582596"/>
          </a:xfrm>
        </p:grpSpPr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E41306D0-14B9-4E6E-BD4A-4904A647D07B}"/>
                </a:ext>
              </a:extLst>
            </p:cNvPr>
            <p:cNvSpPr/>
            <p:nvPr/>
          </p:nvSpPr>
          <p:spPr>
            <a:xfrm>
              <a:off x="1023256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75BD67D2-8FFA-4A29-915E-03A9F022AC5F}"/>
                </a:ext>
              </a:extLst>
            </p:cNvPr>
            <p:cNvSpPr/>
            <p:nvPr/>
          </p:nvSpPr>
          <p:spPr>
            <a:xfrm>
              <a:off x="1504710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D75064B-852B-4C37-9E84-9BB13B2B42BB}"/>
                </a:ext>
              </a:extLst>
            </p:cNvPr>
            <p:cNvSpPr/>
            <p:nvPr/>
          </p:nvSpPr>
          <p:spPr>
            <a:xfrm>
              <a:off x="1986164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F9081785-F167-4488-8BAB-E5378CFD7865}"/>
              </a:ext>
            </a:extLst>
          </p:cNvPr>
          <p:cNvGrpSpPr/>
          <p:nvPr/>
        </p:nvGrpSpPr>
        <p:grpSpPr>
          <a:xfrm>
            <a:off x="5170051" y="2912956"/>
            <a:ext cx="1558984" cy="582596"/>
            <a:chOff x="1023256" y="2812645"/>
            <a:chExt cx="1444362" cy="582596"/>
          </a:xfrm>
        </p:grpSpPr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4331833-D4D1-4CDF-B6B1-43733F34FBC1}"/>
                </a:ext>
              </a:extLst>
            </p:cNvPr>
            <p:cNvSpPr/>
            <p:nvPr/>
          </p:nvSpPr>
          <p:spPr>
            <a:xfrm>
              <a:off x="1023256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8B77497C-0840-4B2B-9F3A-1F5B7228D114}"/>
                </a:ext>
              </a:extLst>
            </p:cNvPr>
            <p:cNvSpPr/>
            <p:nvPr/>
          </p:nvSpPr>
          <p:spPr>
            <a:xfrm>
              <a:off x="1504710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7DADF67A-678D-457A-BE4A-D9EA6C2FCE33}"/>
                </a:ext>
              </a:extLst>
            </p:cNvPr>
            <p:cNvSpPr/>
            <p:nvPr/>
          </p:nvSpPr>
          <p:spPr>
            <a:xfrm>
              <a:off x="1986164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83D7D10F-2D65-406A-85F7-5EEEC308235F}"/>
              </a:ext>
            </a:extLst>
          </p:cNvPr>
          <p:cNvGrpSpPr/>
          <p:nvPr/>
        </p:nvGrpSpPr>
        <p:grpSpPr>
          <a:xfrm>
            <a:off x="6910663" y="2918743"/>
            <a:ext cx="1558984" cy="582596"/>
            <a:chOff x="1023256" y="2812645"/>
            <a:chExt cx="1444362" cy="582596"/>
          </a:xfrm>
        </p:grpSpPr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7211F922-5212-48E1-8BC5-B1E835445736}"/>
                </a:ext>
              </a:extLst>
            </p:cNvPr>
            <p:cNvSpPr/>
            <p:nvPr/>
          </p:nvSpPr>
          <p:spPr>
            <a:xfrm>
              <a:off x="1023256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62DE2592-A0BD-43E0-958D-0F35212DEA4A}"/>
                </a:ext>
              </a:extLst>
            </p:cNvPr>
            <p:cNvSpPr/>
            <p:nvPr/>
          </p:nvSpPr>
          <p:spPr>
            <a:xfrm>
              <a:off x="1504710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3A9706F2-955C-4AB7-9EBF-5BD224C9FAFB}"/>
                </a:ext>
              </a:extLst>
            </p:cNvPr>
            <p:cNvSpPr/>
            <p:nvPr/>
          </p:nvSpPr>
          <p:spPr>
            <a:xfrm>
              <a:off x="1986164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68965659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다차원 배열의 연산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E03F93-8F9B-4A79-A2DD-06EFA53F3154}"/>
              </a:ext>
            </a:extLst>
          </p:cNvPr>
          <p:cNvSpPr txBox="1"/>
          <p:nvPr/>
        </p:nvSpPr>
        <p:spPr>
          <a:xfrm>
            <a:off x="345394" y="994717"/>
            <a:ext cx="3775393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a = np.arange(12).reshape(2,2,3)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b = a.transpose(2, 1, 0)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print(b.shape) # (3,2,2)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402F0F2-0EEB-433F-AAD0-F513A9DC7525}"/>
              </a:ext>
            </a:extLst>
          </p:cNvPr>
          <p:cNvSpPr/>
          <p:nvPr/>
        </p:nvSpPr>
        <p:spPr>
          <a:xfrm>
            <a:off x="1732345" y="2604305"/>
            <a:ext cx="3449256" cy="8565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18CD8DB2-313B-4FDF-A99F-CDDFD38DC144}"/>
              </a:ext>
            </a:extLst>
          </p:cNvPr>
          <p:cNvSpPr/>
          <p:nvPr/>
        </p:nvSpPr>
        <p:spPr>
          <a:xfrm>
            <a:off x="5181601" y="2604305"/>
            <a:ext cx="3449256" cy="8565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247E098F-0325-474B-8EF8-8B63BC6EF862}"/>
              </a:ext>
            </a:extLst>
          </p:cNvPr>
          <p:cNvSpPr/>
          <p:nvPr/>
        </p:nvSpPr>
        <p:spPr>
          <a:xfrm>
            <a:off x="1809510" y="2663605"/>
            <a:ext cx="1649392" cy="7379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B8E5C67A-36C0-499E-8D75-A0B6053B15EB}"/>
              </a:ext>
            </a:extLst>
          </p:cNvPr>
          <p:cNvSpPr/>
          <p:nvPr/>
        </p:nvSpPr>
        <p:spPr>
          <a:xfrm>
            <a:off x="3458902" y="2663605"/>
            <a:ext cx="1649392" cy="7379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E0223C00-5B46-49B4-99E7-E99F83216DF4}"/>
              </a:ext>
            </a:extLst>
          </p:cNvPr>
          <p:cNvSpPr/>
          <p:nvPr/>
        </p:nvSpPr>
        <p:spPr>
          <a:xfrm>
            <a:off x="1882817" y="2719606"/>
            <a:ext cx="500926" cy="6226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1C7E1DBF-E3BB-42EA-8F0D-393968998D46}"/>
              </a:ext>
            </a:extLst>
          </p:cNvPr>
          <p:cNvSpPr/>
          <p:nvPr/>
        </p:nvSpPr>
        <p:spPr>
          <a:xfrm>
            <a:off x="2383743" y="2719606"/>
            <a:ext cx="500926" cy="6226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D00BC17C-00A9-44CF-AE52-34F2D4DFD2F9}"/>
              </a:ext>
            </a:extLst>
          </p:cNvPr>
          <p:cNvSpPr/>
          <p:nvPr/>
        </p:nvSpPr>
        <p:spPr>
          <a:xfrm>
            <a:off x="2884669" y="2719606"/>
            <a:ext cx="500926" cy="6226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D85DA76B-082D-4358-B9DA-0639644040DA}"/>
              </a:ext>
            </a:extLst>
          </p:cNvPr>
          <p:cNvSpPr/>
          <p:nvPr/>
        </p:nvSpPr>
        <p:spPr>
          <a:xfrm>
            <a:off x="3532209" y="2721254"/>
            <a:ext cx="500926" cy="6226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85BF1367-827D-4D60-AA0B-9CCC92B44CB3}"/>
              </a:ext>
            </a:extLst>
          </p:cNvPr>
          <p:cNvSpPr/>
          <p:nvPr/>
        </p:nvSpPr>
        <p:spPr>
          <a:xfrm>
            <a:off x="4033135" y="2721254"/>
            <a:ext cx="500926" cy="6226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E8E39CED-8217-4DB2-B1F1-3CFD12FFA73C}"/>
              </a:ext>
            </a:extLst>
          </p:cNvPr>
          <p:cNvSpPr/>
          <p:nvPr/>
        </p:nvSpPr>
        <p:spPr>
          <a:xfrm>
            <a:off x="4534061" y="2721254"/>
            <a:ext cx="500926" cy="6226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ABAA3F52-1728-40FB-9DD0-DF4EC6A2E061}"/>
              </a:ext>
            </a:extLst>
          </p:cNvPr>
          <p:cNvSpPr/>
          <p:nvPr/>
        </p:nvSpPr>
        <p:spPr>
          <a:xfrm>
            <a:off x="5254908" y="2663605"/>
            <a:ext cx="1649392" cy="7379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E91BCC4D-2AD0-455B-9CAC-DC3C1471E74E}"/>
              </a:ext>
            </a:extLst>
          </p:cNvPr>
          <p:cNvSpPr/>
          <p:nvPr/>
        </p:nvSpPr>
        <p:spPr>
          <a:xfrm>
            <a:off x="6904300" y="2663605"/>
            <a:ext cx="1649392" cy="7379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65AF3FB6-95CA-4743-BE8E-B37892A952D8}"/>
              </a:ext>
            </a:extLst>
          </p:cNvPr>
          <p:cNvSpPr/>
          <p:nvPr/>
        </p:nvSpPr>
        <p:spPr>
          <a:xfrm>
            <a:off x="5328215" y="2719606"/>
            <a:ext cx="500926" cy="6226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C63F9F36-9228-425C-A420-40CDC449CA65}"/>
              </a:ext>
            </a:extLst>
          </p:cNvPr>
          <p:cNvSpPr/>
          <p:nvPr/>
        </p:nvSpPr>
        <p:spPr>
          <a:xfrm>
            <a:off x="5829141" y="2719606"/>
            <a:ext cx="500926" cy="6226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8DD31CA6-A045-4CF5-B7A6-9DAA62A5820F}"/>
              </a:ext>
            </a:extLst>
          </p:cNvPr>
          <p:cNvSpPr/>
          <p:nvPr/>
        </p:nvSpPr>
        <p:spPr>
          <a:xfrm>
            <a:off x="6330067" y="2719606"/>
            <a:ext cx="500926" cy="6226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EA3A8BD6-F2A0-4548-B775-E0BBBDF66266}"/>
              </a:ext>
            </a:extLst>
          </p:cNvPr>
          <p:cNvSpPr/>
          <p:nvPr/>
        </p:nvSpPr>
        <p:spPr>
          <a:xfrm>
            <a:off x="6977607" y="2721254"/>
            <a:ext cx="500926" cy="6226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1C287053-9030-49D5-9144-1EFD83469C94}"/>
              </a:ext>
            </a:extLst>
          </p:cNvPr>
          <p:cNvSpPr/>
          <p:nvPr/>
        </p:nvSpPr>
        <p:spPr>
          <a:xfrm>
            <a:off x="7478533" y="2721254"/>
            <a:ext cx="500926" cy="6226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9A9BD8D8-2A7D-45CD-93FD-7D7B2C33B641}"/>
              </a:ext>
            </a:extLst>
          </p:cNvPr>
          <p:cNvSpPr/>
          <p:nvPr/>
        </p:nvSpPr>
        <p:spPr>
          <a:xfrm>
            <a:off x="7979459" y="2721254"/>
            <a:ext cx="500926" cy="6226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1FC6A96A-5865-43E3-AEC1-AA1A263CC7D6}"/>
              </a:ext>
            </a:extLst>
          </p:cNvPr>
          <p:cNvSpPr/>
          <p:nvPr/>
        </p:nvSpPr>
        <p:spPr>
          <a:xfrm>
            <a:off x="1732345" y="4039566"/>
            <a:ext cx="2299504" cy="8565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1331487D-800D-4A83-940B-A9E24CBEA9F6}"/>
              </a:ext>
            </a:extLst>
          </p:cNvPr>
          <p:cNvSpPr/>
          <p:nvPr/>
        </p:nvSpPr>
        <p:spPr>
          <a:xfrm>
            <a:off x="4031849" y="4039566"/>
            <a:ext cx="2299504" cy="8565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1E2641C5-BA0A-44C0-9F60-13C40C75BE90}"/>
              </a:ext>
            </a:extLst>
          </p:cNvPr>
          <p:cNvSpPr/>
          <p:nvPr/>
        </p:nvSpPr>
        <p:spPr>
          <a:xfrm>
            <a:off x="6331353" y="4039566"/>
            <a:ext cx="2299504" cy="8565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07E958EB-E2CF-4625-B525-60F8C3AE99C2}"/>
              </a:ext>
            </a:extLst>
          </p:cNvPr>
          <p:cNvSpPr/>
          <p:nvPr/>
        </p:nvSpPr>
        <p:spPr>
          <a:xfrm>
            <a:off x="1809510" y="4109014"/>
            <a:ext cx="1075159" cy="702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0F935E40-8AE0-4EED-9EFC-28E14626F730}"/>
              </a:ext>
            </a:extLst>
          </p:cNvPr>
          <p:cNvSpPr/>
          <p:nvPr/>
        </p:nvSpPr>
        <p:spPr>
          <a:xfrm>
            <a:off x="2882097" y="4109014"/>
            <a:ext cx="1075159" cy="702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C0736F34-711A-46B8-84C2-57C3133666F0}"/>
              </a:ext>
            </a:extLst>
          </p:cNvPr>
          <p:cNvSpPr/>
          <p:nvPr/>
        </p:nvSpPr>
        <p:spPr>
          <a:xfrm>
            <a:off x="1882818" y="4178462"/>
            <a:ext cx="462937" cy="55944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CC2557AD-6CBF-4872-A01E-1BEA8B7B42E1}"/>
              </a:ext>
            </a:extLst>
          </p:cNvPr>
          <p:cNvSpPr/>
          <p:nvPr/>
        </p:nvSpPr>
        <p:spPr>
          <a:xfrm>
            <a:off x="2344567" y="4178462"/>
            <a:ext cx="462937" cy="55944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83A9B625-1193-431D-B53C-065E4D0028FD}"/>
              </a:ext>
            </a:extLst>
          </p:cNvPr>
          <p:cNvSpPr/>
          <p:nvPr/>
        </p:nvSpPr>
        <p:spPr>
          <a:xfrm>
            <a:off x="2958619" y="4180391"/>
            <a:ext cx="462937" cy="55944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F1E05011-6D34-4F47-A4F7-1EC99902D104}"/>
              </a:ext>
            </a:extLst>
          </p:cNvPr>
          <p:cNvSpPr/>
          <p:nvPr/>
        </p:nvSpPr>
        <p:spPr>
          <a:xfrm>
            <a:off x="3420368" y="4180391"/>
            <a:ext cx="462937" cy="55944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D6C83137-25C8-49D9-9AA6-24C22461CBF6}"/>
              </a:ext>
            </a:extLst>
          </p:cNvPr>
          <p:cNvSpPr/>
          <p:nvPr/>
        </p:nvSpPr>
        <p:spPr>
          <a:xfrm>
            <a:off x="4103870" y="4109014"/>
            <a:ext cx="1075159" cy="702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44277BF4-C595-477C-950C-02537138F221}"/>
              </a:ext>
            </a:extLst>
          </p:cNvPr>
          <p:cNvSpPr/>
          <p:nvPr/>
        </p:nvSpPr>
        <p:spPr>
          <a:xfrm>
            <a:off x="5176457" y="4109014"/>
            <a:ext cx="1075159" cy="702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98C0F8F4-35AB-4364-9FD4-A49FCADEE2BB}"/>
              </a:ext>
            </a:extLst>
          </p:cNvPr>
          <p:cNvSpPr/>
          <p:nvPr/>
        </p:nvSpPr>
        <p:spPr>
          <a:xfrm>
            <a:off x="4177178" y="4178462"/>
            <a:ext cx="462937" cy="55944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68F16467-1BBD-469B-ADFC-38EC7D1E3A4A}"/>
              </a:ext>
            </a:extLst>
          </p:cNvPr>
          <p:cNvSpPr/>
          <p:nvPr/>
        </p:nvSpPr>
        <p:spPr>
          <a:xfrm>
            <a:off x="4638927" y="4178462"/>
            <a:ext cx="462937" cy="55944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CE47C212-B98C-4C0E-A5D6-C8AC1FC028E8}"/>
              </a:ext>
            </a:extLst>
          </p:cNvPr>
          <p:cNvSpPr/>
          <p:nvPr/>
        </p:nvSpPr>
        <p:spPr>
          <a:xfrm>
            <a:off x="5252979" y="4180391"/>
            <a:ext cx="462937" cy="55944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3BE0A12C-4A7B-47E8-ADD3-7386080D2F4D}"/>
              </a:ext>
            </a:extLst>
          </p:cNvPr>
          <p:cNvSpPr/>
          <p:nvPr/>
        </p:nvSpPr>
        <p:spPr>
          <a:xfrm>
            <a:off x="5714728" y="4180391"/>
            <a:ext cx="462937" cy="55944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731BBDF6-C823-445C-9BF9-53F6225244D8}"/>
              </a:ext>
            </a:extLst>
          </p:cNvPr>
          <p:cNvSpPr/>
          <p:nvPr/>
        </p:nvSpPr>
        <p:spPr>
          <a:xfrm>
            <a:off x="6403374" y="4109014"/>
            <a:ext cx="1075159" cy="702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37996FAD-19A3-42F8-831B-343D4B388FAC}"/>
              </a:ext>
            </a:extLst>
          </p:cNvPr>
          <p:cNvSpPr/>
          <p:nvPr/>
        </p:nvSpPr>
        <p:spPr>
          <a:xfrm>
            <a:off x="7475961" y="4109014"/>
            <a:ext cx="1075159" cy="702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4AEF9FFA-CAFB-486E-BD8D-106BCEDDB36F}"/>
              </a:ext>
            </a:extLst>
          </p:cNvPr>
          <p:cNvSpPr/>
          <p:nvPr/>
        </p:nvSpPr>
        <p:spPr>
          <a:xfrm>
            <a:off x="6476682" y="4178462"/>
            <a:ext cx="462937" cy="55944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A7AC4F3A-112D-434E-96D7-EADE078AC02A}"/>
              </a:ext>
            </a:extLst>
          </p:cNvPr>
          <p:cNvSpPr/>
          <p:nvPr/>
        </p:nvSpPr>
        <p:spPr>
          <a:xfrm>
            <a:off x="6938431" y="4178462"/>
            <a:ext cx="462937" cy="55944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F5E9B069-19A1-40D9-8466-7F95A37F432A}"/>
              </a:ext>
            </a:extLst>
          </p:cNvPr>
          <p:cNvSpPr/>
          <p:nvPr/>
        </p:nvSpPr>
        <p:spPr>
          <a:xfrm>
            <a:off x="7552483" y="4180391"/>
            <a:ext cx="462937" cy="55944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E8516ED5-5797-47B8-8308-284A431991A7}"/>
              </a:ext>
            </a:extLst>
          </p:cNvPr>
          <p:cNvSpPr/>
          <p:nvPr/>
        </p:nvSpPr>
        <p:spPr>
          <a:xfrm>
            <a:off x="8014232" y="4180391"/>
            <a:ext cx="462937" cy="55944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BEBFF19-7CE6-4073-9049-4847D662A13D}"/>
              </a:ext>
            </a:extLst>
          </p:cNvPr>
          <p:cNvSpPr txBox="1"/>
          <p:nvPr/>
        </p:nvSpPr>
        <p:spPr>
          <a:xfrm>
            <a:off x="8704164" y="2800087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(2, 2, 3)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D8D70F96-74D3-48FA-B5A7-908394AACCDF}"/>
              </a:ext>
            </a:extLst>
          </p:cNvPr>
          <p:cNvSpPr txBox="1"/>
          <p:nvPr/>
        </p:nvSpPr>
        <p:spPr>
          <a:xfrm>
            <a:off x="8661723" y="4227350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(3, 2, 2)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2830081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다차원 배열의 연산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E03F93-8F9B-4A79-A2DD-06EFA53F3154}"/>
              </a:ext>
            </a:extLst>
          </p:cNvPr>
          <p:cNvSpPr txBox="1"/>
          <p:nvPr/>
        </p:nvSpPr>
        <p:spPr>
          <a:xfrm>
            <a:off x="345394" y="994717"/>
            <a:ext cx="3775393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a = np.arange(12).reshape(2,2,3)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b = a.transpose(1, 0, 2)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print(b.shape) # (2,2,3)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92BF42B-CE5F-4E1B-A220-D23D9ED155DF}"/>
              </a:ext>
            </a:extLst>
          </p:cNvPr>
          <p:cNvSpPr/>
          <p:nvPr/>
        </p:nvSpPr>
        <p:spPr>
          <a:xfrm>
            <a:off x="1956122" y="2677609"/>
            <a:ext cx="3674962" cy="8873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674B66B4-6529-4980-84C0-2279C162E0A5}"/>
              </a:ext>
            </a:extLst>
          </p:cNvPr>
          <p:cNvSpPr/>
          <p:nvPr/>
        </p:nvSpPr>
        <p:spPr>
          <a:xfrm>
            <a:off x="5631084" y="2677608"/>
            <a:ext cx="3674962" cy="8873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4FE153C1-0C6A-48C5-938A-1AF00E978BEC}"/>
              </a:ext>
            </a:extLst>
          </p:cNvPr>
          <p:cNvSpPr/>
          <p:nvPr/>
        </p:nvSpPr>
        <p:spPr>
          <a:xfrm>
            <a:off x="2059044" y="2750917"/>
            <a:ext cx="1740613" cy="7407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E7E54404-B7EE-4C68-8406-EB9A37FB5F17}"/>
              </a:ext>
            </a:extLst>
          </p:cNvPr>
          <p:cNvSpPr/>
          <p:nvPr/>
        </p:nvSpPr>
        <p:spPr>
          <a:xfrm>
            <a:off x="3799657" y="2750914"/>
            <a:ext cx="1740613" cy="7407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6B726D96-037E-450E-A523-EF21830F8EDD}"/>
              </a:ext>
            </a:extLst>
          </p:cNvPr>
          <p:cNvSpPr/>
          <p:nvPr/>
        </p:nvSpPr>
        <p:spPr>
          <a:xfrm>
            <a:off x="2149859" y="2824219"/>
            <a:ext cx="519661" cy="5825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ED5061C8-F35E-4A85-BBB1-2E6EFD183F92}"/>
              </a:ext>
            </a:extLst>
          </p:cNvPr>
          <p:cNvSpPr/>
          <p:nvPr/>
        </p:nvSpPr>
        <p:spPr>
          <a:xfrm>
            <a:off x="2669520" y="2824219"/>
            <a:ext cx="519661" cy="5825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309B45C8-AE16-4B92-A900-45E8A8851CA5}"/>
              </a:ext>
            </a:extLst>
          </p:cNvPr>
          <p:cNvSpPr/>
          <p:nvPr/>
        </p:nvSpPr>
        <p:spPr>
          <a:xfrm>
            <a:off x="3189182" y="2824219"/>
            <a:ext cx="519661" cy="5825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7EB98EEF-99CE-4F5A-B44E-0E2A57FACF7F}"/>
              </a:ext>
            </a:extLst>
          </p:cNvPr>
          <p:cNvGrpSpPr/>
          <p:nvPr/>
        </p:nvGrpSpPr>
        <p:grpSpPr>
          <a:xfrm>
            <a:off x="3890471" y="2830006"/>
            <a:ext cx="1558984" cy="582596"/>
            <a:chOff x="1023256" y="2812645"/>
            <a:chExt cx="1444362" cy="582596"/>
          </a:xfrm>
        </p:grpSpPr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E41306D0-14B9-4E6E-BD4A-4904A647D07B}"/>
                </a:ext>
              </a:extLst>
            </p:cNvPr>
            <p:cNvSpPr/>
            <p:nvPr/>
          </p:nvSpPr>
          <p:spPr>
            <a:xfrm>
              <a:off x="1023256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75BD67D2-8FFA-4A29-915E-03A9F022AC5F}"/>
                </a:ext>
              </a:extLst>
            </p:cNvPr>
            <p:cNvSpPr/>
            <p:nvPr/>
          </p:nvSpPr>
          <p:spPr>
            <a:xfrm>
              <a:off x="1504710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D75064B-852B-4C37-9E84-9BB13B2B42BB}"/>
                </a:ext>
              </a:extLst>
            </p:cNvPr>
            <p:cNvSpPr/>
            <p:nvPr/>
          </p:nvSpPr>
          <p:spPr>
            <a:xfrm>
              <a:off x="1986164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07ABBF4D-5289-4379-B508-2D8D4A414A5B}"/>
              </a:ext>
            </a:extLst>
          </p:cNvPr>
          <p:cNvSpPr/>
          <p:nvPr/>
        </p:nvSpPr>
        <p:spPr>
          <a:xfrm>
            <a:off x="5721898" y="2750914"/>
            <a:ext cx="1740613" cy="7407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76335B6E-2ADB-4597-AEAB-22163CF365C2}"/>
              </a:ext>
            </a:extLst>
          </p:cNvPr>
          <p:cNvSpPr/>
          <p:nvPr/>
        </p:nvSpPr>
        <p:spPr>
          <a:xfrm>
            <a:off x="7462511" y="2750911"/>
            <a:ext cx="1740613" cy="7407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F9081785-F167-4488-8BAB-E5378CFD7865}"/>
              </a:ext>
            </a:extLst>
          </p:cNvPr>
          <p:cNvGrpSpPr/>
          <p:nvPr/>
        </p:nvGrpSpPr>
        <p:grpSpPr>
          <a:xfrm>
            <a:off x="5812713" y="2824216"/>
            <a:ext cx="1558984" cy="582596"/>
            <a:chOff x="1023256" y="2812645"/>
            <a:chExt cx="1444362" cy="582596"/>
          </a:xfrm>
        </p:grpSpPr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4331833-D4D1-4CDF-B6B1-43733F34FBC1}"/>
                </a:ext>
              </a:extLst>
            </p:cNvPr>
            <p:cNvSpPr/>
            <p:nvPr/>
          </p:nvSpPr>
          <p:spPr>
            <a:xfrm>
              <a:off x="1023256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8B77497C-0840-4B2B-9F3A-1F5B7228D114}"/>
                </a:ext>
              </a:extLst>
            </p:cNvPr>
            <p:cNvSpPr/>
            <p:nvPr/>
          </p:nvSpPr>
          <p:spPr>
            <a:xfrm>
              <a:off x="1504710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7DADF67A-678D-457A-BE4A-D9EA6C2FCE33}"/>
                </a:ext>
              </a:extLst>
            </p:cNvPr>
            <p:cNvSpPr/>
            <p:nvPr/>
          </p:nvSpPr>
          <p:spPr>
            <a:xfrm>
              <a:off x="1986164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83D7D10F-2D65-406A-85F7-5EEEC308235F}"/>
              </a:ext>
            </a:extLst>
          </p:cNvPr>
          <p:cNvGrpSpPr/>
          <p:nvPr/>
        </p:nvGrpSpPr>
        <p:grpSpPr>
          <a:xfrm>
            <a:off x="7553325" y="2830003"/>
            <a:ext cx="1558984" cy="582596"/>
            <a:chOff x="1023256" y="2812645"/>
            <a:chExt cx="1444362" cy="582596"/>
          </a:xfrm>
        </p:grpSpPr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7211F922-5212-48E1-8BC5-B1E835445736}"/>
                </a:ext>
              </a:extLst>
            </p:cNvPr>
            <p:cNvSpPr/>
            <p:nvPr/>
          </p:nvSpPr>
          <p:spPr>
            <a:xfrm>
              <a:off x="1023256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62DE2592-A0BD-43E0-958D-0F35212DEA4A}"/>
                </a:ext>
              </a:extLst>
            </p:cNvPr>
            <p:cNvSpPr/>
            <p:nvPr/>
          </p:nvSpPr>
          <p:spPr>
            <a:xfrm>
              <a:off x="1504710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3A9706F2-955C-4AB7-9EBF-5BD224C9FAFB}"/>
                </a:ext>
              </a:extLst>
            </p:cNvPr>
            <p:cNvSpPr/>
            <p:nvPr/>
          </p:nvSpPr>
          <p:spPr>
            <a:xfrm>
              <a:off x="1986164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D45365E4-FED6-4456-8AEB-03E04FBF418F}"/>
              </a:ext>
            </a:extLst>
          </p:cNvPr>
          <p:cNvSpPr/>
          <p:nvPr/>
        </p:nvSpPr>
        <p:spPr>
          <a:xfrm>
            <a:off x="1962176" y="3828635"/>
            <a:ext cx="3674962" cy="8873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AF430129-AD5A-4FB0-987D-5C2148717A5A}"/>
              </a:ext>
            </a:extLst>
          </p:cNvPr>
          <p:cNvSpPr/>
          <p:nvPr/>
        </p:nvSpPr>
        <p:spPr>
          <a:xfrm>
            <a:off x="5637138" y="3828634"/>
            <a:ext cx="3674962" cy="8873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D1CD15D7-E192-42CF-B688-24BBC963A1DE}"/>
              </a:ext>
            </a:extLst>
          </p:cNvPr>
          <p:cNvSpPr/>
          <p:nvPr/>
        </p:nvSpPr>
        <p:spPr>
          <a:xfrm>
            <a:off x="2065098" y="3901943"/>
            <a:ext cx="1740613" cy="7407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6158793C-8CF4-4815-B3B2-FD57F0CC2503}"/>
              </a:ext>
            </a:extLst>
          </p:cNvPr>
          <p:cNvSpPr/>
          <p:nvPr/>
        </p:nvSpPr>
        <p:spPr>
          <a:xfrm>
            <a:off x="3805711" y="3901940"/>
            <a:ext cx="1740613" cy="7407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B6A6333B-F58E-41F2-BE87-F2C38115A5E5}"/>
              </a:ext>
            </a:extLst>
          </p:cNvPr>
          <p:cNvSpPr/>
          <p:nvPr/>
        </p:nvSpPr>
        <p:spPr>
          <a:xfrm>
            <a:off x="2155913" y="3975245"/>
            <a:ext cx="519661" cy="5825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1CED3085-B916-4C03-954F-31C1A448925D}"/>
              </a:ext>
            </a:extLst>
          </p:cNvPr>
          <p:cNvSpPr/>
          <p:nvPr/>
        </p:nvSpPr>
        <p:spPr>
          <a:xfrm>
            <a:off x="2675574" y="3975245"/>
            <a:ext cx="519661" cy="5825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B4CD4C16-C3DA-45C2-8AEC-C8854E533BBE}"/>
              </a:ext>
            </a:extLst>
          </p:cNvPr>
          <p:cNvSpPr/>
          <p:nvPr/>
        </p:nvSpPr>
        <p:spPr>
          <a:xfrm>
            <a:off x="3195236" y="3975245"/>
            <a:ext cx="519661" cy="5825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ABE620AE-4BDD-49ED-861F-65571A19F3E4}"/>
              </a:ext>
            </a:extLst>
          </p:cNvPr>
          <p:cNvSpPr/>
          <p:nvPr/>
        </p:nvSpPr>
        <p:spPr>
          <a:xfrm>
            <a:off x="3896525" y="3981032"/>
            <a:ext cx="519661" cy="5825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9000DD59-5152-4B0C-9234-6FA3DCB2C4F1}"/>
              </a:ext>
            </a:extLst>
          </p:cNvPr>
          <p:cNvSpPr/>
          <p:nvPr/>
        </p:nvSpPr>
        <p:spPr>
          <a:xfrm>
            <a:off x="4416186" y="3981032"/>
            <a:ext cx="519661" cy="5825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339CBDD1-54B0-470C-914D-5ED663E7AFC2}"/>
              </a:ext>
            </a:extLst>
          </p:cNvPr>
          <p:cNvSpPr/>
          <p:nvPr/>
        </p:nvSpPr>
        <p:spPr>
          <a:xfrm>
            <a:off x="4935848" y="3981032"/>
            <a:ext cx="519661" cy="5825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B84D8E62-C74A-420F-98B9-52ED86927416}"/>
              </a:ext>
            </a:extLst>
          </p:cNvPr>
          <p:cNvSpPr/>
          <p:nvPr/>
        </p:nvSpPr>
        <p:spPr>
          <a:xfrm>
            <a:off x="5727952" y="3901940"/>
            <a:ext cx="1740613" cy="7407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7D7C1081-87B3-447F-B308-740A6EFB4C2D}"/>
              </a:ext>
            </a:extLst>
          </p:cNvPr>
          <p:cNvSpPr/>
          <p:nvPr/>
        </p:nvSpPr>
        <p:spPr>
          <a:xfrm>
            <a:off x="7468565" y="3901937"/>
            <a:ext cx="1740613" cy="7407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B2160153-7A50-4937-A360-1DC7834B614E}"/>
              </a:ext>
            </a:extLst>
          </p:cNvPr>
          <p:cNvSpPr/>
          <p:nvPr/>
        </p:nvSpPr>
        <p:spPr>
          <a:xfrm>
            <a:off x="5818767" y="3975242"/>
            <a:ext cx="519661" cy="5825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6A28C695-D4C2-45A6-8FB3-70C306D203B7}"/>
              </a:ext>
            </a:extLst>
          </p:cNvPr>
          <p:cNvSpPr/>
          <p:nvPr/>
        </p:nvSpPr>
        <p:spPr>
          <a:xfrm>
            <a:off x="6338428" y="3975242"/>
            <a:ext cx="519661" cy="5825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387F759D-D4EC-4BF0-9823-E4923E5151B8}"/>
              </a:ext>
            </a:extLst>
          </p:cNvPr>
          <p:cNvSpPr/>
          <p:nvPr/>
        </p:nvSpPr>
        <p:spPr>
          <a:xfrm>
            <a:off x="6858090" y="3975242"/>
            <a:ext cx="519661" cy="5825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6647AEC5-B0C5-4B52-A8CB-8E0FED08662F}"/>
              </a:ext>
            </a:extLst>
          </p:cNvPr>
          <p:cNvSpPr/>
          <p:nvPr/>
        </p:nvSpPr>
        <p:spPr>
          <a:xfrm>
            <a:off x="7559379" y="3981029"/>
            <a:ext cx="519661" cy="5825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0CCC7833-EE44-441E-B528-4864594E97F2}"/>
              </a:ext>
            </a:extLst>
          </p:cNvPr>
          <p:cNvSpPr/>
          <p:nvPr/>
        </p:nvSpPr>
        <p:spPr>
          <a:xfrm>
            <a:off x="8079040" y="3981029"/>
            <a:ext cx="519661" cy="5825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B7814590-E5EE-4E90-B307-A44683C77680}"/>
              </a:ext>
            </a:extLst>
          </p:cNvPr>
          <p:cNvSpPr/>
          <p:nvPr/>
        </p:nvSpPr>
        <p:spPr>
          <a:xfrm>
            <a:off x="8598702" y="3981029"/>
            <a:ext cx="519661" cy="5825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5790930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다차원 배열의 연산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E03F93-8F9B-4A79-A2DD-06EFA53F3154}"/>
              </a:ext>
            </a:extLst>
          </p:cNvPr>
          <p:cNvSpPr txBox="1"/>
          <p:nvPr/>
        </p:nvSpPr>
        <p:spPr>
          <a:xfrm>
            <a:off x="345394" y="994717"/>
            <a:ext cx="3775393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a = np.arange(12).reshape(2,2,3)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b = a.transpose(0, 2, 1)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print(b.shape) # (2,3,2)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92BF42B-CE5F-4E1B-A220-D23D9ED155DF}"/>
              </a:ext>
            </a:extLst>
          </p:cNvPr>
          <p:cNvSpPr/>
          <p:nvPr/>
        </p:nvSpPr>
        <p:spPr>
          <a:xfrm>
            <a:off x="1956122" y="2677609"/>
            <a:ext cx="3674962" cy="8873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674B66B4-6529-4980-84C0-2279C162E0A5}"/>
              </a:ext>
            </a:extLst>
          </p:cNvPr>
          <p:cNvSpPr/>
          <p:nvPr/>
        </p:nvSpPr>
        <p:spPr>
          <a:xfrm>
            <a:off x="5631084" y="2677608"/>
            <a:ext cx="3674962" cy="8873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4FE153C1-0C6A-48C5-938A-1AF00E978BEC}"/>
              </a:ext>
            </a:extLst>
          </p:cNvPr>
          <p:cNvSpPr/>
          <p:nvPr/>
        </p:nvSpPr>
        <p:spPr>
          <a:xfrm>
            <a:off x="2059044" y="2750917"/>
            <a:ext cx="1740613" cy="7407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E7E54404-B7EE-4C68-8406-EB9A37FB5F17}"/>
              </a:ext>
            </a:extLst>
          </p:cNvPr>
          <p:cNvSpPr/>
          <p:nvPr/>
        </p:nvSpPr>
        <p:spPr>
          <a:xfrm>
            <a:off x="3799657" y="2750914"/>
            <a:ext cx="1740613" cy="7407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6B726D96-037E-450E-A523-EF21830F8EDD}"/>
              </a:ext>
            </a:extLst>
          </p:cNvPr>
          <p:cNvSpPr/>
          <p:nvPr/>
        </p:nvSpPr>
        <p:spPr>
          <a:xfrm>
            <a:off x="2149859" y="2824219"/>
            <a:ext cx="519661" cy="5825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ED5061C8-F35E-4A85-BBB1-2E6EFD183F92}"/>
              </a:ext>
            </a:extLst>
          </p:cNvPr>
          <p:cNvSpPr/>
          <p:nvPr/>
        </p:nvSpPr>
        <p:spPr>
          <a:xfrm>
            <a:off x="2669520" y="2824219"/>
            <a:ext cx="519661" cy="5825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309B45C8-AE16-4B92-A900-45E8A8851CA5}"/>
              </a:ext>
            </a:extLst>
          </p:cNvPr>
          <p:cNvSpPr/>
          <p:nvPr/>
        </p:nvSpPr>
        <p:spPr>
          <a:xfrm>
            <a:off x="3189182" y="2824219"/>
            <a:ext cx="519661" cy="5825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7EB98EEF-99CE-4F5A-B44E-0E2A57FACF7F}"/>
              </a:ext>
            </a:extLst>
          </p:cNvPr>
          <p:cNvGrpSpPr/>
          <p:nvPr/>
        </p:nvGrpSpPr>
        <p:grpSpPr>
          <a:xfrm>
            <a:off x="3890471" y="2830006"/>
            <a:ext cx="1558984" cy="582596"/>
            <a:chOff x="1023256" y="2812645"/>
            <a:chExt cx="1444362" cy="582596"/>
          </a:xfrm>
        </p:grpSpPr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E41306D0-14B9-4E6E-BD4A-4904A647D07B}"/>
                </a:ext>
              </a:extLst>
            </p:cNvPr>
            <p:cNvSpPr/>
            <p:nvPr/>
          </p:nvSpPr>
          <p:spPr>
            <a:xfrm>
              <a:off x="1023256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75BD67D2-8FFA-4A29-915E-03A9F022AC5F}"/>
                </a:ext>
              </a:extLst>
            </p:cNvPr>
            <p:cNvSpPr/>
            <p:nvPr/>
          </p:nvSpPr>
          <p:spPr>
            <a:xfrm>
              <a:off x="1504710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D75064B-852B-4C37-9E84-9BB13B2B42BB}"/>
                </a:ext>
              </a:extLst>
            </p:cNvPr>
            <p:cNvSpPr/>
            <p:nvPr/>
          </p:nvSpPr>
          <p:spPr>
            <a:xfrm>
              <a:off x="1986164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07ABBF4D-5289-4379-B508-2D8D4A414A5B}"/>
              </a:ext>
            </a:extLst>
          </p:cNvPr>
          <p:cNvSpPr/>
          <p:nvPr/>
        </p:nvSpPr>
        <p:spPr>
          <a:xfrm>
            <a:off x="5721898" y="2750914"/>
            <a:ext cx="1740613" cy="7407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76335B6E-2ADB-4597-AEAB-22163CF365C2}"/>
              </a:ext>
            </a:extLst>
          </p:cNvPr>
          <p:cNvSpPr/>
          <p:nvPr/>
        </p:nvSpPr>
        <p:spPr>
          <a:xfrm>
            <a:off x="7462511" y="2750911"/>
            <a:ext cx="1740613" cy="7407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F9081785-F167-4488-8BAB-E5378CFD7865}"/>
              </a:ext>
            </a:extLst>
          </p:cNvPr>
          <p:cNvGrpSpPr/>
          <p:nvPr/>
        </p:nvGrpSpPr>
        <p:grpSpPr>
          <a:xfrm>
            <a:off x="5812713" y="2824216"/>
            <a:ext cx="1558984" cy="582596"/>
            <a:chOff x="1023256" y="2812645"/>
            <a:chExt cx="1444362" cy="582596"/>
          </a:xfrm>
        </p:grpSpPr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4331833-D4D1-4CDF-B6B1-43733F34FBC1}"/>
                </a:ext>
              </a:extLst>
            </p:cNvPr>
            <p:cNvSpPr/>
            <p:nvPr/>
          </p:nvSpPr>
          <p:spPr>
            <a:xfrm>
              <a:off x="1023256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8B77497C-0840-4B2B-9F3A-1F5B7228D114}"/>
                </a:ext>
              </a:extLst>
            </p:cNvPr>
            <p:cNvSpPr/>
            <p:nvPr/>
          </p:nvSpPr>
          <p:spPr>
            <a:xfrm>
              <a:off x="1504710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7DADF67A-678D-457A-BE4A-D9EA6C2FCE33}"/>
                </a:ext>
              </a:extLst>
            </p:cNvPr>
            <p:cNvSpPr/>
            <p:nvPr/>
          </p:nvSpPr>
          <p:spPr>
            <a:xfrm>
              <a:off x="1986164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83D7D10F-2D65-406A-85F7-5EEEC308235F}"/>
              </a:ext>
            </a:extLst>
          </p:cNvPr>
          <p:cNvGrpSpPr/>
          <p:nvPr/>
        </p:nvGrpSpPr>
        <p:grpSpPr>
          <a:xfrm>
            <a:off x="7553325" y="2830003"/>
            <a:ext cx="1558984" cy="582596"/>
            <a:chOff x="1023256" y="2812645"/>
            <a:chExt cx="1444362" cy="582596"/>
          </a:xfrm>
        </p:grpSpPr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7211F922-5212-48E1-8BC5-B1E835445736}"/>
                </a:ext>
              </a:extLst>
            </p:cNvPr>
            <p:cNvSpPr/>
            <p:nvPr/>
          </p:nvSpPr>
          <p:spPr>
            <a:xfrm>
              <a:off x="1023256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62DE2592-A0BD-43E0-958D-0F35212DEA4A}"/>
                </a:ext>
              </a:extLst>
            </p:cNvPr>
            <p:cNvSpPr/>
            <p:nvPr/>
          </p:nvSpPr>
          <p:spPr>
            <a:xfrm>
              <a:off x="1504710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3A9706F2-955C-4AB7-9EBF-5BD224C9FAFB}"/>
                </a:ext>
              </a:extLst>
            </p:cNvPr>
            <p:cNvSpPr/>
            <p:nvPr/>
          </p:nvSpPr>
          <p:spPr>
            <a:xfrm>
              <a:off x="1986164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680F2790-2330-4909-B0D6-CA44E4634ED2}"/>
              </a:ext>
            </a:extLst>
          </p:cNvPr>
          <p:cNvSpPr txBox="1"/>
          <p:nvPr/>
        </p:nvSpPr>
        <p:spPr>
          <a:xfrm>
            <a:off x="32407" y="2825490"/>
            <a:ext cx="1577676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[[[ 0  3]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[ 1  4]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[ 2  5]]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[[ 6  9]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[ 7 10]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[ 8 11]]]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FFF52FBA-8DCC-4480-9C2B-6D0B42AD26DB}"/>
              </a:ext>
            </a:extLst>
          </p:cNvPr>
          <p:cNvSpPr/>
          <p:nvPr/>
        </p:nvSpPr>
        <p:spPr>
          <a:xfrm>
            <a:off x="1956122" y="3828636"/>
            <a:ext cx="3674962" cy="8873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D90D7F4-B1D4-4D83-BA08-F50746A43411}"/>
              </a:ext>
            </a:extLst>
          </p:cNvPr>
          <p:cNvSpPr/>
          <p:nvPr/>
        </p:nvSpPr>
        <p:spPr>
          <a:xfrm>
            <a:off x="5631084" y="3828636"/>
            <a:ext cx="3674962" cy="8873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E5490AA1-EE9F-46A9-89C0-BC63F10A3CFD}"/>
              </a:ext>
            </a:extLst>
          </p:cNvPr>
          <p:cNvSpPr/>
          <p:nvPr/>
        </p:nvSpPr>
        <p:spPr>
          <a:xfrm>
            <a:off x="2032627" y="3901942"/>
            <a:ext cx="1175693" cy="7407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C6063A15-EFC2-40F4-9D05-7321298FA00F}"/>
              </a:ext>
            </a:extLst>
          </p:cNvPr>
          <p:cNvSpPr/>
          <p:nvPr/>
        </p:nvSpPr>
        <p:spPr>
          <a:xfrm>
            <a:off x="3208320" y="3901942"/>
            <a:ext cx="1175693" cy="7407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C05A57A5-5B0A-4557-98A3-B57ED66AA98E}"/>
              </a:ext>
            </a:extLst>
          </p:cNvPr>
          <p:cNvSpPr/>
          <p:nvPr/>
        </p:nvSpPr>
        <p:spPr>
          <a:xfrm>
            <a:off x="4384014" y="3901942"/>
            <a:ext cx="1175693" cy="7407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7682218D-D460-49FB-8831-DF527BC509BF}"/>
              </a:ext>
            </a:extLst>
          </p:cNvPr>
          <p:cNvSpPr/>
          <p:nvPr/>
        </p:nvSpPr>
        <p:spPr>
          <a:xfrm>
            <a:off x="2100812" y="3981034"/>
            <a:ext cx="519661" cy="5825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E22CDFE0-6FBF-403F-B423-5A2B9CECF3D8}"/>
              </a:ext>
            </a:extLst>
          </p:cNvPr>
          <p:cNvSpPr/>
          <p:nvPr/>
        </p:nvSpPr>
        <p:spPr>
          <a:xfrm>
            <a:off x="2620473" y="3981034"/>
            <a:ext cx="519661" cy="5825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CC625F14-0F0D-42E5-8AF0-76579017D032}"/>
              </a:ext>
            </a:extLst>
          </p:cNvPr>
          <p:cNvSpPr/>
          <p:nvPr/>
        </p:nvSpPr>
        <p:spPr>
          <a:xfrm>
            <a:off x="3273315" y="3986166"/>
            <a:ext cx="519661" cy="5825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730C9EA5-5410-46EB-9E69-146752C62C72}"/>
              </a:ext>
            </a:extLst>
          </p:cNvPr>
          <p:cNvSpPr/>
          <p:nvPr/>
        </p:nvSpPr>
        <p:spPr>
          <a:xfrm>
            <a:off x="3792976" y="3986166"/>
            <a:ext cx="519661" cy="5825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C16417BB-F3AF-4373-857C-690C9287EAB8}"/>
              </a:ext>
            </a:extLst>
          </p:cNvPr>
          <p:cNvSpPr/>
          <p:nvPr/>
        </p:nvSpPr>
        <p:spPr>
          <a:xfrm>
            <a:off x="4445818" y="3991298"/>
            <a:ext cx="519661" cy="5825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F7368F33-52DB-4331-8019-8BDF475CC198}"/>
              </a:ext>
            </a:extLst>
          </p:cNvPr>
          <p:cNvSpPr/>
          <p:nvPr/>
        </p:nvSpPr>
        <p:spPr>
          <a:xfrm>
            <a:off x="4965479" y="3991298"/>
            <a:ext cx="519661" cy="5825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018860DB-70CA-43FA-BB32-A8DDC3FB4713}"/>
              </a:ext>
            </a:extLst>
          </p:cNvPr>
          <p:cNvSpPr/>
          <p:nvPr/>
        </p:nvSpPr>
        <p:spPr>
          <a:xfrm>
            <a:off x="5699270" y="3901942"/>
            <a:ext cx="1175693" cy="7407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E728AEE0-DCC8-43DB-A2E3-32D6C867A037}"/>
              </a:ext>
            </a:extLst>
          </p:cNvPr>
          <p:cNvSpPr/>
          <p:nvPr/>
        </p:nvSpPr>
        <p:spPr>
          <a:xfrm>
            <a:off x="6874963" y="3901942"/>
            <a:ext cx="1175693" cy="7407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7F9FE17C-DD66-4B54-8F97-51C647A1A180}"/>
              </a:ext>
            </a:extLst>
          </p:cNvPr>
          <p:cNvSpPr/>
          <p:nvPr/>
        </p:nvSpPr>
        <p:spPr>
          <a:xfrm>
            <a:off x="8050657" y="3901942"/>
            <a:ext cx="1175693" cy="7407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5996511D-689E-4355-A4B9-DD9BE9731E72}"/>
              </a:ext>
            </a:extLst>
          </p:cNvPr>
          <p:cNvSpPr/>
          <p:nvPr/>
        </p:nvSpPr>
        <p:spPr>
          <a:xfrm>
            <a:off x="5767455" y="3981034"/>
            <a:ext cx="519661" cy="5825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ADDD53AA-C14D-416D-9F70-21E7F0D9F6A3}"/>
              </a:ext>
            </a:extLst>
          </p:cNvPr>
          <p:cNvSpPr/>
          <p:nvPr/>
        </p:nvSpPr>
        <p:spPr>
          <a:xfrm>
            <a:off x="6287116" y="3981034"/>
            <a:ext cx="519661" cy="5825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EF373903-33BC-4563-8333-694090F18EF5}"/>
              </a:ext>
            </a:extLst>
          </p:cNvPr>
          <p:cNvSpPr/>
          <p:nvPr/>
        </p:nvSpPr>
        <p:spPr>
          <a:xfrm>
            <a:off x="6939958" y="3986166"/>
            <a:ext cx="519661" cy="5825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88BA439C-DA2A-4750-A748-F62636D4C7DC}"/>
              </a:ext>
            </a:extLst>
          </p:cNvPr>
          <p:cNvSpPr/>
          <p:nvPr/>
        </p:nvSpPr>
        <p:spPr>
          <a:xfrm>
            <a:off x="7459619" y="3986166"/>
            <a:ext cx="519661" cy="5825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523B5C4E-852C-406F-97E7-B18C46E2318B}"/>
              </a:ext>
            </a:extLst>
          </p:cNvPr>
          <p:cNvSpPr/>
          <p:nvPr/>
        </p:nvSpPr>
        <p:spPr>
          <a:xfrm>
            <a:off x="8112461" y="3991298"/>
            <a:ext cx="519661" cy="5825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6AC65A7D-E479-4B3F-BC44-D40C723AB765}"/>
              </a:ext>
            </a:extLst>
          </p:cNvPr>
          <p:cNvSpPr/>
          <p:nvPr/>
        </p:nvSpPr>
        <p:spPr>
          <a:xfrm>
            <a:off x="8632122" y="3991298"/>
            <a:ext cx="519661" cy="5825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5816672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다차원 배열의 연산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E03F93-8F9B-4A79-A2DD-06EFA53F3154}"/>
              </a:ext>
            </a:extLst>
          </p:cNvPr>
          <p:cNvSpPr txBox="1"/>
          <p:nvPr/>
        </p:nvSpPr>
        <p:spPr>
          <a:xfrm>
            <a:off x="345394" y="994717"/>
            <a:ext cx="3775393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a = np.arange(12).reshape(2,2,3)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b = a.transpose(2, 0, 1)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print(b.shape) # (3,2,2)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92BF42B-CE5F-4E1B-A220-D23D9ED155DF}"/>
              </a:ext>
            </a:extLst>
          </p:cNvPr>
          <p:cNvSpPr/>
          <p:nvPr/>
        </p:nvSpPr>
        <p:spPr>
          <a:xfrm>
            <a:off x="1956122" y="2677609"/>
            <a:ext cx="3674962" cy="8873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674B66B4-6529-4980-84C0-2279C162E0A5}"/>
              </a:ext>
            </a:extLst>
          </p:cNvPr>
          <p:cNvSpPr/>
          <p:nvPr/>
        </p:nvSpPr>
        <p:spPr>
          <a:xfrm>
            <a:off x="5631084" y="2677608"/>
            <a:ext cx="3674962" cy="8873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4FE153C1-0C6A-48C5-938A-1AF00E978BEC}"/>
              </a:ext>
            </a:extLst>
          </p:cNvPr>
          <p:cNvSpPr/>
          <p:nvPr/>
        </p:nvSpPr>
        <p:spPr>
          <a:xfrm>
            <a:off x="2059044" y="2750917"/>
            <a:ext cx="1740613" cy="7407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E7E54404-B7EE-4C68-8406-EB9A37FB5F17}"/>
              </a:ext>
            </a:extLst>
          </p:cNvPr>
          <p:cNvSpPr/>
          <p:nvPr/>
        </p:nvSpPr>
        <p:spPr>
          <a:xfrm>
            <a:off x="3799657" y="2750914"/>
            <a:ext cx="1740613" cy="7407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6B726D96-037E-450E-A523-EF21830F8EDD}"/>
              </a:ext>
            </a:extLst>
          </p:cNvPr>
          <p:cNvSpPr/>
          <p:nvPr/>
        </p:nvSpPr>
        <p:spPr>
          <a:xfrm>
            <a:off x="2149859" y="2824219"/>
            <a:ext cx="519661" cy="5825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ED5061C8-F35E-4A85-BBB1-2E6EFD183F92}"/>
              </a:ext>
            </a:extLst>
          </p:cNvPr>
          <p:cNvSpPr/>
          <p:nvPr/>
        </p:nvSpPr>
        <p:spPr>
          <a:xfrm>
            <a:off x="2669520" y="2824219"/>
            <a:ext cx="519661" cy="5825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309B45C8-AE16-4B92-A900-45E8A8851CA5}"/>
              </a:ext>
            </a:extLst>
          </p:cNvPr>
          <p:cNvSpPr/>
          <p:nvPr/>
        </p:nvSpPr>
        <p:spPr>
          <a:xfrm>
            <a:off x="3189182" y="2824219"/>
            <a:ext cx="519661" cy="5825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7EB98EEF-99CE-4F5A-B44E-0E2A57FACF7F}"/>
              </a:ext>
            </a:extLst>
          </p:cNvPr>
          <p:cNvGrpSpPr/>
          <p:nvPr/>
        </p:nvGrpSpPr>
        <p:grpSpPr>
          <a:xfrm>
            <a:off x="3890471" y="2830006"/>
            <a:ext cx="1558984" cy="582596"/>
            <a:chOff x="1023256" y="2812645"/>
            <a:chExt cx="1444362" cy="582596"/>
          </a:xfrm>
        </p:grpSpPr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E41306D0-14B9-4E6E-BD4A-4904A647D07B}"/>
                </a:ext>
              </a:extLst>
            </p:cNvPr>
            <p:cNvSpPr/>
            <p:nvPr/>
          </p:nvSpPr>
          <p:spPr>
            <a:xfrm>
              <a:off x="1023256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75BD67D2-8FFA-4A29-915E-03A9F022AC5F}"/>
                </a:ext>
              </a:extLst>
            </p:cNvPr>
            <p:cNvSpPr/>
            <p:nvPr/>
          </p:nvSpPr>
          <p:spPr>
            <a:xfrm>
              <a:off x="1504710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D75064B-852B-4C37-9E84-9BB13B2B42BB}"/>
                </a:ext>
              </a:extLst>
            </p:cNvPr>
            <p:cNvSpPr/>
            <p:nvPr/>
          </p:nvSpPr>
          <p:spPr>
            <a:xfrm>
              <a:off x="1986164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07ABBF4D-5289-4379-B508-2D8D4A414A5B}"/>
              </a:ext>
            </a:extLst>
          </p:cNvPr>
          <p:cNvSpPr/>
          <p:nvPr/>
        </p:nvSpPr>
        <p:spPr>
          <a:xfrm>
            <a:off x="5721898" y="2750914"/>
            <a:ext cx="1740613" cy="7407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76335B6E-2ADB-4597-AEAB-22163CF365C2}"/>
              </a:ext>
            </a:extLst>
          </p:cNvPr>
          <p:cNvSpPr/>
          <p:nvPr/>
        </p:nvSpPr>
        <p:spPr>
          <a:xfrm>
            <a:off x="7462511" y="2750911"/>
            <a:ext cx="1740613" cy="7407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F9081785-F167-4488-8BAB-E5378CFD7865}"/>
              </a:ext>
            </a:extLst>
          </p:cNvPr>
          <p:cNvGrpSpPr/>
          <p:nvPr/>
        </p:nvGrpSpPr>
        <p:grpSpPr>
          <a:xfrm>
            <a:off x="5812713" y="2824216"/>
            <a:ext cx="1558984" cy="582596"/>
            <a:chOff x="1023256" y="2812645"/>
            <a:chExt cx="1444362" cy="582596"/>
          </a:xfrm>
        </p:grpSpPr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4331833-D4D1-4CDF-B6B1-43733F34FBC1}"/>
                </a:ext>
              </a:extLst>
            </p:cNvPr>
            <p:cNvSpPr/>
            <p:nvPr/>
          </p:nvSpPr>
          <p:spPr>
            <a:xfrm>
              <a:off x="1023256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8B77497C-0840-4B2B-9F3A-1F5B7228D114}"/>
                </a:ext>
              </a:extLst>
            </p:cNvPr>
            <p:cNvSpPr/>
            <p:nvPr/>
          </p:nvSpPr>
          <p:spPr>
            <a:xfrm>
              <a:off x="1504710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7DADF67A-678D-457A-BE4A-D9EA6C2FCE33}"/>
                </a:ext>
              </a:extLst>
            </p:cNvPr>
            <p:cNvSpPr/>
            <p:nvPr/>
          </p:nvSpPr>
          <p:spPr>
            <a:xfrm>
              <a:off x="1986164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83D7D10F-2D65-406A-85F7-5EEEC308235F}"/>
              </a:ext>
            </a:extLst>
          </p:cNvPr>
          <p:cNvGrpSpPr/>
          <p:nvPr/>
        </p:nvGrpSpPr>
        <p:grpSpPr>
          <a:xfrm>
            <a:off x="7553325" y="2830003"/>
            <a:ext cx="1558984" cy="582596"/>
            <a:chOff x="1023256" y="2812645"/>
            <a:chExt cx="1444362" cy="582596"/>
          </a:xfrm>
        </p:grpSpPr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7211F922-5212-48E1-8BC5-B1E835445736}"/>
                </a:ext>
              </a:extLst>
            </p:cNvPr>
            <p:cNvSpPr/>
            <p:nvPr/>
          </p:nvSpPr>
          <p:spPr>
            <a:xfrm>
              <a:off x="1023256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62DE2592-A0BD-43E0-958D-0F35212DEA4A}"/>
                </a:ext>
              </a:extLst>
            </p:cNvPr>
            <p:cNvSpPr/>
            <p:nvPr/>
          </p:nvSpPr>
          <p:spPr>
            <a:xfrm>
              <a:off x="1504710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3A9706F2-955C-4AB7-9EBF-5BD224C9FAFB}"/>
                </a:ext>
              </a:extLst>
            </p:cNvPr>
            <p:cNvSpPr/>
            <p:nvPr/>
          </p:nvSpPr>
          <p:spPr>
            <a:xfrm>
              <a:off x="1986164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8C990845-7E9E-41BA-9D0B-9DAE85FF1A4B}"/>
              </a:ext>
            </a:extLst>
          </p:cNvPr>
          <p:cNvSpPr/>
          <p:nvPr/>
        </p:nvSpPr>
        <p:spPr>
          <a:xfrm>
            <a:off x="1956123" y="3896809"/>
            <a:ext cx="2449975" cy="8873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BDE5B443-A2F5-4531-900F-8BC4725BD2F5}"/>
              </a:ext>
            </a:extLst>
          </p:cNvPr>
          <p:cNvSpPr/>
          <p:nvPr/>
        </p:nvSpPr>
        <p:spPr>
          <a:xfrm>
            <a:off x="4406098" y="3896808"/>
            <a:ext cx="2449975" cy="8873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A6C671AB-5BFE-407D-8FAA-072A119850D7}"/>
              </a:ext>
            </a:extLst>
          </p:cNvPr>
          <p:cNvSpPr/>
          <p:nvPr/>
        </p:nvSpPr>
        <p:spPr>
          <a:xfrm>
            <a:off x="6856072" y="3896807"/>
            <a:ext cx="2449975" cy="8873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EF1D484-D5B4-479D-8311-5EEE8E5C7D3C}"/>
              </a:ext>
            </a:extLst>
          </p:cNvPr>
          <p:cNvSpPr/>
          <p:nvPr/>
        </p:nvSpPr>
        <p:spPr>
          <a:xfrm>
            <a:off x="2021713" y="3973201"/>
            <a:ext cx="1161326" cy="74155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748CED7E-D66A-4079-B3CD-457807218FE8}"/>
              </a:ext>
            </a:extLst>
          </p:cNvPr>
          <p:cNvSpPr/>
          <p:nvPr/>
        </p:nvSpPr>
        <p:spPr>
          <a:xfrm>
            <a:off x="3183039" y="3973201"/>
            <a:ext cx="1161326" cy="74155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CDF85CBF-7BDC-4F6E-BDBD-3E449CB3577E}"/>
              </a:ext>
            </a:extLst>
          </p:cNvPr>
          <p:cNvSpPr/>
          <p:nvPr/>
        </p:nvSpPr>
        <p:spPr>
          <a:xfrm>
            <a:off x="2088856" y="4042646"/>
            <a:ext cx="516225" cy="6103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328925A3-4BE1-4662-8686-736D21F6C84F}"/>
              </a:ext>
            </a:extLst>
          </p:cNvPr>
          <p:cNvSpPr/>
          <p:nvPr/>
        </p:nvSpPr>
        <p:spPr>
          <a:xfrm>
            <a:off x="2605081" y="4042646"/>
            <a:ext cx="516225" cy="6103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4E9715DC-9092-446D-BD7F-AE4A3737517E}"/>
              </a:ext>
            </a:extLst>
          </p:cNvPr>
          <p:cNvSpPr/>
          <p:nvPr/>
        </p:nvSpPr>
        <p:spPr>
          <a:xfrm>
            <a:off x="3237834" y="4042646"/>
            <a:ext cx="516225" cy="6103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92E0A9F4-DFBA-4052-B18C-6793F058C23E}"/>
              </a:ext>
            </a:extLst>
          </p:cNvPr>
          <p:cNvSpPr/>
          <p:nvPr/>
        </p:nvSpPr>
        <p:spPr>
          <a:xfrm>
            <a:off x="3754059" y="4042646"/>
            <a:ext cx="516225" cy="6103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A0715696-B434-47A6-9256-4F6FD31D45AD}"/>
              </a:ext>
            </a:extLst>
          </p:cNvPr>
          <p:cNvSpPr/>
          <p:nvPr/>
        </p:nvSpPr>
        <p:spPr>
          <a:xfrm>
            <a:off x="4468609" y="3973201"/>
            <a:ext cx="1161326" cy="74155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055EB188-CF79-404F-AE12-4451585840AA}"/>
              </a:ext>
            </a:extLst>
          </p:cNvPr>
          <p:cNvSpPr/>
          <p:nvPr/>
        </p:nvSpPr>
        <p:spPr>
          <a:xfrm>
            <a:off x="5629935" y="3973201"/>
            <a:ext cx="1161326" cy="74155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E06F8FAD-B7CC-445B-8F69-065B1BC27917}"/>
              </a:ext>
            </a:extLst>
          </p:cNvPr>
          <p:cNvSpPr/>
          <p:nvPr/>
        </p:nvSpPr>
        <p:spPr>
          <a:xfrm>
            <a:off x="4535752" y="4042646"/>
            <a:ext cx="516225" cy="6103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FC19F34E-5E01-48EE-8FDD-85FAE3C61425}"/>
              </a:ext>
            </a:extLst>
          </p:cNvPr>
          <p:cNvSpPr/>
          <p:nvPr/>
        </p:nvSpPr>
        <p:spPr>
          <a:xfrm>
            <a:off x="5051977" y="4042646"/>
            <a:ext cx="516225" cy="6103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ACF04832-5D1E-469A-A2EF-E4C0A197B9BA}"/>
              </a:ext>
            </a:extLst>
          </p:cNvPr>
          <p:cNvSpPr/>
          <p:nvPr/>
        </p:nvSpPr>
        <p:spPr>
          <a:xfrm>
            <a:off x="5684730" y="4042646"/>
            <a:ext cx="516225" cy="6103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E7630534-5DC7-4317-A593-23AD3C8C9F44}"/>
              </a:ext>
            </a:extLst>
          </p:cNvPr>
          <p:cNvSpPr/>
          <p:nvPr/>
        </p:nvSpPr>
        <p:spPr>
          <a:xfrm>
            <a:off x="6200955" y="4042646"/>
            <a:ext cx="516225" cy="6103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9A2B6590-7039-4995-833A-0762F5FEAFC0}"/>
              </a:ext>
            </a:extLst>
          </p:cNvPr>
          <p:cNvSpPr/>
          <p:nvPr/>
        </p:nvSpPr>
        <p:spPr>
          <a:xfrm>
            <a:off x="6923221" y="3973201"/>
            <a:ext cx="1161326" cy="74155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D09BB6ED-25EC-4781-A734-9D4C227EB08C}"/>
              </a:ext>
            </a:extLst>
          </p:cNvPr>
          <p:cNvSpPr/>
          <p:nvPr/>
        </p:nvSpPr>
        <p:spPr>
          <a:xfrm>
            <a:off x="8084547" y="3973201"/>
            <a:ext cx="1161326" cy="74155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4826630D-AE5D-4AB8-8ADB-EE624F32E5A7}"/>
              </a:ext>
            </a:extLst>
          </p:cNvPr>
          <p:cNvSpPr/>
          <p:nvPr/>
        </p:nvSpPr>
        <p:spPr>
          <a:xfrm>
            <a:off x="6990364" y="4042646"/>
            <a:ext cx="516225" cy="6103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8FA33729-CA40-4CA5-86ED-4AD31211ADA4}"/>
              </a:ext>
            </a:extLst>
          </p:cNvPr>
          <p:cNvSpPr/>
          <p:nvPr/>
        </p:nvSpPr>
        <p:spPr>
          <a:xfrm>
            <a:off x="7506589" y="4042646"/>
            <a:ext cx="516225" cy="6103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ED44DFE9-ED08-4376-ACA8-2E6238ECF6A8}"/>
              </a:ext>
            </a:extLst>
          </p:cNvPr>
          <p:cNvSpPr/>
          <p:nvPr/>
        </p:nvSpPr>
        <p:spPr>
          <a:xfrm>
            <a:off x="8139342" y="4042646"/>
            <a:ext cx="516225" cy="6103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A2F039BF-D0E4-41AD-B66F-597F04DD0E91}"/>
              </a:ext>
            </a:extLst>
          </p:cNvPr>
          <p:cNvSpPr/>
          <p:nvPr/>
        </p:nvSpPr>
        <p:spPr>
          <a:xfrm>
            <a:off x="8655567" y="4042646"/>
            <a:ext cx="516225" cy="6103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9647DEC-454C-4B23-986F-7F80859DB25D}"/>
              </a:ext>
            </a:extLst>
          </p:cNvPr>
          <p:cNvSpPr txBox="1"/>
          <p:nvPr/>
        </p:nvSpPr>
        <p:spPr>
          <a:xfrm>
            <a:off x="-27292" y="2475876"/>
            <a:ext cx="157767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[[[ 0  3]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[ 6  9]]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[[ 1  4]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[ 7 10]]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[[ 2  5]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[ 8 11]]]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36300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15">
            <a:extLst>
              <a:ext uri="{FF2B5EF4-FFF2-40B4-BE49-F238E27FC236}">
                <a16:creationId xmlns:a16="http://schemas.microsoft.com/office/drawing/2014/main" id="{D94D75AB-0EEE-48B2-8CF9-39652D53F6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35555" y="1047704"/>
            <a:ext cx="5169877" cy="4276876"/>
          </a:xfrm>
          <a:prstGeom prst="rect">
            <a:avLst/>
          </a:prstGeom>
          <a:solidFill>
            <a:srgbClr val="FFFFCC"/>
          </a:solidFill>
          <a:ln w="38100">
            <a:solidFill>
              <a:srgbClr val="FFFF00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marL="447675" indent="-447675" eaLnBrk="0" hangingPunct="0"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indent="0" eaLnBrk="1" latinLnBrk="0" hangingPunct="1">
              <a:lnSpc>
                <a:spcPct val="150000"/>
              </a:lnSpc>
              <a:spcBef>
                <a:spcPct val="80000"/>
              </a:spcBef>
            </a:pP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1800" b="1">
                <a:latin typeface="맑은 고딕" pitchFamily="50" charset="-127"/>
                <a:ea typeface="맑은 고딕" pitchFamily="50" charset="-127"/>
              </a:rPr>
              <a:t>퍼셉트론</a:t>
            </a:r>
            <a:endParaRPr lang="en-US" altLang="ko-KR" sz="1800" b="1">
              <a:latin typeface="맑은 고딕" pitchFamily="50" charset="-127"/>
              <a:ea typeface="맑은 고딕" pitchFamily="50" charset="-127"/>
            </a:endParaRPr>
          </a:p>
          <a:p>
            <a:pPr marL="0" indent="0" eaLnBrk="1" latinLnBrk="0" hangingPunct="1">
              <a:lnSpc>
                <a:spcPct val="150000"/>
              </a:lnSpc>
              <a:spcBef>
                <a:spcPct val="80000"/>
              </a:spcBef>
            </a:pP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1800" b="1">
                <a:latin typeface="맑은 고딕" pitchFamily="50" charset="-127"/>
                <a:ea typeface="맑은 고딕" pitchFamily="50" charset="-127"/>
              </a:rPr>
              <a:t>신경망</a:t>
            </a:r>
            <a:endParaRPr lang="en-US" altLang="ko-KR" sz="1800" b="1">
              <a:latin typeface="맑은 고딕" pitchFamily="50" charset="-127"/>
              <a:ea typeface="맑은 고딕" pitchFamily="50" charset="-127"/>
            </a:endParaRPr>
          </a:p>
          <a:p>
            <a:pPr marL="0" indent="0" eaLnBrk="1" latinLnBrk="0" hangingPunct="1">
              <a:lnSpc>
                <a:spcPct val="150000"/>
              </a:lnSpc>
              <a:spcBef>
                <a:spcPct val="80000"/>
              </a:spcBef>
            </a:pP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4. </a:t>
            </a:r>
            <a:r>
              <a:rPr lang="ko-KR" altLang="en-US" sz="1800" b="1">
                <a:latin typeface="맑은 고딕" pitchFamily="50" charset="-127"/>
                <a:ea typeface="맑은 고딕" pitchFamily="50" charset="-127"/>
              </a:rPr>
              <a:t>신경망 학습 </a:t>
            </a:r>
            <a:endParaRPr lang="en-US" altLang="ko-KR" sz="1800" b="1">
              <a:latin typeface="맑은 고딕" pitchFamily="50" charset="-127"/>
              <a:ea typeface="맑은 고딕" pitchFamily="50" charset="-127"/>
            </a:endParaRPr>
          </a:p>
          <a:p>
            <a:pPr marL="0" indent="0" eaLnBrk="1" latinLnBrk="0" hangingPunct="1">
              <a:lnSpc>
                <a:spcPct val="150000"/>
              </a:lnSpc>
              <a:spcBef>
                <a:spcPct val="80000"/>
              </a:spcBef>
            </a:pP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5. </a:t>
            </a:r>
            <a:r>
              <a:rPr lang="ko-KR" altLang="en-US" sz="1800" b="1">
                <a:latin typeface="맑은 고딕" pitchFamily="50" charset="-127"/>
                <a:ea typeface="맑은 고딕" pitchFamily="50" charset="-127"/>
              </a:rPr>
              <a:t>오차역전파법</a:t>
            </a:r>
            <a:endParaRPr lang="en-US" altLang="ko-KR" sz="1800" b="1">
              <a:latin typeface="맑은 고딕" pitchFamily="50" charset="-127"/>
              <a:ea typeface="맑은 고딕" pitchFamily="50" charset="-127"/>
            </a:endParaRPr>
          </a:p>
          <a:p>
            <a:pPr marL="0" indent="0" eaLnBrk="1" latinLnBrk="0" hangingPunct="1">
              <a:lnSpc>
                <a:spcPct val="150000"/>
              </a:lnSpc>
              <a:spcBef>
                <a:spcPct val="80000"/>
              </a:spcBef>
            </a:pP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6. </a:t>
            </a:r>
            <a:r>
              <a:rPr lang="ko-KR" altLang="en-US" sz="1800" b="1">
                <a:latin typeface="맑은 고딕" pitchFamily="50" charset="-127"/>
                <a:ea typeface="맑은 고딕" pitchFamily="50" charset="-127"/>
              </a:rPr>
              <a:t>학습 관련 기술들</a:t>
            </a:r>
            <a:endParaRPr lang="en-US" altLang="ko-KR" sz="1800" b="1">
              <a:latin typeface="맑은 고딕" pitchFamily="50" charset="-127"/>
              <a:ea typeface="맑은 고딕" pitchFamily="50" charset="-127"/>
            </a:endParaRPr>
          </a:p>
          <a:p>
            <a:pPr marL="0" indent="0" eaLnBrk="1" latinLnBrk="0" hangingPunct="1">
              <a:lnSpc>
                <a:spcPct val="150000"/>
              </a:lnSpc>
              <a:spcBef>
                <a:spcPct val="80000"/>
              </a:spcBef>
            </a:pP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7. </a:t>
            </a:r>
            <a:r>
              <a:rPr lang="ko-KR" altLang="en-US" sz="1800" b="1">
                <a:latin typeface="맑은 고딕" pitchFamily="50" charset="-127"/>
                <a:ea typeface="맑은 고딕" pitchFamily="50" charset="-127"/>
              </a:rPr>
              <a:t>합성곱 신경망</a:t>
            </a: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(CNN)</a:t>
            </a:r>
          </a:p>
          <a:p>
            <a:pPr marL="0" indent="0" eaLnBrk="1" latinLnBrk="0" hangingPunct="1">
              <a:lnSpc>
                <a:spcPct val="150000"/>
              </a:lnSpc>
              <a:spcBef>
                <a:spcPct val="80000"/>
              </a:spcBef>
            </a:pP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8. </a:t>
            </a:r>
            <a:r>
              <a:rPr lang="ko-KR" altLang="en-US" sz="1800" b="1">
                <a:latin typeface="맑은 고딕" pitchFamily="50" charset="-127"/>
                <a:ea typeface="맑은 고딕" pitchFamily="50" charset="-127"/>
              </a:rPr>
              <a:t>딥러닝</a:t>
            </a:r>
            <a:endParaRPr lang="en-US" altLang="ko-KR" sz="1800" b="1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88641AD-5AF6-4A59-88AE-B5064F558F3C}"/>
              </a:ext>
            </a:extLst>
          </p:cNvPr>
          <p:cNvSpPr txBox="1"/>
          <p:nvPr/>
        </p:nvSpPr>
        <p:spPr>
          <a:xfrm>
            <a:off x="4769087" y="403598"/>
            <a:ext cx="902811" cy="5985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ko-KR" altLang="en-US" sz="2800">
                <a:solidFill>
                  <a:schemeClr val="tx1"/>
                </a:solidFill>
                <a:latin typeface="+mn-ea"/>
                <a:ea typeface="+mn-ea"/>
              </a:rPr>
              <a:t>목차</a:t>
            </a:r>
          </a:p>
        </p:txBody>
      </p:sp>
    </p:spTree>
    <p:extLst>
      <p:ext uri="{BB962C8B-B14F-4D97-AF65-F5344CB8AC3E}">
        <p14:creationId xmlns:p14="http://schemas.microsoft.com/office/powerpoint/2010/main" val="30493861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도전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! XOR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게이트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2.4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퍼셉트론의 한계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DFA5719D-5050-42EE-8DD2-83454B9E9719}"/>
                  </a:ext>
                </a:extLst>
              </p:cNvPr>
              <p:cNvSpPr/>
              <p:nvPr/>
            </p:nvSpPr>
            <p:spPr>
              <a:xfrm>
                <a:off x="6680327" y="811589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DFA5719D-5050-42EE-8DD2-83454B9E97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0327" y="811589"/>
                <a:ext cx="987328" cy="49177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BBA91252-7DC0-448F-9049-114D69E7B221}"/>
                  </a:ext>
                </a:extLst>
              </p:cNvPr>
              <p:cNvSpPr/>
              <p:nvPr/>
            </p:nvSpPr>
            <p:spPr>
              <a:xfrm>
                <a:off x="7667655" y="811589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BBA91252-7DC0-448F-9049-114D69E7B2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7655" y="811589"/>
                <a:ext cx="987328" cy="49177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F0EAA4F7-0340-479A-B102-408E28D7B8C5}"/>
                  </a:ext>
                </a:extLst>
              </p:cNvPr>
              <p:cNvSpPr/>
              <p:nvPr/>
            </p:nvSpPr>
            <p:spPr>
              <a:xfrm>
                <a:off x="8654983" y="811589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F0EAA4F7-0340-479A-B102-408E28D7B8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4983" y="811589"/>
                <a:ext cx="987328" cy="491776"/>
              </a:xfrm>
              <a:prstGeom prst="rect">
                <a:avLst/>
              </a:prstGeom>
              <a:blipFill>
                <a:blip r:embed="rId5"/>
                <a:stretch>
                  <a:fillRect b="-6173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BFDFD60F-2C9C-4A59-8125-DE3D0BEEDC7D}"/>
              </a:ext>
            </a:extLst>
          </p:cNvPr>
          <p:cNvSpPr/>
          <p:nvPr/>
        </p:nvSpPr>
        <p:spPr>
          <a:xfrm>
            <a:off x="6680327" y="130336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CF84496-3935-48CD-8C57-1B008C937BB6}"/>
              </a:ext>
            </a:extLst>
          </p:cNvPr>
          <p:cNvSpPr/>
          <p:nvPr/>
        </p:nvSpPr>
        <p:spPr>
          <a:xfrm>
            <a:off x="7667655" y="130336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88CDF76-EB4A-461F-9C08-3A1F9EDE989A}"/>
              </a:ext>
            </a:extLst>
          </p:cNvPr>
          <p:cNvSpPr/>
          <p:nvPr/>
        </p:nvSpPr>
        <p:spPr>
          <a:xfrm>
            <a:off x="8654983" y="130336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7F0FC79-7DBA-4622-8CE1-F0E114255B0E}"/>
              </a:ext>
            </a:extLst>
          </p:cNvPr>
          <p:cNvSpPr/>
          <p:nvPr/>
        </p:nvSpPr>
        <p:spPr>
          <a:xfrm>
            <a:off x="6680327" y="179514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D3248F4-F973-4EB0-8714-4DBCF8313C3B}"/>
              </a:ext>
            </a:extLst>
          </p:cNvPr>
          <p:cNvSpPr/>
          <p:nvPr/>
        </p:nvSpPr>
        <p:spPr>
          <a:xfrm>
            <a:off x="7667655" y="179514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93F8437-94B9-4E52-83D5-9B52957BFCC0}"/>
              </a:ext>
            </a:extLst>
          </p:cNvPr>
          <p:cNvSpPr/>
          <p:nvPr/>
        </p:nvSpPr>
        <p:spPr>
          <a:xfrm>
            <a:off x="8654983" y="179514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32410C9-A32F-4C41-B1F2-45EDB3CC13B1}"/>
              </a:ext>
            </a:extLst>
          </p:cNvPr>
          <p:cNvSpPr/>
          <p:nvPr/>
        </p:nvSpPr>
        <p:spPr>
          <a:xfrm>
            <a:off x="6680327" y="2286917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590327D-0B82-4F24-BA26-C14EA64B33BA}"/>
              </a:ext>
            </a:extLst>
          </p:cNvPr>
          <p:cNvSpPr/>
          <p:nvPr/>
        </p:nvSpPr>
        <p:spPr>
          <a:xfrm>
            <a:off x="7667655" y="2286917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3058845-9351-40B7-88A4-ED4AF7FFC144}"/>
              </a:ext>
            </a:extLst>
          </p:cNvPr>
          <p:cNvSpPr/>
          <p:nvPr/>
        </p:nvSpPr>
        <p:spPr>
          <a:xfrm>
            <a:off x="8654983" y="2286917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C3D4A07-F8A2-40D3-A8FB-AABBFE0354C5}"/>
              </a:ext>
            </a:extLst>
          </p:cNvPr>
          <p:cNvSpPr/>
          <p:nvPr/>
        </p:nvSpPr>
        <p:spPr>
          <a:xfrm>
            <a:off x="6680327" y="277869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B8AF7EE-0F9C-4C9B-A41F-F3D9E2F6E3C1}"/>
              </a:ext>
            </a:extLst>
          </p:cNvPr>
          <p:cNvSpPr/>
          <p:nvPr/>
        </p:nvSpPr>
        <p:spPr>
          <a:xfrm>
            <a:off x="7667655" y="277869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8674DE9-CB41-4312-A344-3756C17963EE}"/>
              </a:ext>
            </a:extLst>
          </p:cNvPr>
          <p:cNvSpPr/>
          <p:nvPr/>
        </p:nvSpPr>
        <p:spPr>
          <a:xfrm>
            <a:off x="8654983" y="277869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28A0D07F-B372-4B5A-BBFC-A45FEA864F03}"/>
              </a:ext>
            </a:extLst>
          </p:cNvPr>
          <p:cNvCxnSpPr/>
          <p:nvPr/>
        </p:nvCxnSpPr>
        <p:spPr>
          <a:xfrm flipV="1">
            <a:off x="2821738" y="3292962"/>
            <a:ext cx="0" cy="25636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163A33C5-4446-4935-9DDA-AF6F0ABDA785}"/>
              </a:ext>
            </a:extLst>
          </p:cNvPr>
          <p:cNvCxnSpPr>
            <a:cxnSpLocks/>
          </p:cNvCxnSpPr>
          <p:nvPr/>
        </p:nvCxnSpPr>
        <p:spPr>
          <a:xfrm>
            <a:off x="2619784" y="5643475"/>
            <a:ext cx="276002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CD940E6-8AC3-4351-883B-6A6922731696}"/>
                  </a:ext>
                </a:extLst>
              </p:cNvPr>
              <p:cNvSpPr txBox="1"/>
              <p:nvPr/>
            </p:nvSpPr>
            <p:spPr>
              <a:xfrm>
                <a:off x="5358780" y="5458809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CD940E6-8AC3-4351-883B-6A69227316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8780" y="5458809"/>
                <a:ext cx="445973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0435347A-37F1-459C-A7EB-E01BFD3BC89A}"/>
                  </a:ext>
                </a:extLst>
              </p:cNvPr>
              <p:cNvSpPr txBox="1"/>
              <p:nvPr/>
            </p:nvSpPr>
            <p:spPr>
              <a:xfrm>
                <a:off x="2619784" y="2954408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0435347A-37F1-459C-A7EB-E01BFD3BC8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9784" y="2954408"/>
                <a:ext cx="445973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3A62B47-5271-4190-A86C-0664AC81C3FC}"/>
                  </a:ext>
                </a:extLst>
              </p:cNvPr>
              <p:cNvSpPr txBox="1"/>
              <p:nvPr/>
            </p:nvSpPr>
            <p:spPr>
              <a:xfrm>
                <a:off x="2478521" y="5631798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3A62B47-5271-4190-A86C-0664AC81C3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8521" y="5631798"/>
                <a:ext cx="445973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타원 48">
            <a:extLst>
              <a:ext uri="{FF2B5EF4-FFF2-40B4-BE49-F238E27FC236}">
                <a16:creationId xmlns:a16="http://schemas.microsoft.com/office/drawing/2014/main" id="{550C0485-5F39-482E-9F3E-A6A76CE1B0C7}"/>
              </a:ext>
            </a:extLst>
          </p:cNvPr>
          <p:cNvSpPr/>
          <p:nvPr/>
        </p:nvSpPr>
        <p:spPr>
          <a:xfrm>
            <a:off x="2745117" y="5555177"/>
            <a:ext cx="153242" cy="15324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이등변 삼각형 56">
            <a:extLst>
              <a:ext uri="{FF2B5EF4-FFF2-40B4-BE49-F238E27FC236}">
                <a16:creationId xmlns:a16="http://schemas.microsoft.com/office/drawing/2014/main" id="{A202BD9A-E646-48FB-A5B3-FA67C2A2C0B4}"/>
              </a:ext>
            </a:extLst>
          </p:cNvPr>
          <p:cNvSpPr/>
          <p:nvPr/>
        </p:nvSpPr>
        <p:spPr>
          <a:xfrm>
            <a:off x="2726069" y="4328972"/>
            <a:ext cx="179377" cy="154635"/>
          </a:xfrm>
          <a:prstGeom prst="triangl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E62899D-EAD9-4E1F-BED7-5F49987F1D70}"/>
              </a:ext>
            </a:extLst>
          </p:cNvPr>
          <p:cNvSpPr txBox="1"/>
          <p:nvPr/>
        </p:nvSpPr>
        <p:spPr>
          <a:xfrm>
            <a:off x="311894" y="1072532"/>
            <a:ext cx="58528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xor gate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결정 경계</a:t>
            </a:r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: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직선 방정식으로는 해결할 수 없다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5FDDF558-781C-4910-ABE9-977A3A0AE256}"/>
              </a:ext>
            </a:extLst>
          </p:cNvPr>
          <p:cNvSpPr/>
          <p:nvPr/>
        </p:nvSpPr>
        <p:spPr>
          <a:xfrm>
            <a:off x="3999798" y="4303299"/>
            <a:ext cx="153242" cy="15324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이등변 삼각형 38">
            <a:extLst>
              <a:ext uri="{FF2B5EF4-FFF2-40B4-BE49-F238E27FC236}">
                <a16:creationId xmlns:a16="http://schemas.microsoft.com/office/drawing/2014/main" id="{2B458C2F-5630-40F6-BFB1-DCD36463B791}"/>
              </a:ext>
            </a:extLst>
          </p:cNvPr>
          <p:cNvSpPr/>
          <p:nvPr/>
        </p:nvSpPr>
        <p:spPr>
          <a:xfrm>
            <a:off x="3999798" y="5546826"/>
            <a:ext cx="179377" cy="154635"/>
          </a:xfrm>
          <a:prstGeom prst="triangl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F54F325C-2955-4823-9D83-FC9760E834EC}"/>
              </a:ext>
            </a:extLst>
          </p:cNvPr>
          <p:cNvSpPr/>
          <p:nvPr/>
        </p:nvSpPr>
        <p:spPr>
          <a:xfrm>
            <a:off x="2440733" y="3024581"/>
            <a:ext cx="3933535" cy="3184681"/>
          </a:xfrm>
          <a:custGeom>
            <a:avLst/>
            <a:gdLst>
              <a:gd name="connsiteX0" fmla="*/ 124721 w 3933535"/>
              <a:gd name="connsiteY0" fmla="*/ 0 h 3184681"/>
              <a:gd name="connsiteX1" fmla="*/ 1353271 w 3933535"/>
              <a:gd name="connsiteY1" fmla="*/ 903180 h 3184681"/>
              <a:gd name="connsiteX2" fmla="*/ 287406 w 3933535"/>
              <a:gd name="connsiteY2" fmla="*/ 1929777 h 3184681"/>
              <a:gd name="connsiteX3" fmla="*/ 57404 w 3933535"/>
              <a:gd name="connsiteY3" fmla="*/ 2838567 h 3184681"/>
              <a:gd name="connsiteX4" fmla="*/ 1179367 w 3933535"/>
              <a:gd name="connsiteY4" fmla="*/ 2715151 h 3184681"/>
              <a:gd name="connsiteX5" fmla="*/ 2295720 w 3933535"/>
              <a:gd name="connsiteY5" fmla="*/ 1424893 h 3184681"/>
              <a:gd name="connsiteX6" fmla="*/ 3832810 w 3933535"/>
              <a:gd name="connsiteY6" fmla="*/ 3068569 h 3184681"/>
              <a:gd name="connsiteX7" fmla="*/ 3793541 w 3933535"/>
              <a:gd name="connsiteY7" fmla="*/ 3057350 h 3184681"/>
              <a:gd name="connsiteX8" fmla="*/ 3860859 w 3933535"/>
              <a:gd name="connsiteY8" fmla="*/ 3124667 h 3184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33535" h="3184681">
                <a:moveTo>
                  <a:pt x="124721" y="0"/>
                </a:moveTo>
                <a:cubicBezTo>
                  <a:pt x="725439" y="290775"/>
                  <a:pt x="1326157" y="581551"/>
                  <a:pt x="1353271" y="903180"/>
                </a:cubicBezTo>
                <a:cubicBezTo>
                  <a:pt x="1380385" y="1224809"/>
                  <a:pt x="503384" y="1607213"/>
                  <a:pt x="287406" y="1929777"/>
                </a:cubicBezTo>
                <a:cubicBezTo>
                  <a:pt x="71428" y="2252341"/>
                  <a:pt x="-91256" y="2707671"/>
                  <a:pt x="57404" y="2838567"/>
                </a:cubicBezTo>
                <a:cubicBezTo>
                  <a:pt x="206064" y="2969463"/>
                  <a:pt x="806314" y="2950763"/>
                  <a:pt x="1179367" y="2715151"/>
                </a:cubicBezTo>
                <a:cubicBezTo>
                  <a:pt x="1552420" y="2479539"/>
                  <a:pt x="1853480" y="1365990"/>
                  <a:pt x="2295720" y="1424893"/>
                </a:cubicBezTo>
                <a:cubicBezTo>
                  <a:pt x="2737960" y="1483796"/>
                  <a:pt x="3583173" y="2796493"/>
                  <a:pt x="3832810" y="3068569"/>
                </a:cubicBezTo>
                <a:cubicBezTo>
                  <a:pt x="4082447" y="3340645"/>
                  <a:pt x="3788866" y="3048000"/>
                  <a:pt x="3793541" y="3057350"/>
                </a:cubicBezTo>
                <a:cubicBezTo>
                  <a:pt x="3798216" y="3066700"/>
                  <a:pt x="3829537" y="3095683"/>
                  <a:pt x="3860859" y="3124667"/>
                </a:cubicBezTo>
              </a:path>
            </a:pathLst>
          </a:cu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2454D7-D6F9-4F15-A637-DAFC57D6A093}"/>
              </a:ext>
            </a:extLst>
          </p:cNvPr>
          <p:cNvSpPr txBox="1"/>
          <p:nvPr/>
        </p:nvSpPr>
        <p:spPr>
          <a:xfrm>
            <a:off x="7099139" y="3671711"/>
            <a:ext cx="694421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a=3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a=5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a=3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a=5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...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AE7603D-07DE-42CC-A148-853179807F66}"/>
              </a:ext>
            </a:extLst>
          </p:cNvPr>
          <p:cNvSpPr txBox="1"/>
          <p:nvPr/>
        </p:nvSpPr>
        <p:spPr>
          <a:xfrm>
            <a:off x="8307772" y="3671711"/>
            <a:ext cx="120417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a=a^6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0011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0110 ^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0101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0110 ^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0011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606629F-1286-4370-9DC6-8AC08E878DBC}"/>
              </a:ext>
            </a:extLst>
          </p:cNvPr>
          <p:cNvSpPr txBox="1"/>
          <p:nvPr/>
        </p:nvSpPr>
        <p:spPr>
          <a:xfrm>
            <a:off x="9956243" y="3671711"/>
            <a:ext cx="120417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0011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0101 ^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-----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0110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3621440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E03F93-8F9B-4A79-A2DD-06EFA53F3154}"/>
              </a:ext>
            </a:extLst>
          </p:cNvPr>
          <p:cNvSpPr txBox="1"/>
          <p:nvPr/>
        </p:nvSpPr>
        <p:spPr>
          <a:xfrm>
            <a:off x="222250" y="1078992"/>
            <a:ext cx="6244017" cy="10772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def forward(self, x):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...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col = im2col(x, FH, FW, self.stride, self.pad)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...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D97D7A-7023-48B3-8685-4EE1D63626DA}"/>
              </a:ext>
            </a:extLst>
          </p:cNvPr>
          <p:cNvSpPr txBox="1"/>
          <p:nvPr/>
        </p:nvSpPr>
        <p:spPr>
          <a:xfrm>
            <a:off x="222250" y="2978254"/>
            <a:ext cx="4785284" cy="35394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import sys, os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sys.path.append(os.pardir)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import numpy as np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from common.util import im2col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x1 = np.random.rand(1, 3, 7, 7)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col1 = im2col(x1, 5, 5, stride=1, pad=0 )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print(col1.shape)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# (9, 75)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x2 = np.random.rand(10, 3, 7, 7)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col2 = im2col(x2, 5, 5, stride=1, pad=0 )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print(col2.shape)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# (90, 75)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B96147-8788-43F5-B27F-3DCF0D59EB29}"/>
              </a:ext>
            </a:extLst>
          </p:cNvPr>
          <p:cNvSpPr txBox="1"/>
          <p:nvPr/>
        </p:nvSpPr>
        <p:spPr>
          <a:xfrm>
            <a:off x="402336" y="2516589"/>
            <a:ext cx="2297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im2col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 테스트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E8D395D7-B4C3-4164-A622-96CB1C98D24E}"/>
              </a:ext>
            </a:extLst>
          </p:cNvPr>
          <p:cNvGrpSpPr/>
          <p:nvPr/>
        </p:nvGrpSpPr>
        <p:grpSpPr>
          <a:xfrm>
            <a:off x="6284976" y="3169920"/>
            <a:ext cx="1859280" cy="1813560"/>
            <a:chOff x="6284976" y="3169920"/>
            <a:chExt cx="1859280" cy="181356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6DE30C7C-68D4-4CD5-A76F-B0079A89EEC6}"/>
                </a:ext>
              </a:extLst>
            </p:cNvPr>
            <p:cNvSpPr/>
            <p:nvPr/>
          </p:nvSpPr>
          <p:spPr>
            <a:xfrm>
              <a:off x="6284976" y="31699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C255879C-CB40-4CAD-81F9-C30F3F3B44D0}"/>
                </a:ext>
              </a:extLst>
            </p:cNvPr>
            <p:cNvSpPr/>
            <p:nvPr/>
          </p:nvSpPr>
          <p:spPr>
            <a:xfrm>
              <a:off x="6551676" y="31699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AC559AD0-67D0-4F6C-AA5B-FB86EE9C1E6F}"/>
                </a:ext>
              </a:extLst>
            </p:cNvPr>
            <p:cNvSpPr/>
            <p:nvPr/>
          </p:nvSpPr>
          <p:spPr>
            <a:xfrm>
              <a:off x="6818376" y="31699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573DADB-7193-43C4-B4B5-2B4D500DE575}"/>
                </a:ext>
              </a:extLst>
            </p:cNvPr>
            <p:cNvSpPr/>
            <p:nvPr/>
          </p:nvSpPr>
          <p:spPr>
            <a:xfrm>
              <a:off x="7085076" y="31699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ABB9046E-658D-4CF9-AF8A-38C6336F3B58}"/>
                </a:ext>
              </a:extLst>
            </p:cNvPr>
            <p:cNvSpPr/>
            <p:nvPr/>
          </p:nvSpPr>
          <p:spPr>
            <a:xfrm>
              <a:off x="7351776" y="31699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8BE932F-C4DD-4F5E-9ABA-3659A3547A2B}"/>
                </a:ext>
              </a:extLst>
            </p:cNvPr>
            <p:cNvSpPr/>
            <p:nvPr/>
          </p:nvSpPr>
          <p:spPr>
            <a:xfrm>
              <a:off x="7618476" y="31699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3ADCA83D-23C8-43B3-9B42-1D4630522779}"/>
                </a:ext>
              </a:extLst>
            </p:cNvPr>
            <p:cNvSpPr/>
            <p:nvPr/>
          </p:nvSpPr>
          <p:spPr>
            <a:xfrm>
              <a:off x="7885176" y="31699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B5285BB2-D276-4237-B41E-F1107BFA7C90}"/>
                </a:ext>
              </a:extLst>
            </p:cNvPr>
            <p:cNvSpPr/>
            <p:nvPr/>
          </p:nvSpPr>
          <p:spPr>
            <a:xfrm>
              <a:off x="6284976" y="34290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B4738CBD-7594-4B60-9ABE-34CC949BE79D}"/>
                </a:ext>
              </a:extLst>
            </p:cNvPr>
            <p:cNvSpPr/>
            <p:nvPr/>
          </p:nvSpPr>
          <p:spPr>
            <a:xfrm>
              <a:off x="6551676" y="34290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C5CF2D54-94C4-4BBE-8FA0-AA0840835E4B}"/>
                </a:ext>
              </a:extLst>
            </p:cNvPr>
            <p:cNvSpPr/>
            <p:nvPr/>
          </p:nvSpPr>
          <p:spPr>
            <a:xfrm>
              <a:off x="6818376" y="34290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225E0C11-592F-4C79-AF7F-34A2B69F7508}"/>
                </a:ext>
              </a:extLst>
            </p:cNvPr>
            <p:cNvSpPr/>
            <p:nvPr/>
          </p:nvSpPr>
          <p:spPr>
            <a:xfrm>
              <a:off x="7085076" y="34290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B13E0E7C-8F5A-4180-919C-B29344C5A998}"/>
                </a:ext>
              </a:extLst>
            </p:cNvPr>
            <p:cNvSpPr/>
            <p:nvPr/>
          </p:nvSpPr>
          <p:spPr>
            <a:xfrm>
              <a:off x="7351776" y="34290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DBB684C2-E58D-430E-B313-2E15C6BE4E17}"/>
                </a:ext>
              </a:extLst>
            </p:cNvPr>
            <p:cNvSpPr/>
            <p:nvPr/>
          </p:nvSpPr>
          <p:spPr>
            <a:xfrm>
              <a:off x="7618476" y="34290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7A1ED74A-0D23-4449-BBB5-1A70A1CED7C2}"/>
                </a:ext>
              </a:extLst>
            </p:cNvPr>
            <p:cNvSpPr/>
            <p:nvPr/>
          </p:nvSpPr>
          <p:spPr>
            <a:xfrm>
              <a:off x="7885176" y="34290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942646A-3EDB-4829-B8C3-953397E9813E}"/>
                </a:ext>
              </a:extLst>
            </p:cNvPr>
            <p:cNvSpPr/>
            <p:nvPr/>
          </p:nvSpPr>
          <p:spPr>
            <a:xfrm>
              <a:off x="6284976" y="368808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503D1739-EF88-494F-AD42-A3C2FCC4D7BE}"/>
                </a:ext>
              </a:extLst>
            </p:cNvPr>
            <p:cNvSpPr/>
            <p:nvPr/>
          </p:nvSpPr>
          <p:spPr>
            <a:xfrm>
              <a:off x="6551676" y="368808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67097DAF-443F-4E54-944D-8C928A349525}"/>
                </a:ext>
              </a:extLst>
            </p:cNvPr>
            <p:cNvSpPr/>
            <p:nvPr/>
          </p:nvSpPr>
          <p:spPr>
            <a:xfrm>
              <a:off x="6818376" y="368808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888D83AF-1AB4-4DF6-841B-E85F229FB7E2}"/>
                </a:ext>
              </a:extLst>
            </p:cNvPr>
            <p:cNvSpPr/>
            <p:nvPr/>
          </p:nvSpPr>
          <p:spPr>
            <a:xfrm>
              <a:off x="7085076" y="368808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DED552E1-6BED-4624-8E5C-24815B33177A}"/>
                </a:ext>
              </a:extLst>
            </p:cNvPr>
            <p:cNvSpPr/>
            <p:nvPr/>
          </p:nvSpPr>
          <p:spPr>
            <a:xfrm>
              <a:off x="7351776" y="368808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CDD126FE-4E4A-4F2F-88FA-03FA2E2B7EE5}"/>
                </a:ext>
              </a:extLst>
            </p:cNvPr>
            <p:cNvSpPr/>
            <p:nvPr/>
          </p:nvSpPr>
          <p:spPr>
            <a:xfrm>
              <a:off x="7618476" y="368808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82806CA4-C1FE-45F3-B2A3-0DAB3D820129}"/>
                </a:ext>
              </a:extLst>
            </p:cNvPr>
            <p:cNvSpPr/>
            <p:nvPr/>
          </p:nvSpPr>
          <p:spPr>
            <a:xfrm>
              <a:off x="7885176" y="368808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5510673E-7C54-42A4-B7B5-C89083D4147D}"/>
                </a:ext>
              </a:extLst>
            </p:cNvPr>
            <p:cNvSpPr/>
            <p:nvPr/>
          </p:nvSpPr>
          <p:spPr>
            <a:xfrm>
              <a:off x="6284976" y="394716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C42EB1B0-103C-4B2C-8166-27992CA2CEFC}"/>
                </a:ext>
              </a:extLst>
            </p:cNvPr>
            <p:cNvSpPr/>
            <p:nvPr/>
          </p:nvSpPr>
          <p:spPr>
            <a:xfrm>
              <a:off x="6551676" y="394716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50193DA9-DCBC-4D98-B6CC-772379A8D664}"/>
                </a:ext>
              </a:extLst>
            </p:cNvPr>
            <p:cNvSpPr/>
            <p:nvPr/>
          </p:nvSpPr>
          <p:spPr>
            <a:xfrm>
              <a:off x="6818376" y="394716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8DB495F4-1305-4B30-9930-BBD714218DF0}"/>
                </a:ext>
              </a:extLst>
            </p:cNvPr>
            <p:cNvSpPr/>
            <p:nvPr/>
          </p:nvSpPr>
          <p:spPr>
            <a:xfrm>
              <a:off x="7085076" y="394716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40CFED3A-80E6-43F5-847E-9B1397653863}"/>
                </a:ext>
              </a:extLst>
            </p:cNvPr>
            <p:cNvSpPr/>
            <p:nvPr/>
          </p:nvSpPr>
          <p:spPr>
            <a:xfrm>
              <a:off x="7351776" y="394716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D18C5542-3731-4F00-80DD-3023A941D3C6}"/>
                </a:ext>
              </a:extLst>
            </p:cNvPr>
            <p:cNvSpPr/>
            <p:nvPr/>
          </p:nvSpPr>
          <p:spPr>
            <a:xfrm>
              <a:off x="7618476" y="394716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11E386CE-EBE8-49D6-ADB9-AACF9742A046}"/>
                </a:ext>
              </a:extLst>
            </p:cNvPr>
            <p:cNvSpPr/>
            <p:nvPr/>
          </p:nvSpPr>
          <p:spPr>
            <a:xfrm>
              <a:off x="7885176" y="394716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C00291C7-7826-4218-A3B2-B17AB9D99809}"/>
                </a:ext>
              </a:extLst>
            </p:cNvPr>
            <p:cNvSpPr/>
            <p:nvPr/>
          </p:nvSpPr>
          <p:spPr>
            <a:xfrm>
              <a:off x="6284976" y="420624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436C5F99-1B1B-47A1-A0BA-82B21BA89786}"/>
                </a:ext>
              </a:extLst>
            </p:cNvPr>
            <p:cNvSpPr/>
            <p:nvPr/>
          </p:nvSpPr>
          <p:spPr>
            <a:xfrm>
              <a:off x="6551676" y="420624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1EE09345-516F-4074-B54A-7D84B12B12F5}"/>
                </a:ext>
              </a:extLst>
            </p:cNvPr>
            <p:cNvSpPr/>
            <p:nvPr/>
          </p:nvSpPr>
          <p:spPr>
            <a:xfrm>
              <a:off x="6818376" y="420624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7A090336-AAAD-4B89-80A9-15BE6FEA27D7}"/>
                </a:ext>
              </a:extLst>
            </p:cNvPr>
            <p:cNvSpPr/>
            <p:nvPr/>
          </p:nvSpPr>
          <p:spPr>
            <a:xfrm>
              <a:off x="7085076" y="420624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AB3E409C-A6A4-43A6-B92D-80440D415354}"/>
                </a:ext>
              </a:extLst>
            </p:cNvPr>
            <p:cNvSpPr/>
            <p:nvPr/>
          </p:nvSpPr>
          <p:spPr>
            <a:xfrm>
              <a:off x="7351776" y="420624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3DA5F3D9-2E22-4DD4-A14F-1B38EE76DBE3}"/>
                </a:ext>
              </a:extLst>
            </p:cNvPr>
            <p:cNvSpPr/>
            <p:nvPr/>
          </p:nvSpPr>
          <p:spPr>
            <a:xfrm>
              <a:off x="7618476" y="420624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FF169DFE-E21E-45D3-9FAF-22FC1DE73C42}"/>
                </a:ext>
              </a:extLst>
            </p:cNvPr>
            <p:cNvSpPr/>
            <p:nvPr/>
          </p:nvSpPr>
          <p:spPr>
            <a:xfrm>
              <a:off x="7885176" y="420624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BA2F4C10-1AA9-4D29-85EC-33C811293180}"/>
                </a:ext>
              </a:extLst>
            </p:cNvPr>
            <p:cNvSpPr/>
            <p:nvPr/>
          </p:nvSpPr>
          <p:spPr>
            <a:xfrm>
              <a:off x="6284976" y="44653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676DE929-003E-4D00-97BA-5E977C1A2F26}"/>
                </a:ext>
              </a:extLst>
            </p:cNvPr>
            <p:cNvSpPr/>
            <p:nvPr/>
          </p:nvSpPr>
          <p:spPr>
            <a:xfrm>
              <a:off x="6551676" y="44653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3E32E5FC-6B7F-49B9-A4CF-B88DAD7DB207}"/>
                </a:ext>
              </a:extLst>
            </p:cNvPr>
            <p:cNvSpPr/>
            <p:nvPr/>
          </p:nvSpPr>
          <p:spPr>
            <a:xfrm>
              <a:off x="6818376" y="44653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7D9BA9DF-B183-4D10-A4B0-82DE8D8B8E63}"/>
                </a:ext>
              </a:extLst>
            </p:cNvPr>
            <p:cNvSpPr/>
            <p:nvPr/>
          </p:nvSpPr>
          <p:spPr>
            <a:xfrm>
              <a:off x="7085076" y="44653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157469EB-28C8-471F-9B6A-78B214F64D57}"/>
                </a:ext>
              </a:extLst>
            </p:cNvPr>
            <p:cNvSpPr/>
            <p:nvPr/>
          </p:nvSpPr>
          <p:spPr>
            <a:xfrm>
              <a:off x="7351776" y="44653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D9E044D8-670A-430D-A1A3-86473FBCB714}"/>
                </a:ext>
              </a:extLst>
            </p:cNvPr>
            <p:cNvSpPr/>
            <p:nvPr/>
          </p:nvSpPr>
          <p:spPr>
            <a:xfrm>
              <a:off x="7618476" y="44653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CB2E1005-2373-484F-A17E-4DD4F2C9EFDA}"/>
                </a:ext>
              </a:extLst>
            </p:cNvPr>
            <p:cNvSpPr/>
            <p:nvPr/>
          </p:nvSpPr>
          <p:spPr>
            <a:xfrm>
              <a:off x="7885176" y="44653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8B6748DD-A5DA-415B-B55E-A6D5BB6611F8}"/>
                </a:ext>
              </a:extLst>
            </p:cNvPr>
            <p:cNvSpPr/>
            <p:nvPr/>
          </p:nvSpPr>
          <p:spPr>
            <a:xfrm>
              <a:off x="6284976" y="47244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1654E282-E34D-4D9D-8B0D-221699F39FEF}"/>
                </a:ext>
              </a:extLst>
            </p:cNvPr>
            <p:cNvSpPr/>
            <p:nvPr/>
          </p:nvSpPr>
          <p:spPr>
            <a:xfrm>
              <a:off x="6551676" y="47244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80996513-FD24-4381-9BA0-65A348C43E49}"/>
                </a:ext>
              </a:extLst>
            </p:cNvPr>
            <p:cNvSpPr/>
            <p:nvPr/>
          </p:nvSpPr>
          <p:spPr>
            <a:xfrm>
              <a:off x="6818376" y="47244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6DB93DFF-1BC4-40C4-AA75-638487F030DD}"/>
                </a:ext>
              </a:extLst>
            </p:cNvPr>
            <p:cNvSpPr/>
            <p:nvPr/>
          </p:nvSpPr>
          <p:spPr>
            <a:xfrm>
              <a:off x="7085076" y="47244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3E69DAE7-3CC8-4DA2-B508-DAF5EAA810E7}"/>
                </a:ext>
              </a:extLst>
            </p:cNvPr>
            <p:cNvSpPr/>
            <p:nvPr/>
          </p:nvSpPr>
          <p:spPr>
            <a:xfrm>
              <a:off x="7351776" y="47244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B396FE59-76F0-4069-AC38-E709DC8F884C}"/>
                </a:ext>
              </a:extLst>
            </p:cNvPr>
            <p:cNvSpPr/>
            <p:nvPr/>
          </p:nvSpPr>
          <p:spPr>
            <a:xfrm>
              <a:off x="7618476" y="47244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955C012B-AEAA-49C4-84BA-F92F653B9DA3}"/>
                </a:ext>
              </a:extLst>
            </p:cNvPr>
            <p:cNvSpPr/>
            <p:nvPr/>
          </p:nvSpPr>
          <p:spPr>
            <a:xfrm>
              <a:off x="7885176" y="47244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369B6F72-3F71-4637-9073-BD8D4B10F59F}"/>
              </a:ext>
            </a:extLst>
          </p:cNvPr>
          <p:cNvGrpSpPr/>
          <p:nvPr/>
        </p:nvGrpSpPr>
        <p:grpSpPr>
          <a:xfrm>
            <a:off x="8959970" y="3331688"/>
            <a:ext cx="1325880" cy="1295400"/>
            <a:chOff x="8662416" y="3429000"/>
            <a:chExt cx="1325880" cy="1295400"/>
          </a:xfrm>
          <a:solidFill>
            <a:schemeClr val="bg1"/>
          </a:solidFill>
        </p:grpSpPr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D93F89B8-1F81-4AEB-90F7-C941AC4AA8FC}"/>
                </a:ext>
              </a:extLst>
            </p:cNvPr>
            <p:cNvSpPr/>
            <p:nvPr/>
          </p:nvSpPr>
          <p:spPr>
            <a:xfrm>
              <a:off x="8662416" y="342900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4EBDEFD9-7331-4E7B-A0CB-9044E01136C3}"/>
                </a:ext>
              </a:extLst>
            </p:cNvPr>
            <p:cNvSpPr/>
            <p:nvPr/>
          </p:nvSpPr>
          <p:spPr>
            <a:xfrm>
              <a:off x="8929116" y="342900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59C226DC-A6CF-46FE-AC2C-04A5E36BDE77}"/>
                </a:ext>
              </a:extLst>
            </p:cNvPr>
            <p:cNvSpPr/>
            <p:nvPr/>
          </p:nvSpPr>
          <p:spPr>
            <a:xfrm>
              <a:off x="9195816" y="342900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D39EEEF3-0766-445C-8FB8-63572644BCA9}"/>
                </a:ext>
              </a:extLst>
            </p:cNvPr>
            <p:cNvSpPr/>
            <p:nvPr/>
          </p:nvSpPr>
          <p:spPr>
            <a:xfrm>
              <a:off x="9462516" y="342900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84C6C1DC-5B4D-4E9B-8F4B-6E30676123E2}"/>
                </a:ext>
              </a:extLst>
            </p:cNvPr>
            <p:cNvSpPr/>
            <p:nvPr/>
          </p:nvSpPr>
          <p:spPr>
            <a:xfrm>
              <a:off x="9729216" y="342900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E3A7DEEF-A9EE-46C7-B14E-4EE6ECAAD64C}"/>
                </a:ext>
              </a:extLst>
            </p:cNvPr>
            <p:cNvSpPr/>
            <p:nvPr/>
          </p:nvSpPr>
          <p:spPr>
            <a:xfrm>
              <a:off x="8662416" y="368808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73ECFFF4-72D1-463B-8705-41E269EFF91E}"/>
                </a:ext>
              </a:extLst>
            </p:cNvPr>
            <p:cNvSpPr/>
            <p:nvPr/>
          </p:nvSpPr>
          <p:spPr>
            <a:xfrm>
              <a:off x="8929116" y="368808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4816B281-798C-4160-95A6-C66199602707}"/>
                </a:ext>
              </a:extLst>
            </p:cNvPr>
            <p:cNvSpPr/>
            <p:nvPr/>
          </p:nvSpPr>
          <p:spPr>
            <a:xfrm>
              <a:off x="9195816" y="368808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90306622-057F-4DCE-A4D0-E6C9FD9DAAAD}"/>
                </a:ext>
              </a:extLst>
            </p:cNvPr>
            <p:cNvSpPr/>
            <p:nvPr/>
          </p:nvSpPr>
          <p:spPr>
            <a:xfrm>
              <a:off x="9462516" y="368808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FAF45554-CFB8-4EF0-9677-8AD796014066}"/>
                </a:ext>
              </a:extLst>
            </p:cNvPr>
            <p:cNvSpPr/>
            <p:nvPr/>
          </p:nvSpPr>
          <p:spPr>
            <a:xfrm>
              <a:off x="9729216" y="368808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A811DD5B-5C0A-4EEA-B227-B48F2BDA4813}"/>
                </a:ext>
              </a:extLst>
            </p:cNvPr>
            <p:cNvSpPr/>
            <p:nvPr/>
          </p:nvSpPr>
          <p:spPr>
            <a:xfrm>
              <a:off x="8662416" y="394716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A5D46B43-730F-4570-BA5C-52F621B38F3B}"/>
                </a:ext>
              </a:extLst>
            </p:cNvPr>
            <p:cNvSpPr/>
            <p:nvPr/>
          </p:nvSpPr>
          <p:spPr>
            <a:xfrm>
              <a:off x="8929116" y="394716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5CED6005-16AA-4C72-AC2A-014E3AFD4C23}"/>
                </a:ext>
              </a:extLst>
            </p:cNvPr>
            <p:cNvSpPr/>
            <p:nvPr/>
          </p:nvSpPr>
          <p:spPr>
            <a:xfrm>
              <a:off x="9195816" y="394716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9DBA0674-6A7E-46B3-8D51-4161D366BC92}"/>
                </a:ext>
              </a:extLst>
            </p:cNvPr>
            <p:cNvSpPr/>
            <p:nvPr/>
          </p:nvSpPr>
          <p:spPr>
            <a:xfrm>
              <a:off x="9462516" y="394716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29B18AB6-F4DF-4755-896D-5FEB0AB45F4A}"/>
                </a:ext>
              </a:extLst>
            </p:cNvPr>
            <p:cNvSpPr/>
            <p:nvPr/>
          </p:nvSpPr>
          <p:spPr>
            <a:xfrm>
              <a:off x="9729216" y="394716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21CC0B7F-0794-405C-AD38-ED33A8094435}"/>
                </a:ext>
              </a:extLst>
            </p:cNvPr>
            <p:cNvSpPr/>
            <p:nvPr/>
          </p:nvSpPr>
          <p:spPr>
            <a:xfrm>
              <a:off x="8662416" y="420624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F231A623-55A6-4369-B253-5E2A19D49B68}"/>
                </a:ext>
              </a:extLst>
            </p:cNvPr>
            <p:cNvSpPr/>
            <p:nvPr/>
          </p:nvSpPr>
          <p:spPr>
            <a:xfrm>
              <a:off x="8929116" y="420624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0D7F3A54-5CC8-4033-8670-730CB4A5D704}"/>
                </a:ext>
              </a:extLst>
            </p:cNvPr>
            <p:cNvSpPr/>
            <p:nvPr/>
          </p:nvSpPr>
          <p:spPr>
            <a:xfrm>
              <a:off x="9195816" y="420624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6194450C-CB93-4D91-A5F6-DEF4DE25501C}"/>
                </a:ext>
              </a:extLst>
            </p:cNvPr>
            <p:cNvSpPr/>
            <p:nvPr/>
          </p:nvSpPr>
          <p:spPr>
            <a:xfrm>
              <a:off x="9462516" y="420624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C2420855-436E-4082-B0FE-101CA77A78BA}"/>
                </a:ext>
              </a:extLst>
            </p:cNvPr>
            <p:cNvSpPr/>
            <p:nvPr/>
          </p:nvSpPr>
          <p:spPr>
            <a:xfrm>
              <a:off x="9729216" y="420624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07678A31-9BC9-4762-B783-2FAB28C5E0EC}"/>
                </a:ext>
              </a:extLst>
            </p:cNvPr>
            <p:cNvSpPr/>
            <p:nvPr/>
          </p:nvSpPr>
          <p:spPr>
            <a:xfrm>
              <a:off x="8662416" y="446532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C1A4CF6E-7037-4CB3-9AD3-2F347008C9DF}"/>
                </a:ext>
              </a:extLst>
            </p:cNvPr>
            <p:cNvSpPr/>
            <p:nvPr/>
          </p:nvSpPr>
          <p:spPr>
            <a:xfrm>
              <a:off x="8929116" y="446532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05ECD566-9640-4445-8379-1EAA60162856}"/>
                </a:ext>
              </a:extLst>
            </p:cNvPr>
            <p:cNvSpPr/>
            <p:nvPr/>
          </p:nvSpPr>
          <p:spPr>
            <a:xfrm>
              <a:off x="9195816" y="446532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6A8112E2-654D-4682-9DE8-1143052E24FD}"/>
                </a:ext>
              </a:extLst>
            </p:cNvPr>
            <p:cNvSpPr/>
            <p:nvPr/>
          </p:nvSpPr>
          <p:spPr>
            <a:xfrm>
              <a:off x="9462516" y="446532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5F422F4C-4A12-46DB-BAAB-90D73E28CD29}"/>
                </a:ext>
              </a:extLst>
            </p:cNvPr>
            <p:cNvSpPr/>
            <p:nvPr/>
          </p:nvSpPr>
          <p:spPr>
            <a:xfrm>
              <a:off x="9729216" y="446532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52F6C911-979D-4EA8-8845-8636A267C568}"/>
              </a:ext>
            </a:extLst>
          </p:cNvPr>
          <p:cNvGrpSpPr/>
          <p:nvPr/>
        </p:nvGrpSpPr>
        <p:grpSpPr>
          <a:xfrm>
            <a:off x="6155436" y="3299460"/>
            <a:ext cx="1859280" cy="1813560"/>
            <a:chOff x="6284976" y="3169920"/>
            <a:chExt cx="1859280" cy="1813560"/>
          </a:xfrm>
        </p:grpSpPr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77F20348-AA2A-49B9-8268-7E81D86E6FD3}"/>
                </a:ext>
              </a:extLst>
            </p:cNvPr>
            <p:cNvSpPr/>
            <p:nvPr/>
          </p:nvSpPr>
          <p:spPr>
            <a:xfrm>
              <a:off x="6284976" y="31699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B2A0A53D-B968-4C66-9F12-F2D3912742A7}"/>
                </a:ext>
              </a:extLst>
            </p:cNvPr>
            <p:cNvSpPr/>
            <p:nvPr/>
          </p:nvSpPr>
          <p:spPr>
            <a:xfrm>
              <a:off x="6551676" y="31699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B068642B-E70A-469F-A269-520B49DCA40C}"/>
                </a:ext>
              </a:extLst>
            </p:cNvPr>
            <p:cNvSpPr/>
            <p:nvPr/>
          </p:nvSpPr>
          <p:spPr>
            <a:xfrm>
              <a:off x="6818376" y="31699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658F6698-70AF-4DA9-A26E-53E465FB7EEB}"/>
                </a:ext>
              </a:extLst>
            </p:cNvPr>
            <p:cNvSpPr/>
            <p:nvPr/>
          </p:nvSpPr>
          <p:spPr>
            <a:xfrm>
              <a:off x="7085076" y="31699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08F7909E-E752-4337-BBAA-6AF24F7DBAFB}"/>
                </a:ext>
              </a:extLst>
            </p:cNvPr>
            <p:cNvSpPr/>
            <p:nvPr/>
          </p:nvSpPr>
          <p:spPr>
            <a:xfrm>
              <a:off x="7351776" y="31699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43C9B14F-2843-4096-82CE-CFAD23D0988A}"/>
                </a:ext>
              </a:extLst>
            </p:cNvPr>
            <p:cNvSpPr/>
            <p:nvPr/>
          </p:nvSpPr>
          <p:spPr>
            <a:xfrm>
              <a:off x="7618476" y="31699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A9034F9B-5B04-421E-9E65-8BA1121C0763}"/>
                </a:ext>
              </a:extLst>
            </p:cNvPr>
            <p:cNvSpPr/>
            <p:nvPr/>
          </p:nvSpPr>
          <p:spPr>
            <a:xfrm>
              <a:off x="7885176" y="31699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DB610BA0-ECB0-47E2-B429-33F2B6FA0BEE}"/>
                </a:ext>
              </a:extLst>
            </p:cNvPr>
            <p:cNvSpPr/>
            <p:nvPr/>
          </p:nvSpPr>
          <p:spPr>
            <a:xfrm>
              <a:off x="6284976" y="34290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DA495A32-9FA3-493E-827D-68F19133619C}"/>
                </a:ext>
              </a:extLst>
            </p:cNvPr>
            <p:cNvSpPr/>
            <p:nvPr/>
          </p:nvSpPr>
          <p:spPr>
            <a:xfrm>
              <a:off x="6551676" y="34290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11B196B2-CF2C-4667-A326-77C1C43D3C89}"/>
                </a:ext>
              </a:extLst>
            </p:cNvPr>
            <p:cNvSpPr/>
            <p:nvPr/>
          </p:nvSpPr>
          <p:spPr>
            <a:xfrm>
              <a:off x="6818376" y="34290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4681031F-F465-4137-8B02-9E58800831A9}"/>
                </a:ext>
              </a:extLst>
            </p:cNvPr>
            <p:cNvSpPr/>
            <p:nvPr/>
          </p:nvSpPr>
          <p:spPr>
            <a:xfrm>
              <a:off x="7085076" y="34290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50494DD1-9C72-4299-8037-114D856B4128}"/>
                </a:ext>
              </a:extLst>
            </p:cNvPr>
            <p:cNvSpPr/>
            <p:nvPr/>
          </p:nvSpPr>
          <p:spPr>
            <a:xfrm>
              <a:off x="7351776" y="34290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9DD537EC-2467-4683-B998-333D908245ED}"/>
                </a:ext>
              </a:extLst>
            </p:cNvPr>
            <p:cNvSpPr/>
            <p:nvPr/>
          </p:nvSpPr>
          <p:spPr>
            <a:xfrm>
              <a:off x="7618476" y="34290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5CBA89C5-B1B3-4470-8617-A81DE50A81E3}"/>
                </a:ext>
              </a:extLst>
            </p:cNvPr>
            <p:cNvSpPr/>
            <p:nvPr/>
          </p:nvSpPr>
          <p:spPr>
            <a:xfrm>
              <a:off x="7885176" y="34290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63CBAA62-2697-436D-A325-EC12D5493E82}"/>
                </a:ext>
              </a:extLst>
            </p:cNvPr>
            <p:cNvSpPr/>
            <p:nvPr/>
          </p:nvSpPr>
          <p:spPr>
            <a:xfrm>
              <a:off x="6284976" y="368808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9338304B-A718-4086-9ED5-B26887FB0BC3}"/>
                </a:ext>
              </a:extLst>
            </p:cNvPr>
            <p:cNvSpPr/>
            <p:nvPr/>
          </p:nvSpPr>
          <p:spPr>
            <a:xfrm>
              <a:off x="6551676" y="368808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B17A118B-678F-481F-A4E2-2D2BC92ACADE}"/>
                </a:ext>
              </a:extLst>
            </p:cNvPr>
            <p:cNvSpPr/>
            <p:nvPr/>
          </p:nvSpPr>
          <p:spPr>
            <a:xfrm>
              <a:off x="6818376" y="368808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E71FECB2-5C8D-4AAD-8B15-F2EA0F87FD41}"/>
                </a:ext>
              </a:extLst>
            </p:cNvPr>
            <p:cNvSpPr/>
            <p:nvPr/>
          </p:nvSpPr>
          <p:spPr>
            <a:xfrm>
              <a:off x="7085076" y="368808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4B866300-51AF-4489-ABB5-87921ED60849}"/>
                </a:ext>
              </a:extLst>
            </p:cNvPr>
            <p:cNvSpPr/>
            <p:nvPr/>
          </p:nvSpPr>
          <p:spPr>
            <a:xfrm>
              <a:off x="7351776" y="368808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34240ADD-2FE7-4319-BD34-73D139DAF587}"/>
                </a:ext>
              </a:extLst>
            </p:cNvPr>
            <p:cNvSpPr/>
            <p:nvPr/>
          </p:nvSpPr>
          <p:spPr>
            <a:xfrm>
              <a:off x="7618476" y="368808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596D851E-5668-40A6-B681-934055E30B4E}"/>
                </a:ext>
              </a:extLst>
            </p:cNvPr>
            <p:cNvSpPr/>
            <p:nvPr/>
          </p:nvSpPr>
          <p:spPr>
            <a:xfrm>
              <a:off x="7885176" y="368808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3EB89690-904B-48F8-B6F6-E0CFC668C8A2}"/>
                </a:ext>
              </a:extLst>
            </p:cNvPr>
            <p:cNvSpPr/>
            <p:nvPr/>
          </p:nvSpPr>
          <p:spPr>
            <a:xfrm>
              <a:off x="6284976" y="394716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EE34C9E7-2260-4658-A80A-79A1CE1C4E2C}"/>
                </a:ext>
              </a:extLst>
            </p:cNvPr>
            <p:cNvSpPr/>
            <p:nvPr/>
          </p:nvSpPr>
          <p:spPr>
            <a:xfrm>
              <a:off x="6551676" y="394716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59A91872-1FD4-448A-A3FB-EBEBEBA34584}"/>
                </a:ext>
              </a:extLst>
            </p:cNvPr>
            <p:cNvSpPr/>
            <p:nvPr/>
          </p:nvSpPr>
          <p:spPr>
            <a:xfrm>
              <a:off x="6818376" y="394716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243A0D73-BACF-42C4-B0B7-A06FA2062A22}"/>
                </a:ext>
              </a:extLst>
            </p:cNvPr>
            <p:cNvSpPr/>
            <p:nvPr/>
          </p:nvSpPr>
          <p:spPr>
            <a:xfrm>
              <a:off x="7085076" y="394716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B86EDF4F-1886-4843-8316-A14229EFF590}"/>
                </a:ext>
              </a:extLst>
            </p:cNvPr>
            <p:cNvSpPr/>
            <p:nvPr/>
          </p:nvSpPr>
          <p:spPr>
            <a:xfrm>
              <a:off x="7351776" y="394716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FEDEE0CA-00D6-4398-B7A5-7938C7D3AB7D}"/>
                </a:ext>
              </a:extLst>
            </p:cNvPr>
            <p:cNvSpPr/>
            <p:nvPr/>
          </p:nvSpPr>
          <p:spPr>
            <a:xfrm>
              <a:off x="7618476" y="394716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1767E636-B558-4C73-8547-2075866A6332}"/>
                </a:ext>
              </a:extLst>
            </p:cNvPr>
            <p:cNvSpPr/>
            <p:nvPr/>
          </p:nvSpPr>
          <p:spPr>
            <a:xfrm>
              <a:off x="7885176" y="394716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B0BAADF3-5A63-40A2-9E92-9EA9CDCF0D71}"/>
                </a:ext>
              </a:extLst>
            </p:cNvPr>
            <p:cNvSpPr/>
            <p:nvPr/>
          </p:nvSpPr>
          <p:spPr>
            <a:xfrm>
              <a:off x="6284976" y="420624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68A52FF6-1E91-4AA0-8E0B-35E97F21C4BA}"/>
                </a:ext>
              </a:extLst>
            </p:cNvPr>
            <p:cNvSpPr/>
            <p:nvPr/>
          </p:nvSpPr>
          <p:spPr>
            <a:xfrm>
              <a:off x="6551676" y="420624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6FE04E2F-549F-463F-80D1-5B5EF8310E5E}"/>
                </a:ext>
              </a:extLst>
            </p:cNvPr>
            <p:cNvSpPr/>
            <p:nvPr/>
          </p:nvSpPr>
          <p:spPr>
            <a:xfrm>
              <a:off x="6818376" y="420624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AF7CD10E-EB59-44D6-A51B-759B45EE794B}"/>
                </a:ext>
              </a:extLst>
            </p:cNvPr>
            <p:cNvSpPr/>
            <p:nvPr/>
          </p:nvSpPr>
          <p:spPr>
            <a:xfrm>
              <a:off x="7085076" y="420624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AE10D396-A232-43E7-AD7F-CFE5B2A0DAC3}"/>
                </a:ext>
              </a:extLst>
            </p:cNvPr>
            <p:cNvSpPr/>
            <p:nvPr/>
          </p:nvSpPr>
          <p:spPr>
            <a:xfrm>
              <a:off x="7351776" y="420624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084E2387-75F4-4D53-9AB8-D35FA71F02B0}"/>
                </a:ext>
              </a:extLst>
            </p:cNvPr>
            <p:cNvSpPr/>
            <p:nvPr/>
          </p:nvSpPr>
          <p:spPr>
            <a:xfrm>
              <a:off x="7618476" y="420624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36D29989-A2B8-406F-B871-DDF54602DC04}"/>
                </a:ext>
              </a:extLst>
            </p:cNvPr>
            <p:cNvSpPr/>
            <p:nvPr/>
          </p:nvSpPr>
          <p:spPr>
            <a:xfrm>
              <a:off x="7885176" y="420624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67C77EA0-78C3-4353-A772-BE6332A6E241}"/>
                </a:ext>
              </a:extLst>
            </p:cNvPr>
            <p:cNvSpPr/>
            <p:nvPr/>
          </p:nvSpPr>
          <p:spPr>
            <a:xfrm>
              <a:off x="6284976" y="44653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8327FCB7-F3B4-4891-B3D7-8A1DCF6AD805}"/>
                </a:ext>
              </a:extLst>
            </p:cNvPr>
            <p:cNvSpPr/>
            <p:nvPr/>
          </p:nvSpPr>
          <p:spPr>
            <a:xfrm>
              <a:off x="6551676" y="44653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52BFC708-5B0F-4E42-A962-3804F27CA4AF}"/>
                </a:ext>
              </a:extLst>
            </p:cNvPr>
            <p:cNvSpPr/>
            <p:nvPr/>
          </p:nvSpPr>
          <p:spPr>
            <a:xfrm>
              <a:off x="6818376" y="44653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6A71D556-2B8A-49EA-A3AF-5503186D4D44}"/>
                </a:ext>
              </a:extLst>
            </p:cNvPr>
            <p:cNvSpPr/>
            <p:nvPr/>
          </p:nvSpPr>
          <p:spPr>
            <a:xfrm>
              <a:off x="7085076" y="44653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9B8054B0-2C58-43E8-BE68-18D3CF5CA241}"/>
                </a:ext>
              </a:extLst>
            </p:cNvPr>
            <p:cNvSpPr/>
            <p:nvPr/>
          </p:nvSpPr>
          <p:spPr>
            <a:xfrm>
              <a:off x="7351776" y="44653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A292DE67-A28E-4EEC-A67B-DEB1740E3D76}"/>
                </a:ext>
              </a:extLst>
            </p:cNvPr>
            <p:cNvSpPr/>
            <p:nvPr/>
          </p:nvSpPr>
          <p:spPr>
            <a:xfrm>
              <a:off x="7618476" y="44653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15880FFA-B1AD-4CD1-B686-A62ED228576E}"/>
                </a:ext>
              </a:extLst>
            </p:cNvPr>
            <p:cNvSpPr/>
            <p:nvPr/>
          </p:nvSpPr>
          <p:spPr>
            <a:xfrm>
              <a:off x="7885176" y="44653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2E78CD54-1B57-4B2A-9C7F-F5CC50ED597C}"/>
                </a:ext>
              </a:extLst>
            </p:cNvPr>
            <p:cNvSpPr/>
            <p:nvPr/>
          </p:nvSpPr>
          <p:spPr>
            <a:xfrm>
              <a:off x="6284976" y="47244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E9C366EC-DA55-4D95-8E7E-83C671B89478}"/>
                </a:ext>
              </a:extLst>
            </p:cNvPr>
            <p:cNvSpPr/>
            <p:nvPr/>
          </p:nvSpPr>
          <p:spPr>
            <a:xfrm>
              <a:off x="6551676" y="47244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580E9C0E-9B2B-4355-A484-25ACB8839B73}"/>
                </a:ext>
              </a:extLst>
            </p:cNvPr>
            <p:cNvSpPr/>
            <p:nvPr/>
          </p:nvSpPr>
          <p:spPr>
            <a:xfrm>
              <a:off x="6818376" y="47244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6F4918B0-563A-4CBD-A80E-947283CC1B65}"/>
                </a:ext>
              </a:extLst>
            </p:cNvPr>
            <p:cNvSpPr/>
            <p:nvPr/>
          </p:nvSpPr>
          <p:spPr>
            <a:xfrm>
              <a:off x="7085076" y="47244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6" name="직사각형 155">
              <a:extLst>
                <a:ext uri="{FF2B5EF4-FFF2-40B4-BE49-F238E27FC236}">
                  <a16:creationId xmlns:a16="http://schemas.microsoft.com/office/drawing/2014/main" id="{33F6432A-3669-4633-AAB7-95D272F91E2F}"/>
                </a:ext>
              </a:extLst>
            </p:cNvPr>
            <p:cNvSpPr/>
            <p:nvPr/>
          </p:nvSpPr>
          <p:spPr>
            <a:xfrm>
              <a:off x="7351776" y="47244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7" name="직사각형 156">
              <a:extLst>
                <a:ext uri="{FF2B5EF4-FFF2-40B4-BE49-F238E27FC236}">
                  <a16:creationId xmlns:a16="http://schemas.microsoft.com/office/drawing/2014/main" id="{2ADCAC7C-A45F-4CCD-8256-16D38F437C6F}"/>
                </a:ext>
              </a:extLst>
            </p:cNvPr>
            <p:cNvSpPr/>
            <p:nvPr/>
          </p:nvSpPr>
          <p:spPr>
            <a:xfrm>
              <a:off x="7618476" y="47244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57CBDCCF-13A8-4974-AB5A-7A5FF50D7508}"/>
                </a:ext>
              </a:extLst>
            </p:cNvPr>
            <p:cNvSpPr/>
            <p:nvPr/>
          </p:nvSpPr>
          <p:spPr>
            <a:xfrm>
              <a:off x="7885176" y="47244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59" name="그룹 158">
            <a:extLst>
              <a:ext uri="{FF2B5EF4-FFF2-40B4-BE49-F238E27FC236}">
                <a16:creationId xmlns:a16="http://schemas.microsoft.com/office/drawing/2014/main" id="{397A190F-D942-4C85-8A41-02A7BC544059}"/>
              </a:ext>
            </a:extLst>
          </p:cNvPr>
          <p:cNvGrpSpPr/>
          <p:nvPr/>
        </p:nvGrpSpPr>
        <p:grpSpPr>
          <a:xfrm>
            <a:off x="6025896" y="3429000"/>
            <a:ext cx="1859280" cy="1813560"/>
            <a:chOff x="6284976" y="3169920"/>
            <a:chExt cx="1859280" cy="1813560"/>
          </a:xfrm>
        </p:grpSpPr>
        <p:sp>
          <p:nvSpPr>
            <p:cNvPr id="160" name="직사각형 159">
              <a:extLst>
                <a:ext uri="{FF2B5EF4-FFF2-40B4-BE49-F238E27FC236}">
                  <a16:creationId xmlns:a16="http://schemas.microsoft.com/office/drawing/2014/main" id="{15F02B6B-7D75-456B-8BE4-C85191731B5C}"/>
                </a:ext>
              </a:extLst>
            </p:cNvPr>
            <p:cNvSpPr/>
            <p:nvPr/>
          </p:nvSpPr>
          <p:spPr>
            <a:xfrm>
              <a:off x="6284976" y="31699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1" name="직사각형 160">
              <a:extLst>
                <a:ext uri="{FF2B5EF4-FFF2-40B4-BE49-F238E27FC236}">
                  <a16:creationId xmlns:a16="http://schemas.microsoft.com/office/drawing/2014/main" id="{CF730BEA-F2FC-46BE-BB87-E2C591E24515}"/>
                </a:ext>
              </a:extLst>
            </p:cNvPr>
            <p:cNvSpPr/>
            <p:nvPr/>
          </p:nvSpPr>
          <p:spPr>
            <a:xfrm>
              <a:off x="6551676" y="31699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0AD7ACEF-6092-48FB-AA7B-D868F60B4780}"/>
                </a:ext>
              </a:extLst>
            </p:cNvPr>
            <p:cNvSpPr/>
            <p:nvPr/>
          </p:nvSpPr>
          <p:spPr>
            <a:xfrm>
              <a:off x="6818376" y="31699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3" name="직사각형 162">
              <a:extLst>
                <a:ext uri="{FF2B5EF4-FFF2-40B4-BE49-F238E27FC236}">
                  <a16:creationId xmlns:a16="http://schemas.microsoft.com/office/drawing/2014/main" id="{8D5CF0D2-4D85-4FBB-BF96-A3EC9D368CA4}"/>
                </a:ext>
              </a:extLst>
            </p:cNvPr>
            <p:cNvSpPr/>
            <p:nvPr/>
          </p:nvSpPr>
          <p:spPr>
            <a:xfrm>
              <a:off x="7085076" y="31699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FEBD5462-D52C-42F6-A84F-69DB11952692}"/>
                </a:ext>
              </a:extLst>
            </p:cNvPr>
            <p:cNvSpPr/>
            <p:nvPr/>
          </p:nvSpPr>
          <p:spPr>
            <a:xfrm>
              <a:off x="7351776" y="31699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BA0F1A54-D130-4EB0-9455-12CC5D8D285C}"/>
                </a:ext>
              </a:extLst>
            </p:cNvPr>
            <p:cNvSpPr/>
            <p:nvPr/>
          </p:nvSpPr>
          <p:spPr>
            <a:xfrm>
              <a:off x="7618476" y="31699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6" name="직사각형 165">
              <a:extLst>
                <a:ext uri="{FF2B5EF4-FFF2-40B4-BE49-F238E27FC236}">
                  <a16:creationId xmlns:a16="http://schemas.microsoft.com/office/drawing/2014/main" id="{454EB28C-DE38-4617-BA5F-2FDFC01A411D}"/>
                </a:ext>
              </a:extLst>
            </p:cNvPr>
            <p:cNvSpPr/>
            <p:nvPr/>
          </p:nvSpPr>
          <p:spPr>
            <a:xfrm>
              <a:off x="7885176" y="31699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7" name="직사각형 166">
              <a:extLst>
                <a:ext uri="{FF2B5EF4-FFF2-40B4-BE49-F238E27FC236}">
                  <a16:creationId xmlns:a16="http://schemas.microsoft.com/office/drawing/2014/main" id="{7F74CCCA-39BD-4791-9C65-E492C80A3FBB}"/>
                </a:ext>
              </a:extLst>
            </p:cNvPr>
            <p:cNvSpPr/>
            <p:nvPr/>
          </p:nvSpPr>
          <p:spPr>
            <a:xfrm>
              <a:off x="6284976" y="34290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8" name="직사각형 167">
              <a:extLst>
                <a:ext uri="{FF2B5EF4-FFF2-40B4-BE49-F238E27FC236}">
                  <a16:creationId xmlns:a16="http://schemas.microsoft.com/office/drawing/2014/main" id="{BD6A1E77-FC78-42BC-95A3-03959555253F}"/>
                </a:ext>
              </a:extLst>
            </p:cNvPr>
            <p:cNvSpPr/>
            <p:nvPr/>
          </p:nvSpPr>
          <p:spPr>
            <a:xfrm>
              <a:off x="6551676" y="34290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9" name="직사각형 168">
              <a:extLst>
                <a:ext uri="{FF2B5EF4-FFF2-40B4-BE49-F238E27FC236}">
                  <a16:creationId xmlns:a16="http://schemas.microsoft.com/office/drawing/2014/main" id="{C1644EA4-8247-429C-8096-E35EF9FFBFBB}"/>
                </a:ext>
              </a:extLst>
            </p:cNvPr>
            <p:cNvSpPr/>
            <p:nvPr/>
          </p:nvSpPr>
          <p:spPr>
            <a:xfrm>
              <a:off x="6818376" y="34290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0" name="직사각형 169">
              <a:extLst>
                <a:ext uri="{FF2B5EF4-FFF2-40B4-BE49-F238E27FC236}">
                  <a16:creationId xmlns:a16="http://schemas.microsoft.com/office/drawing/2014/main" id="{A79EE0E1-1CAE-45D4-858A-887348EF20D5}"/>
                </a:ext>
              </a:extLst>
            </p:cNvPr>
            <p:cNvSpPr/>
            <p:nvPr/>
          </p:nvSpPr>
          <p:spPr>
            <a:xfrm>
              <a:off x="7085076" y="34290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736288B7-0C6B-4BF5-AB18-62291A8A75A2}"/>
                </a:ext>
              </a:extLst>
            </p:cNvPr>
            <p:cNvSpPr/>
            <p:nvPr/>
          </p:nvSpPr>
          <p:spPr>
            <a:xfrm>
              <a:off x="7351776" y="34290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2" name="직사각형 171">
              <a:extLst>
                <a:ext uri="{FF2B5EF4-FFF2-40B4-BE49-F238E27FC236}">
                  <a16:creationId xmlns:a16="http://schemas.microsoft.com/office/drawing/2014/main" id="{2AAC1F1C-8D0B-4905-AEFD-8B221550428C}"/>
                </a:ext>
              </a:extLst>
            </p:cNvPr>
            <p:cNvSpPr/>
            <p:nvPr/>
          </p:nvSpPr>
          <p:spPr>
            <a:xfrm>
              <a:off x="7618476" y="34290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3" name="직사각형 172">
              <a:extLst>
                <a:ext uri="{FF2B5EF4-FFF2-40B4-BE49-F238E27FC236}">
                  <a16:creationId xmlns:a16="http://schemas.microsoft.com/office/drawing/2014/main" id="{B4D4C903-20B7-44A6-871A-19FF91568249}"/>
                </a:ext>
              </a:extLst>
            </p:cNvPr>
            <p:cNvSpPr/>
            <p:nvPr/>
          </p:nvSpPr>
          <p:spPr>
            <a:xfrm>
              <a:off x="7885176" y="34290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4" name="직사각형 173">
              <a:extLst>
                <a:ext uri="{FF2B5EF4-FFF2-40B4-BE49-F238E27FC236}">
                  <a16:creationId xmlns:a16="http://schemas.microsoft.com/office/drawing/2014/main" id="{928AEA76-A6FC-4437-97C7-3887265F1A05}"/>
                </a:ext>
              </a:extLst>
            </p:cNvPr>
            <p:cNvSpPr/>
            <p:nvPr/>
          </p:nvSpPr>
          <p:spPr>
            <a:xfrm>
              <a:off x="6284976" y="368808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5" name="직사각형 174">
              <a:extLst>
                <a:ext uri="{FF2B5EF4-FFF2-40B4-BE49-F238E27FC236}">
                  <a16:creationId xmlns:a16="http://schemas.microsoft.com/office/drawing/2014/main" id="{14DCCAE7-E93B-4C8A-BF9F-4ED7C578C517}"/>
                </a:ext>
              </a:extLst>
            </p:cNvPr>
            <p:cNvSpPr/>
            <p:nvPr/>
          </p:nvSpPr>
          <p:spPr>
            <a:xfrm>
              <a:off x="6551676" y="368808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6" name="직사각형 175">
              <a:extLst>
                <a:ext uri="{FF2B5EF4-FFF2-40B4-BE49-F238E27FC236}">
                  <a16:creationId xmlns:a16="http://schemas.microsoft.com/office/drawing/2014/main" id="{79D24D99-0E9F-44E5-BC8E-4FBAD3687153}"/>
                </a:ext>
              </a:extLst>
            </p:cNvPr>
            <p:cNvSpPr/>
            <p:nvPr/>
          </p:nvSpPr>
          <p:spPr>
            <a:xfrm>
              <a:off x="6818376" y="368808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20D48925-C631-457F-BA47-EA3CA469689D}"/>
                </a:ext>
              </a:extLst>
            </p:cNvPr>
            <p:cNvSpPr/>
            <p:nvPr/>
          </p:nvSpPr>
          <p:spPr>
            <a:xfrm>
              <a:off x="7085076" y="368808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9BF809D0-F44C-4E9D-B3F1-4CD0A77FCDD1}"/>
                </a:ext>
              </a:extLst>
            </p:cNvPr>
            <p:cNvSpPr/>
            <p:nvPr/>
          </p:nvSpPr>
          <p:spPr>
            <a:xfrm>
              <a:off x="7351776" y="368808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9" name="직사각형 178">
              <a:extLst>
                <a:ext uri="{FF2B5EF4-FFF2-40B4-BE49-F238E27FC236}">
                  <a16:creationId xmlns:a16="http://schemas.microsoft.com/office/drawing/2014/main" id="{E99BBA7A-F38A-441D-9D85-72E6B0793833}"/>
                </a:ext>
              </a:extLst>
            </p:cNvPr>
            <p:cNvSpPr/>
            <p:nvPr/>
          </p:nvSpPr>
          <p:spPr>
            <a:xfrm>
              <a:off x="7618476" y="368808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0" name="직사각형 179">
              <a:extLst>
                <a:ext uri="{FF2B5EF4-FFF2-40B4-BE49-F238E27FC236}">
                  <a16:creationId xmlns:a16="http://schemas.microsoft.com/office/drawing/2014/main" id="{F15691DA-6731-42A4-A3C7-BCACAB3BCE52}"/>
                </a:ext>
              </a:extLst>
            </p:cNvPr>
            <p:cNvSpPr/>
            <p:nvPr/>
          </p:nvSpPr>
          <p:spPr>
            <a:xfrm>
              <a:off x="7885176" y="368808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1" name="직사각형 180">
              <a:extLst>
                <a:ext uri="{FF2B5EF4-FFF2-40B4-BE49-F238E27FC236}">
                  <a16:creationId xmlns:a16="http://schemas.microsoft.com/office/drawing/2014/main" id="{CC172A67-E99E-4F10-8CBB-7E8AAE6E0B0C}"/>
                </a:ext>
              </a:extLst>
            </p:cNvPr>
            <p:cNvSpPr/>
            <p:nvPr/>
          </p:nvSpPr>
          <p:spPr>
            <a:xfrm>
              <a:off x="6284976" y="394716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2" name="직사각형 181">
              <a:extLst>
                <a:ext uri="{FF2B5EF4-FFF2-40B4-BE49-F238E27FC236}">
                  <a16:creationId xmlns:a16="http://schemas.microsoft.com/office/drawing/2014/main" id="{D74F37F3-8F23-4648-89A5-824864F6CB56}"/>
                </a:ext>
              </a:extLst>
            </p:cNvPr>
            <p:cNvSpPr/>
            <p:nvPr/>
          </p:nvSpPr>
          <p:spPr>
            <a:xfrm>
              <a:off x="6551676" y="394716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3" name="직사각형 182">
              <a:extLst>
                <a:ext uri="{FF2B5EF4-FFF2-40B4-BE49-F238E27FC236}">
                  <a16:creationId xmlns:a16="http://schemas.microsoft.com/office/drawing/2014/main" id="{E5BB9308-FB4D-4179-AB33-BC8C18775752}"/>
                </a:ext>
              </a:extLst>
            </p:cNvPr>
            <p:cNvSpPr/>
            <p:nvPr/>
          </p:nvSpPr>
          <p:spPr>
            <a:xfrm>
              <a:off x="6818376" y="394716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4" name="직사각형 183">
              <a:extLst>
                <a:ext uri="{FF2B5EF4-FFF2-40B4-BE49-F238E27FC236}">
                  <a16:creationId xmlns:a16="http://schemas.microsoft.com/office/drawing/2014/main" id="{A69EF5A8-4E12-46F4-9BCF-4F41B53298BD}"/>
                </a:ext>
              </a:extLst>
            </p:cNvPr>
            <p:cNvSpPr/>
            <p:nvPr/>
          </p:nvSpPr>
          <p:spPr>
            <a:xfrm>
              <a:off x="7085076" y="394716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5" name="직사각형 184">
              <a:extLst>
                <a:ext uri="{FF2B5EF4-FFF2-40B4-BE49-F238E27FC236}">
                  <a16:creationId xmlns:a16="http://schemas.microsoft.com/office/drawing/2014/main" id="{45BEFD41-9ED1-4355-8BFA-F62B0C364BFF}"/>
                </a:ext>
              </a:extLst>
            </p:cNvPr>
            <p:cNvSpPr/>
            <p:nvPr/>
          </p:nvSpPr>
          <p:spPr>
            <a:xfrm>
              <a:off x="7351776" y="394716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6" name="직사각형 185">
              <a:extLst>
                <a:ext uri="{FF2B5EF4-FFF2-40B4-BE49-F238E27FC236}">
                  <a16:creationId xmlns:a16="http://schemas.microsoft.com/office/drawing/2014/main" id="{09320E2F-4BBD-4441-B5E9-D3A186982AF5}"/>
                </a:ext>
              </a:extLst>
            </p:cNvPr>
            <p:cNvSpPr/>
            <p:nvPr/>
          </p:nvSpPr>
          <p:spPr>
            <a:xfrm>
              <a:off x="7618476" y="394716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7" name="직사각형 186">
              <a:extLst>
                <a:ext uri="{FF2B5EF4-FFF2-40B4-BE49-F238E27FC236}">
                  <a16:creationId xmlns:a16="http://schemas.microsoft.com/office/drawing/2014/main" id="{D276DDF7-A77D-4A9E-AF6B-E754DDFD2182}"/>
                </a:ext>
              </a:extLst>
            </p:cNvPr>
            <p:cNvSpPr/>
            <p:nvPr/>
          </p:nvSpPr>
          <p:spPr>
            <a:xfrm>
              <a:off x="7885176" y="394716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8" name="직사각형 187">
              <a:extLst>
                <a:ext uri="{FF2B5EF4-FFF2-40B4-BE49-F238E27FC236}">
                  <a16:creationId xmlns:a16="http://schemas.microsoft.com/office/drawing/2014/main" id="{2DB322E4-29B9-465F-8E12-CA4EF0CDD496}"/>
                </a:ext>
              </a:extLst>
            </p:cNvPr>
            <p:cNvSpPr/>
            <p:nvPr/>
          </p:nvSpPr>
          <p:spPr>
            <a:xfrm>
              <a:off x="6284976" y="420624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9" name="직사각형 188">
              <a:extLst>
                <a:ext uri="{FF2B5EF4-FFF2-40B4-BE49-F238E27FC236}">
                  <a16:creationId xmlns:a16="http://schemas.microsoft.com/office/drawing/2014/main" id="{DA453BD7-6B77-481C-B703-B878314CEEA0}"/>
                </a:ext>
              </a:extLst>
            </p:cNvPr>
            <p:cNvSpPr/>
            <p:nvPr/>
          </p:nvSpPr>
          <p:spPr>
            <a:xfrm>
              <a:off x="6551676" y="420624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6E3F32C8-7B57-4ADF-AB84-2CF8EF29C7CE}"/>
                </a:ext>
              </a:extLst>
            </p:cNvPr>
            <p:cNvSpPr/>
            <p:nvPr/>
          </p:nvSpPr>
          <p:spPr>
            <a:xfrm>
              <a:off x="6818376" y="420624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D1EFFC57-897C-4DF9-AAFE-77526467FC93}"/>
                </a:ext>
              </a:extLst>
            </p:cNvPr>
            <p:cNvSpPr/>
            <p:nvPr/>
          </p:nvSpPr>
          <p:spPr>
            <a:xfrm>
              <a:off x="7085076" y="420624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2" name="직사각형 191">
              <a:extLst>
                <a:ext uri="{FF2B5EF4-FFF2-40B4-BE49-F238E27FC236}">
                  <a16:creationId xmlns:a16="http://schemas.microsoft.com/office/drawing/2014/main" id="{F0740813-0427-4EBB-A28D-FC81273F90A3}"/>
                </a:ext>
              </a:extLst>
            </p:cNvPr>
            <p:cNvSpPr/>
            <p:nvPr/>
          </p:nvSpPr>
          <p:spPr>
            <a:xfrm>
              <a:off x="7351776" y="420624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3" name="직사각형 192">
              <a:extLst>
                <a:ext uri="{FF2B5EF4-FFF2-40B4-BE49-F238E27FC236}">
                  <a16:creationId xmlns:a16="http://schemas.microsoft.com/office/drawing/2014/main" id="{8E835E13-616A-4882-A1F0-30B433670824}"/>
                </a:ext>
              </a:extLst>
            </p:cNvPr>
            <p:cNvSpPr/>
            <p:nvPr/>
          </p:nvSpPr>
          <p:spPr>
            <a:xfrm>
              <a:off x="7618476" y="420624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86B13772-598E-42C5-AC95-72216249D5C9}"/>
                </a:ext>
              </a:extLst>
            </p:cNvPr>
            <p:cNvSpPr/>
            <p:nvPr/>
          </p:nvSpPr>
          <p:spPr>
            <a:xfrm>
              <a:off x="7885176" y="420624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6717866B-A45B-4648-8772-37C9D0C6538C}"/>
                </a:ext>
              </a:extLst>
            </p:cNvPr>
            <p:cNvSpPr/>
            <p:nvPr/>
          </p:nvSpPr>
          <p:spPr>
            <a:xfrm>
              <a:off x="6284976" y="44653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6" name="직사각형 195">
              <a:extLst>
                <a:ext uri="{FF2B5EF4-FFF2-40B4-BE49-F238E27FC236}">
                  <a16:creationId xmlns:a16="http://schemas.microsoft.com/office/drawing/2014/main" id="{D904DE56-0FC0-420D-B0CA-7DC75F8F362E}"/>
                </a:ext>
              </a:extLst>
            </p:cNvPr>
            <p:cNvSpPr/>
            <p:nvPr/>
          </p:nvSpPr>
          <p:spPr>
            <a:xfrm>
              <a:off x="6551676" y="44653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7" name="직사각형 196">
              <a:extLst>
                <a:ext uri="{FF2B5EF4-FFF2-40B4-BE49-F238E27FC236}">
                  <a16:creationId xmlns:a16="http://schemas.microsoft.com/office/drawing/2014/main" id="{B2FD7386-737F-449B-8151-82AED0960227}"/>
                </a:ext>
              </a:extLst>
            </p:cNvPr>
            <p:cNvSpPr/>
            <p:nvPr/>
          </p:nvSpPr>
          <p:spPr>
            <a:xfrm>
              <a:off x="6818376" y="44653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8" name="직사각형 197">
              <a:extLst>
                <a:ext uri="{FF2B5EF4-FFF2-40B4-BE49-F238E27FC236}">
                  <a16:creationId xmlns:a16="http://schemas.microsoft.com/office/drawing/2014/main" id="{2BF6D84B-1AB9-4A8F-B93C-BB976AFE3BB5}"/>
                </a:ext>
              </a:extLst>
            </p:cNvPr>
            <p:cNvSpPr/>
            <p:nvPr/>
          </p:nvSpPr>
          <p:spPr>
            <a:xfrm>
              <a:off x="7085076" y="44653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9" name="직사각형 198">
              <a:extLst>
                <a:ext uri="{FF2B5EF4-FFF2-40B4-BE49-F238E27FC236}">
                  <a16:creationId xmlns:a16="http://schemas.microsoft.com/office/drawing/2014/main" id="{694F1160-58FC-4B27-BCE3-D690F8135C80}"/>
                </a:ext>
              </a:extLst>
            </p:cNvPr>
            <p:cNvSpPr/>
            <p:nvPr/>
          </p:nvSpPr>
          <p:spPr>
            <a:xfrm>
              <a:off x="7351776" y="44653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0" name="직사각형 199">
              <a:extLst>
                <a:ext uri="{FF2B5EF4-FFF2-40B4-BE49-F238E27FC236}">
                  <a16:creationId xmlns:a16="http://schemas.microsoft.com/office/drawing/2014/main" id="{50B02F95-3948-4D5D-BC79-3BD4A7A3BFAC}"/>
                </a:ext>
              </a:extLst>
            </p:cNvPr>
            <p:cNvSpPr/>
            <p:nvPr/>
          </p:nvSpPr>
          <p:spPr>
            <a:xfrm>
              <a:off x="7618476" y="44653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1" name="직사각형 200">
              <a:extLst>
                <a:ext uri="{FF2B5EF4-FFF2-40B4-BE49-F238E27FC236}">
                  <a16:creationId xmlns:a16="http://schemas.microsoft.com/office/drawing/2014/main" id="{A72E948B-CFE7-481D-A427-B591C959D424}"/>
                </a:ext>
              </a:extLst>
            </p:cNvPr>
            <p:cNvSpPr/>
            <p:nvPr/>
          </p:nvSpPr>
          <p:spPr>
            <a:xfrm>
              <a:off x="7885176" y="44653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2" name="직사각형 201">
              <a:extLst>
                <a:ext uri="{FF2B5EF4-FFF2-40B4-BE49-F238E27FC236}">
                  <a16:creationId xmlns:a16="http://schemas.microsoft.com/office/drawing/2014/main" id="{C3C9B5B6-19BC-4F7D-A09E-9FC85B192133}"/>
                </a:ext>
              </a:extLst>
            </p:cNvPr>
            <p:cNvSpPr/>
            <p:nvPr/>
          </p:nvSpPr>
          <p:spPr>
            <a:xfrm>
              <a:off x="6284976" y="47244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7898FBDB-919B-488A-800A-7D478D56C5A9}"/>
                </a:ext>
              </a:extLst>
            </p:cNvPr>
            <p:cNvSpPr/>
            <p:nvPr/>
          </p:nvSpPr>
          <p:spPr>
            <a:xfrm>
              <a:off x="6551676" y="47244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C8625E90-AF5F-40BA-8BF7-B395DF4C2E05}"/>
                </a:ext>
              </a:extLst>
            </p:cNvPr>
            <p:cNvSpPr/>
            <p:nvPr/>
          </p:nvSpPr>
          <p:spPr>
            <a:xfrm>
              <a:off x="6818376" y="47244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5" name="직사각형 204">
              <a:extLst>
                <a:ext uri="{FF2B5EF4-FFF2-40B4-BE49-F238E27FC236}">
                  <a16:creationId xmlns:a16="http://schemas.microsoft.com/office/drawing/2014/main" id="{A425B065-48A3-4FAD-9651-03C75C3C2C6F}"/>
                </a:ext>
              </a:extLst>
            </p:cNvPr>
            <p:cNvSpPr/>
            <p:nvPr/>
          </p:nvSpPr>
          <p:spPr>
            <a:xfrm>
              <a:off x="7085076" y="47244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6" name="직사각형 205">
              <a:extLst>
                <a:ext uri="{FF2B5EF4-FFF2-40B4-BE49-F238E27FC236}">
                  <a16:creationId xmlns:a16="http://schemas.microsoft.com/office/drawing/2014/main" id="{CE724D46-33C3-4CCD-A63D-1B63A9826CCE}"/>
                </a:ext>
              </a:extLst>
            </p:cNvPr>
            <p:cNvSpPr/>
            <p:nvPr/>
          </p:nvSpPr>
          <p:spPr>
            <a:xfrm>
              <a:off x="7351776" y="47244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7" name="직사각형 206">
              <a:extLst>
                <a:ext uri="{FF2B5EF4-FFF2-40B4-BE49-F238E27FC236}">
                  <a16:creationId xmlns:a16="http://schemas.microsoft.com/office/drawing/2014/main" id="{8D56838A-AD0C-44ED-B0C1-A4DD6F273888}"/>
                </a:ext>
              </a:extLst>
            </p:cNvPr>
            <p:cNvSpPr/>
            <p:nvPr/>
          </p:nvSpPr>
          <p:spPr>
            <a:xfrm>
              <a:off x="7618476" y="47244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8" name="직사각형 207">
              <a:extLst>
                <a:ext uri="{FF2B5EF4-FFF2-40B4-BE49-F238E27FC236}">
                  <a16:creationId xmlns:a16="http://schemas.microsoft.com/office/drawing/2014/main" id="{887C4180-A868-41AC-923A-EF4DBEDFA554}"/>
                </a:ext>
              </a:extLst>
            </p:cNvPr>
            <p:cNvSpPr/>
            <p:nvPr/>
          </p:nvSpPr>
          <p:spPr>
            <a:xfrm>
              <a:off x="7885176" y="47244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09" name="그룹 208">
            <a:extLst>
              <a:ext uri="{FF2B5EF4-FFF2-40B4-BE49-F238E27FC236}">
                <a16:creationId xmlns:a16="http://schemas.microsoft.com/office/drawing/2014/main" id="{6BB0F286-257B-4B58-BFB1-8B1D94F86E90}"/>
              </a:ext>
            </a:extLst>
          </p:cNvPr>
          <p:cNvGrpSpPr/>
          <p:nvPr/>
        </p:nvGrpSpPr>
        <p:grpSpPr>
          <a:xfrm>
            <a:off x="8821031" y="3465911"/>
            <a:ext cx="1325880" cy="1295400"/>
            <a:chOff x="8662416" y="3429000"/>
            <a:chExt cx="1325880" cy="1295400"/>
          </a:xfrm>
          <a:solidFill>
            <a:schemeClr val="bg1"/>
          </a:solidFill>
        </p:grpSpPr>
        <p:sp>
          <p:nvSpPr>
            <p:cNvPr id="210" name="직사각형 209">
              <a:extLst>
                <a:ext uri="{FF2B5EF4-FFF2-40B4-BE49-F238E27FC236}">
                  <a16:creationId xmlns:a16="http://schemas.microsoft.com/office/drawing/2014/main" id="{250F8500-9DA7-4670-B00F-6AD37B5E3BC7}"/>
                </a:ext>
              </a:extLst>
            </p:cNvPr>
            <p:cNvSpPr/>
            <p:nvPr/>
          </p:nvSpPr>
          <p:spPr>
            <a:xfrm>
              <a:off x="8662416" y="342900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1" name="직사각형 210">
              <a:extLst>
                <a:ext uri="{FF2B5EF4-FFF2-40B4-BE49-F238E27FC236}">
                  <a16:creationId xmlns:a16="http://schemas.microsoft.com/office/drawing/2014/main" id="{8D46F261-41CA-43E8-A3B2-C775F3A6C38F}"/>
                </a:ext>
              </a:extLst>
            </p:cNvPr>
            <p:cNvSpPr/>
            <p:nvPr/>
          </p:nvSpPr>
          <p:spPr>
            <a:xfrm>
              <a:off x="8929116" y="342900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2" name="직사각형 211">
              <a:extLst>
                <a:ext uri="{FF2B5EF4-FFF2-40B4-BE49-F238E27FC236}">
                  <a16:creationId xmlns:a16="http://schemas.microsoft.com/office/drawing/2014/main" id="{0A3711B9-DB1F-4B8F-8AEE-884A87FF2C7C}"/>
                </a:ext>
              </a:extLst>
            </p:cNvPr>
            <p:cNvSpPr/>
            <p:nvPr/>
          </p:nvSpPr>
          <p:spPr>
            <a:xfrm>
              <a:off x="9195816" y="342900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3" name="직사각형 212">
              <a:extLst>
                <a:ext uri="{FF2B5EF4-FFF2-40B4-BE49-F238E27FC236}">
                  <a16:creationId xmlns:a16="http://schemas.microsoft.com/office/drawing/2014/main" id="{FF9AC226-DDF8-4F02-972A-64F3B2309C88}"/>
                </a:ext>
              </a:extLst>
            </p:cNvPr>
            <p:cNvSpPr/>
            <p:nvPr/>
          </p:nvSpPr>
          <p:spPr>
            <a:xfrm>
              <a:off x="9462516" y="342900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4" name="직사각형 213">
              <a:extLst>
                <a:ext uri="{FF2B5EF4-FFF2-40B4-BE49-F238E27FC236}">
                  <a16:creationId xmlns:a16="http://schemas.microsoft.com/office/drawing/2014/main" id="{5F2299EA-F8D4-45CE-8DE6-3AB370E691ED}"/>
                </a:ext>
              </a:extLst>
            </p:cNvPr>
            <p:cNvSpPr/>
            <p:nvPr/>
          </p:nvSpPr>
          <p:spPr>
            <a:xfrm>
              <a:off x="9729216" y="342900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5" name="직사각형 214">
              <a:extLst>
                <a:ext uri="{FF2B5EF4-FFF2-40B4-BE49-F238E27FC236}">
                  <a16:creationId xmlns:a16="http://schemas.microsoft.com/office/drawing/2014/main" id="{6A325D1F-31C3-4286-9DBD-19E028BD6006}"/>
                </a:ext>
              </a:extLst>
            </p:cNvPr>
            <p:cNvSpPr/>
            <p:nvPr/>
          </p:nvSpPr>
          <p:spPr>
            <a:xfrm>
              <a:off x="8662416" y="368808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6" name="직사각형 215">
              <a:extLst>
                <a:ext uri="{FF2B5EF4-FFF2-40B4-BE49-F238E27FC236}">
                  <a16:creationId xmlns:a16="http://schemas.microsoft.com/office/drawing/2014/main" id="{46BE16FD-2D67-428F-9F5D-7798FFFF9E4E}"/>
                </a:ext>
              </a:extLst>
            </p:cNvPr>
            <p:cNvSpPr/>
            <p:nvPr/>
          </p:nvSpPr>
          <p:spPr>
            <a:xfrm>
              <a:off x="8929116" y="368808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7" name="직사각형 216">
              <a:extLst>
                <a:ext uri="{FF2B5EF4-FFF2-40B4-BE49-F238E27FC236}">
                  <a16:creationId xmlns:a16="http://schemas.microsoft.com/office/drawing/2014/main" id="{770221BC-7562-49B0-9355-79B2F0F2CF8C}"/>
                </a:ext>
              </a:extLst>
            </p:cNvPr>
            <p:cNvSpPr/>
            <p:nvPr/>
          </p:nvSpPr>
          <p:spPr>
            <a:xfrm>
              <a:off x="9195816" y="368808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8" name="직사각형 217">
              <a:extLst>
                <a:ext uri="{FF2B5EF4-FFF2-40B4-BE49-F238E27FC236}">
                  <a16:creationId xmlns:a16="http://schemas.microsoft.com/office/drawing/2014/main" id="{F047B9DF-ACC9-4663-8370-A7115E08BDCC}"/>
                </a:ext>
              </a:extLst>
            </p:cNvPr>
            <p:cNvSpPr/>
            <p:nvPr/>
          </p:nvSpPr>
          <p:spPr>
            <a:xfrm>
              <a:off x="9462516" y="368808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9" name="직사각형 218">
              <a:extLst>
                <a:ext uri="{FF2B5EF4-FFF2-40B4-BE49-F238E27FC236}">
                  <a16:creationId xmlns:a16="http://schemas.microsoft.com/office/drawing/2014/main" id="{515B3D1E-3516-4B64-823C-F171C3935908}"/>
                </a:ext>
              </a:extLst>
            </p:cNvPr>
            <p:cNvSpPr/>
            <p:nvPr/>
          </p:nvSpPr>
          <p:spPr>
            <a:xfrm>
              <a:off x="9729216" y="368808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0" name="직사각형 219">
              <a:extLst>
                <a:ext uri="{FF2B5EF4-FFF2-40B4-BE49-F238E27FC236}">
                  <a16:creationId xmlns:a16="http://schemas.microsoft.com/office/drawing/2014/main" id="{95A9EC3F-6B0C-491F-B556-53A29BAC70A6}"/>
                </a:ext>
              </a:extLst>
            </p:cNvPr>
            <p:cNvSpPr/>
            <p:nvPr/>
          </p:nvSpPr>
          <p:spPr>
            <a:xfrm>
              <a:off x="8662416" y="394716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1" name="직사각형 220">
              <a:extLst>
                <a:ext uri="{FF2B5EF4-FFF2-40B4-BE49-F238E27FC236}">
                  <a16:creationId xmlns:a16="http://schemas.microsoft.com/office/drawing/2014/main" id="{C53618F3-DD52-46F3-AB88-1EF70F5BF811}"/>
                </a:ext>
              </a:extLst>
            </p:cNvPr>
            <p:cNvSpPr/>
            <p:nvPr/>
          </p:nvSpPr>
          <p:spPr>
            <a:xfrm>
              <a:off x="8929116" y="394716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2" name="직사각형 221">
              <a:extLst>
                <a:ext uri="{FF2B5EF4-FFF2-40B4-BE49-F238E27FC236}">
                  <a16:creationId xmlns:a16="http://schemas.microsoft.com/office/drawing/2014/main" id="{7FDFB7C4-34C7-416D-B148-F19171D94FB2}"/>
                </a:ext>
              </a:extLst>
            </p:cNvPr>
            <p:cNvSpPr/>
            <p:nvPr/>
          </p:nvSpPr>
          <p:spPr>
            <a:xfrm>
              <a:off x="9195816" y="394716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3" name="직사각형 222">
              <a:extLst>
                <a:ext uri="{FF2B5EF4-FFF2-40B4-BE49-F238E27FC236}">
                  <a16:creationId xmlns:a16="http://schemas.microsoft.com/office/drawing/2014/main" id="{DDC49F0A-7552-41BF-8FBC-5935103D4F21}"/>
                </a:ext>
              </a:extLst>
            </p:cNvPr>
            <p:cNvSpPr/>
            <p:nvPr/>
          </p:nvSpPr>
          <p:spPr>
            <a:xfrm>
              <a:off x="9462516" y="394716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4" name="직사각형 223">
              <a:extLst>
                <a:ext uri="{FF2B5EF4-FFF2-40B4-BE49-F238E27FC236}">
                  <a16:creationId xmlns:a16="http://schemas.microsoft.com/office/drawing/2014/main" id="{9A91ABBC-504A-4143-8017-7A132DD3C449}"/>
                </a:ext>
              </a:extLst>
            </p:cNvPr>
            <p:cNvSpPr/>
            <p:nvPr/>
          </p:nvSpPr>
          <p:spPr>
            <a:xfrm>
              <a:off x="9729216" y="394716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5" name="직사각형 224">
              <a:extLst>
                <a:ext uri="{FF2B5EF4-FFF2-40B4-BE49-F238E27FC236}">
                  <a16:creationId xmlns:a16="http://schemas.microsoft.com/office/drawing/2014/main" id="{1D1A9F3F-C690-4C5C-8A13-6A9C73D0F2BC}"/>
                </a:ext>
              </a:extLst>
            </p:cNvPr>
            <p:cNvSpPr/>
            <p:nvPr/>
          </p:nvSpPr>
          <p:spPr>
            <a:xfrm>
              <a:off x="8662416" y="420624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6" name="직사각형 225">
              <a:extLst>
                <a:ext uri="{FF2B5EF4-FFF2-40B4-BE49-F238E27FC236}">
                  <a16:creationId xmlns:a16="http://schemas.microsoft.com/office/drawing/2014/main" id="{262004A0-1F86-4CC8-8C72-706045F72A6D}"/>
                </a:ext>
              </a:extLst>
            </p:cNvPr>
            <p:cNvSpPr/>
            <p:nvPr/>
          </p:nvSpPr>
          <p:spPr>
            <a:xfrm>
              <a:off x="8929116" y="420624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7" name="직사각형 226">
              <a:extLst>
                <a:ext uri="{FF2B5EF4-FFF2-40B4-BE49-F238E27FC236}">
                  <a16:creationId xmlns:a16="http://schemas.microsoft.com/office/drawing/2014/main" id="{BB06256D-8323-4790-AD40-A1452EE879F5}"/>
                </a:ext>
              </a:extLst>
            </p:cNvPr>
            <p:cNvSpPr/>
            <p:nvPr/>
          </p:nvSpPr>
          <p:spPr>
            <a:xfrm>
              <a:off x="9195816" y="420624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8" name="직사각형 227">
              <a:extLst>
                <a:ext uri="{FF2B5EF4-FFF2-40B4-BE49-F238E27FC236}">
                  <a16:creationId xmlns:a16="http://schemas.microsoft.com/office/drawing/2014/main" id="{34F982CF-B249-4CD6-8D48-B91C00BB61CF}"/>
                </a:ext>
              </a:extLst>
            </p:cNvPr>
            <p:cNvSpPr/>
            <p:nvPr/>
          </p:nvSpPr>
          <p:spPr>
            <a:xfrm>
              <a:off x="9462516" y="420624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9" name="직사각형 228">
              <a:extLst>
                <a:ext uri="{FF2B5EF4-FFF2-40B4-BE49-F238E27FC236}">
                  <a16:creationId xmlns:a16="http://schemas.microsoft.com/office/drawing/2014/main" id="{79471C44-6817-45BE-8795-E48E375BE11D}"/>
                </a:ext>
              </a:extLst>
            </p:cNvPr>
            <p:cNvSpPr/>
            <p:nvPr/>
          </p:nvSpPr>
          <p:spPr>
            <a:xfrm>
              <a:off x="9729216" y="420624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0" name="직사각형 229">
              <a:extLst>
                <a:ext uri="{FF2B5EF4-FFF2-40B4-BE49-F238E27FC236}">
                  <a16:creationId xmlns:a16="http://schemas.microsoft.com/office/drawing/2014/main" id="{B7622E35-DB05-457F-85FC-BEBC66F1B177}"/>
                </a:ext>
              </a:extLst>
            </p:cNvPr>
            <p:cNvSpPr/>
            <p:nvPr/>
          </p:nvSpPr>
          <p:spPr>
            <a:xfrm>
              <a:off x="8662416" y="446532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1" name="직사각형 230">
              <a:extLst>
                <a:ext uri="{FF2B5EF4-FFF2-40B4-BE49-F238E27FC236}">
                  <a16:creationId xmlns:a16="http://schemas.microsoft.com/office/drawing/2014/main" id="{22C6FEEF-A7E0-490F-9B9E-DA323CEDBEA3}"/>
                </a:ext>
              </a:extLst>
            </p:cNvPr>
            <p:cNvSpPr/>
            <p:nvPr/>
          </p:nvSpPr>
          <p:spPr>
            <a:xfrm>
              <a:off x="8929116" y="446532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2" name="직사각형 231">
              <a:extLst>
                <a:ext uri="{FF2B5EF4-FFF2-40B4-BE49-F238E27FC236}">
                  <a16:creationId xmlns:a16="http://schemas.microsoft.com/office/drawing/2014/main" id="{3878CCF9-60A0-4EA1-84B4-3E0D1B248199}"/>
                </a:ext>
              </a:extLst>
            </p:cNvPr>
            <p:cNvSpPr/>
            <p:nvPr/>
          </p:nvSpPr>
          <p:spPr>
            <a:xfrm>
              <a:off x="9195816" y="446532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3" name="직사각형 232">
              <a:extLst>
                <a:ext uri="{FF2B5EF4-FFF2-40B4-BE49-F238E27FC236}">
                  <a16:creationId xmlns:a16="http://schemas.microsoft.com/office/drawing/2014/main" id="{68DE7CDB-086C-4A91-9BFF-3892B0ECB49A}"/>
                </a:ext>
              </a:extLst>
            </p:cNvPr>
            <p:cNvSpPr/>
            <p:nvPr/>
          </p:nvSpPr>
          <p:spPr>
            <a:xfrm>
              <a:off x="9462516" y="446532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4" name="직사각형 233">
              <a:extLst>
                <a:ext uri="{FF2B5EF4-FFF2-40B4-BE49-F238E27FC236}">
                  <a16:creationId xmlns:a16="http://schemas.microsoft.com/office/drawing/2014/main" id="{F05FADB0-196B-4109-BC43-C04ECEBC8667}"/>
                </a:ext>
              </a:extLst>
            </p:cNvPr>
            <p:cNvSpPr/>
            <p:nvPr/>
          </p:nvSpPr>
          <p:spPr>
            <a:xfrm>
              <a:off x="9729216" y="446532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35" name="그룹 234">
            <a:extLst>
              <a:ext uri="{FF2B5EF4-FFF2-40B4-BE49-F238E27FC236}">
                <a16:creationId xmlns:a16="http://schemas.microsoft.com/office/drawing/2014/main" id="{CCAD9BB9-B722-4C0D-806E-B231C41ABE04}"/>
              </a:ext>
            </a:extLst>
          </p:cNvPr>
          <p:cNvGrpSpPr/>
          <p:nvPr/>
        </p:nvGrpSpPr>
        <p:grpSpPr>
          <a:xfrm>
            <a:off x="8697650" y="3648163"/>
            <a:ext cx="1325880" cy="1295400"/>
            <a:chOff x="8662416" y="3429000"/>
            <a:chExt cx="1325880" cy="1295400"/>
          </a:xfrm>
          <a:solidFill>
            <a:schemeClr val="bg1"/>
          </a:solidFill>
        </p:grpSpPr>
        <p:sp>
          <p:nvSpPr>
            <p:cNvPr id="236" name="직사각형 235">
              <a:extLst>
                <a:ext uri="{FF2B5EF4-FFF2-40B4-BE49-F238E27FC236}">
                  <a16:creationId xmlns:a16="http://schemas.microsoft.com/office/drawing/2014/main" id="{E5A05092-C0FB-46EF-8DA4-CBBDB431C815}"/>
                </a:ext>
              </a:extLst>
            </p:cNvPr>
            <p:cNvSpPr/>
            <p:nvPr/>
          </p:nvSpPr>
          <p:spPr>
            <a:xfrm>
              <a:off x="8662416" y="342900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7" name="직사각형 236">
              <a:extLst>
                <a:ext uri="{FF2B5EF4-FFF2-40B4-BE49-F238E27FC236}">
                  <a16:creationId xmlns:a16="http://schemas.microsoft.com/office/drawing/2014/main" id="{FE718B28-9164-4EC7-8E3D-9B60A44B2D6C}"/>
                </a:ext>
              </a:extLst>
            </p:cNvPr>
            <p:cNvSpPr/>
            <p:nvPr/>
          </p:nvSpPr>
          <p:spPr>
            <a:xfrm>
              <a:off x="8929116" y="342900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8" name="직사각형 237">
              <a:extLst>
                <a:ext uri="{FF2B5EF4-FFF2-40B4-BE49-F238E27FC236}">
                  <a16:creationId xmlns:a16="http://schemas.microsoft.com/office/drawing/2014/main" id="{D11C4634-44D9-4846-AB7B-249F0DE6249E}"/>
                </a:ext>
              </a:extLst>
            </p:cNvPr>
            <p:cNvSpPr/>
            <p:nvPr/>
          </p:nvSpPr>
          <p:spPr>
            <a:xfrm>
              <a:off x="9195816" y="342900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9" name="직사각형 238">
              <a:extLst>
                <a:ext uri="{FF2B5EF4-FFF2-40B4-BE49-F238E27FC236}">
                  <a16:creationId xmlns:a16="http://schemas.microsoft.com/office/drawing/2014/main" id="{0D83D11C-2D9A-4B95-81F3-FFA185592EB2}"/>
                </a:ext>
              </a:extLst>
            </p:cNvPr>
            <p:cNvSpPr/>
            <p:nvPr/>
          </p:nvSpPr>
          <p:spPr>
            <a:xfrm>
              <a:off x="9462516" y="342900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0" name="직사각형 239">
              <a:extLst>
                <a:ext uri="{FF2B5EF4-FFF2-40B4-BE49-F238E27FC236}">
                  <a16:creationId xmlns:a16="http://schemas.microsoft.com/office/drawing/2014/main" id="{8E8033F9-BE9E-4391-91B7-17D9B6B4EAD6}"/>
                </a:ext>
              </a:extLst>
            </p:cNvPr>
            <p:cNvSpPr/>
            <p:nvPr/>
          </p:nvSpPr>
          <p:spPr>
            <a:xfrm>
              <a:off x="9729216" y="342900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1" name="직사각형 240">
              <a:extLst>
                <a:ext uri="{FF2B5EF4-FFF2-40B4-BE49-F238E27FC236}">
                  <a16:creationId xmlns:a16="http://schemas.microsoft.com/office/drawing/2014/main" id="{004D49C7-BD87-488E-9F39-0E51EA80A522}"/>
                </a:ext>
              </a:extLst>
            </p:cNvPr>
            <p:cNvSpPr/>
            <p:nvPr/>
          </p:nvSpPr>
          <p:spPr>
            <a:xfrm>
              <a:off x="8662416" y="368808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2" name="직사각형 241">
              <a:extLst>
                <a:ext uri="{FF2B5EF4-FFF2-40B4-BE49-F238E27FC236}">
                  <a16:creationId xmlns:a16="http://schemas.microsoft.com/office/drawing/2014/main" id="{EC51F4F2-764F-482F-BA0D-A7F6420985D6}"/>
                </a:ext>
              </a:extLst>
            </p:cNvPr>
            <p:cNvSpPr/>
            <p:nvPr/>
          </p:nvSpPr>
          <p:spPr>
            <a:xfrm>
              <a:off x="8929116" y="368808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3" name="직사각형 242">
              <a:extLst>
                <a:ext uri="{FF2B5EF4-FFF2-40B4-BE49-F238E27FC236}">
                  <a16:creationId xmlns:a16="http://schemas.microsoft.com/office/drawing/2014/main" id="{48F831F3-8A30-4C5F-BC05-3446ADA7FBD5}"/>
                </a:ext>
              </a:extLst>
            </p:cNvPr>
            <p:cNvSpPr/>
            <p:nvPr/>
          </p:nvSpPr>
          <p:spPr>
            <a:xfrm>
              <a:off x="9195816" y="368808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4" name="직사각형 243">
              <a:extLst>
                <a:ext uri="{FF2B5EF4-FFF2-40B4-BE49-F238E27FC236}">
                  <a16:creationId xmlns:a16="http://schemas.microsoft.com/office/drawing/2014/main" id="{37E6249F-EA32-4A9C-87CC-4A183417286B}"/>
                </a:ext>
              </a:extLst>
            </p:cNvPr>
            <p:cNvSpPr/>
            <p:nvPr/>
          </p:nvSpPr>
          <p:spPr>
            <a:xfrm>
              <a:off x="9462516" y="368808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5" name="직사각형 244">
              <a:extLst>
                <a:ext uri="{FF2B5EF4-FFF2-40B4-BE49-F238E27FC236}">
                  <a16:creationId xmlns:a16="http://schemas.microsoft.com/office/drawing/2014/main" id="{2FD19967-69F9-4E5A-B657-86F2C61CF7B4}"/>
                </a:ext>
              </a:extLst>
            </p:cNvPr>
            <p:cNvSpPr/>
            <p:nvPr/>
          </p:nvSpPr>
          <p:spPr>
            <a:xfrm>
              <a:off x="9729216" y="368808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6" name="직사각형 245">
              <a:extLst>
                <a:ext uri="{FF2B5EF4-FFF2-40B4-BE49-F238E27FC236}">
                  <a16:creationId xmlns:a16="http://schemas.microsoft.com/office/drawing/2014/main" id="{D6854F6E-BA0D-47E4-BFC1-525B608A6A10}"/>
                </a:ext>
              </a:extLst>
            </p:cNvPr>
            <p:cNvSpPr/>
            <p:nvPr/>
          </p:nvSpPr>
          <p:spPr>
            <a:xfrm>
              <a:off x="8662416" y="394716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7" name="직사각형 246">
              <a:extLst>
                <a:ext uri="{FF2B5EF4-FFF2-40B4-BE49-F238E27FC236}">
                  <a16:creationId xmlns:a16="http://schemas.microsoft.com/office/drawing/2014/main" id="{EB5AF384-D804-44AB-87CA-29D0ED26DDE1}"/>
                </a:ext>
              </a:extLst>
            </p:cNvPr>
            <p:cNvSpPr/>
            <p:nvPr/>
          </p:nvSpPr>
          <p:spPr>
            <a:xfrm>
              <a:off x="8929116" y="394716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8" name="직사각형 247">
              <a:extLst>
                <a:ext uri="{FF2B5EF4-FFF2-40B4-BE49-F238E27FC236}">
                  <a16:creationId xmlns:a16="http://schemas.microsoft.com/office/drawing/2014/main" id="{2805C593-C11D-46E7-B491-1FFC92E5BC6C}"/>
                </a:ext>
              </a:extLst>
            </p:cNvPr>
            <p:cNvSpPr/>
            <p:nvPr/>
          </p:nvSpPr>
          <p:spPr>
            <a:xfrm>
              <a:off x="9195816" y="394716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9" name="직사각형 248">
              <a:extLst>
                <a:ext uri="{FF2B5EF4-FFF2-40B4-BE49-F238E27FC236}">
                  <a16:creationId xmlns:a16="http://schemas.microsoft.com/office/drawing/2014/main" id="{D3B43A69-A362-4516-B0EC-D2CDB27F930D}"/>
                </a:ext>
              </a:extLst>
            </p:cNvPr>
            <p:cNvSpPr/>
            <p:nvPr/>
          </p:nvSpPr>
          <p:spPr>
            <a:xfrm>
              <a:off x="9462516" y="394716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0" name="직사각형 249">
              <a:extLst>
                <a:ext uri="{FF2B5EF4-FFF2-40B4-BE49-F238E27FC236}">
                  <a16:creationId xmlns:a16="http://schemas.microsoft.com/office/drawing/2014/main" id="{B6E406E7-97B1-4145-BC22-F3C2F1826691}"/>
                </a:ext>
              </a:extLst>
            </p:cNvPr>
            <p:cNvSpPr/>
            <p:nvPr/>
          </p:nvSpPr>
          <p:spPr>
            <a:xfrm>
              <a:off x="9729216" y="394716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1" name="직사각형 250">
              <a:extLst>
                <a:ext uri="{FF2B5EF4-FFF2-40B4-BE49-F238E27FC236}">
                  <a16:creationId xmlns:a16="http://schemas.microsoft.com/office/drawing/2014/main" id="{6BA73586-CFC4-4340-AAD7-94A9B274F4A4}"/>
                </a:ext>
              </a:extLst>
            </p:cNvPr>
            <p:cNvSpPr/>
            <p:nvPr/>
          </p:nvSpPr>
          <p:spPr>
            <a:xfrm>
              <a:off x="8662416" y="420624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2" name="직사각형 251">
              <a:extLst>
                <a:ext uri="{FF2B5EF4-FFF2-40B4-BE49-F238E27FC236}">
                  <a16:creationId xmlns:a16="http://schemas.microsoft.com/office/drawing/2014/main" id="{02E85C14-D766-405D-AF4E-FB69BD339E84}"/>
                </a:ext>
              </a:extLst>
            </p:cNvPr>
            <p:cNvSpPr/>
            <p:nvPr/>
          </p:nvSpPr>
          <p:spPr>
            <a:xfrm>
              <a:off x="8929116" y="420624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3" name="직사각형 252">
              <a:extLst>
                <a:ext uri="{FF2B5EF4-FFF2-40B4-BE49-F238E27FC236}">
                  <a16:creationId xmlns:a16="http://schemas.microsoft.com/office/drawing/2014/main" id="{5A8E7648-0477-4B6E-8B3D-4EC6E314546A}"/>
                </a:ext>
              </a:extLst>
            </p:cNvPr>
            <p:cNvSpPr/>
            <p:nvPr/>
          </p:nvSpPr>
          <p:spPr>
            <a:xfrm>
              <a:off x="9195816" y="420624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4" name="직사각형 253">
              <a:extLst>
                <a:ext uri="{FF2B5EF4-FFF2-40B4-BE49-F238E27FC236}">
                  <a16:creationId xmlns:a16="http://schemas.microsoft.com/office/drawing/2014/main" id="{9C563508-A1D0-41EC-B687-32421144161C}"/>
                </a:ext>
              </a:extLst>
            </p:cNvPr>
            <p:cNvSpPr/>
            <p:nvPr/>
          </p:nvSpPr>
          <p:spPr>
            <a:xfrm>
              <a:off x="9462516" y="420624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5" name="직사각형 254">
              <a:extLst>
                <a:ext uri="{FF2B5EF4-FFF2-40B4-BE49-F238E27FC236}">
                  <a16:creationId xmlns:a16="http://schemas.microsoft.com/office/drawing/2014/main" id="{11F66107-8CBB-49EF-ACEB-ACA2A6F9FB9F}"/>
                </a:ext>
              </a:extLst>
            </p:cNvPr>
            <p:cNvSpPr/>
            <p:nvPr/>
          </p:nvSpPr>
          <p:spPr>
            <a:xfrm>
              <a:off x="9729216" y="420624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6" name="직사각형 255">
              <a:extLst>
                <a:ext uri="{FF2B5EF4-FFF2-40B4-BE49-F238E27FC236}">
                  <a16:creationId xmlns:a16="http://schemas.microsoft.com/office/drawing/2014/main" id="{93DF38F7-F700-4B5B-8A67-6CA014DC2319}"/>
                </a:ext>
              </a:extLst>
            </p:cNvPr>
            <p:cNvSpPr/>
            <p:nvPr/>
          </p:nvSpPr>
          <p:spPr>
            <a:xfrm>
              <a:off x="8662416" y="446532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7" name="직사각형 256">
              <a:extLst>
                <a:ext uri="{FF2B5EF4-FFF2-40B4-BE49-F238E27FC236}">
                  <a16:creationId xmlns:a16="http://schemas.microsoft.com/office/drawing/2014/main" id="{CFBEB434-AA77-41A8-87C4-36246FBAD0BF}"/>
                </a:ext>
              </a:extLst>
            </p:cNvPr>
            <p:cNvSpPr/>
            <p:nvPr/>
          </p:nvSpPr>
          <p:spPr>
            <a:xfrm>
              <a:off x="8929116" y="446532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8" name="직사각형 257">
              <a:extLst>
                <a:ext uri="{FF2B5EF4-FFF2-40B4-BE49-F238E27FC236}">
                  <a16:creationId xmlns:a16="http://schemas.microsoft.com/office/drawing/2014/main" id="{4D4B8496-058A-4006-BE04-D40939D61209}"/>
                </a:ext>
              </a:extLst>
            </p:cNvPr>
            <p:cNvSpPr/>
            <p:nvPr/>
          </p:nvSpPr>
          <p:spPr>
            <a:xfrm>
              <a:off x="9195816" y="446532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9" name="직사각형 258">
              <a:extLst>
                <a:ext uri="{FF2B5EF4-FFF2-40B4-BE49-F238E27FC236}">
                  <a16:creationId xmlns:a16="http://schemas.microsoft.com/office/drawing/2014/main" id="{C4294224-226A-438B-AE49-6D138E82C078}"/>
                </a:ext>
              </a:extLst>
            </p:cNvPr>
            <p:cNvSpPr/>
            <p:nvPr/>
          </p:nvSpPr>
          <p:spPr>
            <a:xfrm>
              <a:off x="9462516" y="446532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0" name="직사각형 259">
              <a:extLst>
                <a:ext uri="{FF2B5EF4-FFF2-40B4-BE49-F238E27FC236}">
                  <a16:creationId xmlns:a16="http://schemas.microsoft.com/office/drawing/2014/main" id="{B2CDA0AE-72BC-4D18-9B6E-C9C35C314C7E}"/>
                </a:ext>
              </a:extLst>
            </p:cNvPr>
            <p:cNvSpPr/>
            <p:nvPr/>
          </p:nvSpPr>
          <p:spPr>
            <a:xfrm>
              <a:off x="9729216" y="446532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71210894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E03F93-8F9B-4A79-A2DD-06EFA53F3154}"/>
              </a:ext>
            </a:extLst>
          </p:cNvPr>
          <p:cNvSpPr txBox="1"/>
          <p:nvPr/>
        </p:nvSpPr>
        <p:spPr>
          <a:xfrm>
            <a:off x="313522" y="920496"/>
            <a:ext cx="9161482" cy="40318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def im2col(input_data, filter_h, filter_w, stride=1, pad=0):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N, C, H, W = input_data.shape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out_h = (H + 2*pad - filter_h)//stride + 1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out_w = (W + 2*pad - filter_w)//stride + 1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img = np.pad(input_data, [(0,0), (0,0), (pad, pad), (pad, pad)], 'constant')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col = np.zeros((N, C, filter_h, filter_w, out_h, out_w))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for y in range(filter_h):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y_max = y + stride*out_h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for x in range(filter_w):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x_max = x + stride*out_w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col[:, :, y, x, :, :] = img[:, :, y:y_max:stride, x:x_max:stride]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col = col.transpose(0, 4, 5, 1, 2, 3).reshape(N*out_h*out_w, -1)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return col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6543104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B96147-8788-43F5-B27F-3DCF0D59EB29}"/>
              </a:ext>
            </a:extLst>
          </p:cNvPr>
          <p:cNvSpPr txBox="1"/>
          <p:nvPr/>
        </p:nvSpPr>
        <p:spPr>
          <a:xfrm>
            <a:off x="384048" y="790575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im2col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정육면체 3">
            <a:extLst>
              <a:ext uri="{FF2B5EF4-FFF2-40B4-BE49-F238E27FC236}">
                <a16:creationId xmlns:a16="http://schemas.microsoft.com/office/drawing/2014/main" id="{48929304-9E46-44D0-8165-BE7C56BA8052}"/>
              </a:ext>
            </a:extLst>
          </p:cNvPr>
          <p:cNvSpPr/>
          <p:nvPr/>
        </p:nvSpPr>
        <p:spPr>
          <a:xfrm>
            <a:off x="887952" y="1641392"/>
            <a:ext cx="1670304" cy="1670304"/>
          </a:xfrm>
          <a:prstGeom prst="cube">
            <a:avLst>
              <a:gd name="adj" fmla="val 3906"/>
            </a:avLst>
          </a:prstGeom>
          <a:solidFill>
            <a:srgbClr val="FFFFCC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정육면체 16">
            <a:extLst>
              <a:ext uri="{FF2B5EF4-FFF2-40B4-BE49-F238E27FC236}">
                <a16:creationId xmlns:a16="http://schemas.microsoft.com/office/drawing/2014/main" id="{ADD5BE84-193F-4B08-99F4-B2ED1527261B}"/>
              </a:ext>
            </a:extLst>
          </p:cNvPr>
          <p:cNvSpPr/>
          <p:nvPr/>
        </p:nvSpPr>
        <p:spPr>
          <a:xfrm>
            <a:off x="710891" y="1570920"/>
            <a:ext cx="2025721" cy="1843056"/>
          </a:xfrm>
          <a:prstGeom prst="cube">
            <a:avLst>
              <a:gd name="adj" fmla="val 14061"/>
            </a:avLst>
          </a:prstGeom>
          <a:noFill/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65FB3F-F971-46B3-9545-C5ACAEAACD23}"/>
              </a:ext>
            </a:extLst>
          </p:cNvPr>
          <p:cNvSpPr txBox="1"/>
          <p:nvPr/>
        </p:nvSpPr>
        <p:spPr>
          <a:xfrm>
            <a:off x="1108291" y="3423120"/>
            <a:ext cx="11641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</a:t>
            </a:r>
          </a:p>
        </p:txBody>
      </p:sp>
      <p:sp>
        <p:nvSpPr>
          <p:cNvPr id="8" name="화살표: 아래쪽 7">
            <a:extLst>
              <a:ext uri="{FF2B5EF4-FFF2-40B4-BE49-F238E27FC236}">
                <a16:creationId xmlns:a16="http://schemas.microsoft.com/office/drawing/2014/main" id="{B3F93286-1550-4F32-BB4A-5FC27B96B780}"/>
              </a:ext>
            </a:extLst>
          </p:cNvPr>
          <p:cNvSpPr/>
          <p:nvPr/>
        </p:nvSpPr>
        <p:spPr>
          <a:xfrm>
            <a:off x="1508976" y="3816096"/>
            <a:ext cx="228384" cy="682752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02AAA2B-864F-4F97-AD34-AFA8EA36D485}"/>
              </a:ext>
            </a:extLst>
          </p:cNvPr>
          <p:cNvSpPr txBox="1"/>
          <p:nvPr/>
        </p:nvSpPr>
        <p:spPr>
          <a:xfrm>
            <a:off x="1690341" y="3949403"/>
            <a:ext cx="7809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im2col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B8B37E0F-639A-4008-892B-60706B451DFF}"/>
              </a:ext>
            </a:extLst>
          </p:cNvPr>
          <p:cNvGrpSpPr/>
          <p:nvPr/>
        </p:nvGrpSpPr>
        <p:grpSpPr>
          <a:xfrm>
            <a:off x="1166307" y="4553270"/>
            <a:ext cx="951923" cy="914609"/>
            <a:chOff x="613352" y="4569569"/>
            <a:chExt cx="2123260" cy="64578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689BFDF-EAD4-4FC0-B586-209D4DAD0D63}"/>
                </a:ext>
              </a:extLst>
            </p:cNvPr>
            <p:cNvSpPr/>
            <p:nvPr/>
          </p:nvSpPr>
          <p:spPr>
            <a:xfrm>
              <a:off x="613355" y="4569569"/>
              <a:ext cx="2123257" cy="161446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0F924BBA-FA74-4D04-8C56-4050E93997ED}"/>
                </a:ext>
              </a:extLst>
            </p:cNvPr>
            <p:cNvSpPr/>
            <p:nvPr/>
          </p:nvSpPr>
          <p:spPr>
            <a:xfrm>
              <a:off x="613354" y="4731015"/>
              <a:ext cx="2123257" cy="16144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1215AAE9-96ED-4CDE-AD75-9A1F9035AFC1}"/>
                </a:ext>
              </a:extLst>
            </p:cNvPr>
            <p:cNvSpPr/>
            <p:nvPr/>
          </p:nvSpPr>
          <p:spPr>
            <a:xfrm>
              <a:off x="613353" y="4892461"/>
              <a:ext cx="2123257" cy="16144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18533756-EDEE-4B04-8D7E-1C52BD0F5610}"/>
                </a:ext>
              </a:extLst>
            </p:cNvPr>
            <p:cNvSpPr/>
            <p:nvPr/>
          </p:nvSpPr>
          <p:spPr>
            <a:xfrm>
              <a:off x="613352" y="5053907"/>
              <a:ext cx="2123257" cy="16144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1" name="정육면체 30">
            <a:extLst>
              <a:ext uri="{FF2B5EF4-FFF2-40B4-BE49-F238E27FC236}">
                <a16:creationId xmlns:a16="http://schemas.microsoft.com/office/drawing/2014/main" id="{3B87D7BE-4769-4C08-B57F-D7FD0ABBB31C}"/>
              </a:ext>
            </a:extLst>
          </p:cNvPr>
          <p:cNvSpPr/>
          <p:nvPr/>
        </p:nvSpPr>
        <p:spPr>
          <a:xfrm>
            <a:off x="4322655" y="2879187"/>
            <a:ext cx="304800" cy="304800"/>
          </a:xfrm>
          <a:prstGeom prst="cube">
            <a:avLst>
              <a:gd name="adj" fmla="val 5734"/>
            </a:avLst>
          </a:prstGeom>
          <a:solidFill>
            <a:srgbClr val="FFFFCC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정육면체 36">
            <a:extLst>
              <a:ext uri="{FF2B5EF4-FFF2-40B4-BE49-F238E27FC236}">
                <a16:creationId xmlns:a16="http://schemas.microsoft.com/office/drawing/2014/main" id="{B87D092C-3EB5-4316-9775-E24B7007B9B1}"/>
              </a:ext>
            </a:extLst>
          </p:cNvPr>
          <p:cNvSpPr/>
          <p:nvPr/>
        </p:nvSpPr>
        <p:spPr>
          <a:xfrm>
            <a:off x="4207633" y="2701254"/>
            <a:ext cx="589919" cy="584489"/>
          </a:xfrm>
          <a:prstGeom prst="cube">
            <a:avLst>
              <a:gd name="adj" fmla="val 14061"/>
            </a:avLst>
          </a:prstGeom>
          <a:noFill/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4106EC0-D16D-48A8-AF6C-561700B62C40}"/>
              </a:ext>
            </a:extLst>
          </p:cNvPr>
          <p:cNvSpPr/>
          <p:nvPr/>
        </p:nvSpPr>
        <p:spPr>
          <a:xfrm rot="5400000">
            <a:off x="3783258" y="4964295"/>
            <a:ext cx="917348" cy="161446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44972A8-310E-4C4B-BC7E-593828A4D740}"/>
              </a:ext>
            </a:extLst>
          </p:cNvPr>
          <p:cNvSpPr txBox="1"/>
          <p:nvPr/>
        </p:nvSpPr>
        <p:spPr>
          <a:xfrm>
            <a:off x="3055302" y="473580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B3E957E-571E-4B21-86BA-6126783132C3}"/>
              </a:ext>
            </a:extLst>
          </p:cNvPr>
          <p:cNvSpPr txBox="1"/>
          <p:nvPr/>
        </p:nvSpPr>
        <p:spPr>
          <a:xfrm>
            <a:off x="3819360" y="3413976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C6DCE54-073A-46BC-A167-F15081B5C66F}"/>
              </a:ext>
            </a:extLst>
          </p:cNvPr>
          <p:cNvSpPr txBox="1"/>
          <p:nvPr/>
        </p:nvSpPr>
        <p:spPr>
          <a:xfrm>
            <a:off x="3619524" y="5532331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1*2*2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,1)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A58D0BC-7DD9-478E-8320-AB55F7F82092}"/>
              </a:ext>
            </a:extLst>
          </p:cNvPr>
          <p:cNvSpPr txBox="1"/>
          <p:nvPr/>
        </p:nvSpPr>
        <p:spPr>
          <a:xfrm>
            <a:off x="664599" y="5523230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(1*2*2,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1*2*2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4C3DD15-435F-48ED-B6AC-1751302A9EFC}"/>
              </a:ext>
            </a:extLst>
          </p:cNvPr>
          <p:cNvSpPr txBox="1"/>
          <p:nvPr/>
        </p:nvSpPr>
        <p:spPr>
          <a:xfrm>
            <a:off x="946728" y="1134715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(1,1,3,3)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화살표: 아래쪽 50">
            <a:extLst>
              <a:ext uri="{FF2B5EF4-FFF2-40B4-BE49-F238E27FC236}">
                <a16:creationId xmlns:a16="http://schemas.microsoft.com/office/drawing/2014/main" id="{A8D9C993-7399-472B-92B8-19959456BC0F}"/>
              </a:ext>
            </a:extLst>
          </p:cNvPr>
          <p:cNvSpPr/>
          <p:nvPr/>
        </p:nvSpPr>
        <p:spPr>
          <a:xfrm rot="16200000">
            <a:off x="5482907" y="4826644"/>
            <a:ext cx="389830" cy="826579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정육면체 45">
            <a:extLst>
              <a:ext uri="{FF2B5EF4-FFF2-40B4-BE49-F238E27FC236}">
                <a16:creationId xmlns:a16="http://schemas.microsoft.com/office/drawing/2014/main" id="{F6F3BC97-468F-4E8C-BE68-ED08537B2448}"/>
              </a:ext>
            </a:extLst>
          </p:cNvPr>
          <p:cNvSpPr/>
          <p:nvPr/>
        </p:nvSpPr>
        <p:spPr>
          <a:xfrm>
            <a:off x="9274680" y="4805190"/>
            <a:ext cx="822321" cy="784557"/>
          </a:xfrm>
          <a:prstGeom prst="cube">
            <a:avLst>
              <a:gd name="adj" fmla="val 5753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화살표: 아래쪽 59">
            <a:extLst>
              <a:ext uri="{FF2B5EF4-FFF2-40B4-BE49-F238E27FC236}">
                <a16:creationId xmlns:a16="http://schemas.microsoft.com/office/drawing/2014/main" id="{6D85D233-0394-4059-9EA2-2A487CB797FB}"/>
              </a:ext>
            </a:extLst>
          </p:cNvPr>
          <p:cNvSpPr/>
          <p:nvPr/>
        </p:nvSpPr>
        <p:spPr>
          <a:xfrm rot="16200000">
            <a:off x="7902249" y="4835217"/>
            <a:ext cx="389830" cy="826579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E0356B5-3B47-48F5-838B-D2E3E70DE28B}"/>
              </a:ext>
            </a:extLst>
          </p:cNvPr>
          <p:cNvSpPr txBox="1"/>
          <p:nvPr/>
        </p:nvSpPr>
        <p:spPr>
          <a:xfrm>
            <a:off x="8931259" y="5711027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D3BE098-4BAA-4500-83A5-869C8E0B5F5E}"/>
              </a:ext>
            </a:extLst>
          </p:cNvPr>
          <p:cNvSpPr txBox="1"/>
          <p:nvPr/>
        </p:nvSpPr>
        <p:spPr>
          <a:xfrm>
            <a:off x="6401129" y="5548508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,1)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2B255B30-254A-4392-921E-4ABEB0D2BCE9}"/>
              </a:ext>
            </a:extLst>
          </p:cNvPr>
          <p:cNvSpPr/>
          <p:nvPr/>
        </p:nvSpPr>
        <p:spPr>
          <a:xfrm rot="5400000">
            <a:off x="6428819" y="5009111"/>
            <a:ext cx="917348" cy="161446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0219506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FFFB51C-2FE6-444A-9336-4800B59CAA77}"/>
              </a:ext>
            </a:extLst>
          </p:cNvPr>
          <p:cNvSpPr/>
          <p:nvPr/>
        </p:nvSpPr>
        <p:spPr>
          <a:xfrm>
            <a:off x="914400" y="140208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64DCCA4-66E8-4914-9498-2F79B7649396}"/>
              </a:ext>
            </a:extLst>
          </p:cNvPr>
          <p:cNvSpPr/>
          <p:nvPr/>
        </p:nvSpPr>
        <p:spPr>
          <a:xfrm>
            <a:off x="1200912" y="140208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F410650-211E-4E2C-9F19-5C041D1AE640}"/>
              </a:ext>
            </a:extLst>
          </p:cNvPr>
          <p:cNvSpPr/>
          <p:nvPr/>
        </p:nvSpPr>
        <p:spPr>
          <a:xfrm>
            <a:off x="1487424" y="140208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4DCD579-5ED1-4FBA-B262-D3EA4F5CDCF7}"/>
              </a:ext>
            </a:extLst>
          </p:cNvPr>
          <p:cNvSpPr/>
          <p:nvPr/>
        </p:nvSpPr>
        <p:spPr>
          <a:xfrm>
            <a:off x="914400" y="168859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A08D16E-DDE2-445C-8E38-9D7D812C1499}"/>
              </a:ext>
            </a:extLst>
          </p:cNvPr>
          <p:cNvSpPr/>
          <p:nvPr/>
        </p:nvSpPr>
        <p:spPr>
          <a:xfrm>
            <a:off x="1200912" y="168859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D6E5B72-A6E3-4F9F-A15A-D339AC35B73E}"/>
              </a:ext>
            </a:extLst>
          </p:cNvPr>
          <p:cNvSpPr/>
          <p:nvPr/>
        </p:nvSpPr>
        <p:spPr>
          <a:xfrm>
            <a:off x="1487424" y="168859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99BDA30-F6A5-427F-A460-DFFB9E5544E4}"/>
              </a:ext>
            </a:extLst>
          </p:cNvPr>
          <p:cNvSpPr/>
          <p:nvPr/>
        </p:nvSpPr>
        <p:spPr>
          <a:xfrm>
            <a:off x="914400" y="197510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25A2CB3-2842-4468-B7D7-50B9B6AF441C}"/>
              </a:ext>
            </a:extLst>
          </p:cNvPr>
          <p:cNvSpPr/>
          <p:nvPr/>
        </p:nvSpPr>
        <p:spPr>
          <a:xfrm>
            <a:off x="1200912" y="197510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06562AA-A4B5-4092-821A-D1C9178171AE}"/>
              </a:ext>
            </a:extLst>
          </p:cNvPr>
          <p:cNvSpPr/>
          <p:nvPr/>
        </p:nvSpPr>
        <p:spPr>
          <a:xfrm>
            <a:off x="1487424" y="197510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4D7BDE-BB9D-4A64-8089-962B26F897AC}"/>
              </a:ext>
            </a:extLst>
          </p:cNvPr>
          <p:cNvSpPr txBox="1"/>
          <p:nvPr/>
        </p:nvSpPr>
        <p:spPr>
          <a:xfrm>
            <a:off x="1054608" y="1048512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14AA26-1D94-48D9-B4A5-C14BB6CE2F86}"/>
              </a:ext>
            </a:extLst>
          </p:cNvPr>
          <p:cNvSpPr txBox="1"/>
          <p:nvPr/>
        </p:nvSpPr>
        <p:spPr>
          <a:xfrm>
            <a:off x="501571" y="72574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(1,1,3,3)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ACC5E25-8381-428C-9F31-ABD7325B870A}"/>
              </a:ext>
            </a:extLst>
          </p:cNvPr>
          <p:cNvSpPr/>
          <p:nvPr/>
        </p:nvSpPr>
        <p:spPr>
          <a:xfrm>
            <a:off x="3198659" y="1425869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63F2003-B253-45FF-8782-57A118A5380F}"/>
              </a:ext>
            </a:extLst>
          </p:cNvPr>
          <p:cNvSpPr/>
          <p:nvPr/>
        </p:nvSpPr>
        <p:spPr>
          <a:xfrm>
            <a:off x="3485171" y="1425869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1008296-9244-4123-ADA2-8CD6219E8125}"/>
              </a:ext>
            </a:extLst>
          </p:cNvPr>
          <p:cNvSpPr/>
          <p:nvPr/>
        </p:nvSpPr>
        <p:spPr>
          <a:xfrm>
            <a:off x="3198659" y="1712381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68CCF8A-8642-48E9-BE5D-F309B5803641}"/>
              </a:ext>
            </a:extLst>
          </p:cNvPr>
          <p:cNvSpPr/>
          <p:nvPr/>
        </p:nvSpPr>
        <p:spPr>
          <a:xfrm>
            <a:off x="3485171" y="1712381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4FE18F5-A145-49BE-AA22-D72A0E1F226E}"/>
              </a:ext>
            </a:extLst>
          </p:cNvPr>
          <p:cNvSpPr txBox="1"/>
          <p:nvPr/>
        </p:nvSpPr>
        <p:spPr>
          <a:xfrm>
            <a:off x="3018390" y="1048512"/>
            <a:ext cx="10310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filter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5A80D4-EE01-4A8C-BC60-518C35A7F779}"/>
              </a:ext>
            </a:extLst>
          </p:cNvPr>
          <p:cNvSpPr txBox="1"/>
          <p:nvPr/>
        </p:nvSpPr>
        <p:spPr>
          <a:xfrm>
            <a:off x="2768539" y="725744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B9314337-71EE-4FEE-ACF9-D10AB67FB72D}"/>
              </a:ext>
            </a:extLst>
          </p:cNvPr>
          <p:cNvGrpSpPr/>
          <p:nvPr/>
        </p:nvGrpSpPr>
        <p:grpSpPr>
          <a:xfrm>
            <a:off x="5846644" y="1468672"/>
            <a:ext cx="887891" cy="887891"/>
            <a:chOff x="5705856" y="1448622"/>
            <a:chExt cx="573024" cy="573024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78319DEB-DE11-4546-9254-07739583FC1C}"/>
                </a:ext>
              </a:extLst>
            </p:cNvPr>
            <p:cNvSpPr/>
            <p:nvPr/>
          </p:nvSpPr>
          <p:spPr>
            <a:xfrm>
              <a:off x="5705856" y="144862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E2D9FCA8-2780-4ED3-97EC-07FA1D2FC5A5}"/>
                </a:ext>
              </a:extLst>
            </p:cNvPr>
            <p:cNvSpPr/>
            <p:nvPr/>
          </p:nvSpPr>
          <p:spPr>
            <a:xfrm>
              <a:off x="5992368" y="144862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AC79ED6B-48AD-4802-A8C8-59E8FDEE3BE4}"/>
                </a:ext>
              </a:extLst>
            </p:cNvPr>
            <p:cNvSpPr/>
            <p:nvPr/>
          </p:nvSpPr>
          <p:spPr>
            <a:xfrm>
              <a:off x="5705856" y="173513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C1D65FFC-DE0C-4CDF-BA10-5C396B05F19F}"/>
                </a:ext>
              </a:extLst>
            </p:cNvPr>
            <p:cNvSpPr/>
            <p:nvPr/>
          </p:nvSpPr>
          <p:spPr>
            <a:xfrm>
              <a:off x="5992368" y="173513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19538A95-72F8-49C1-A2C9-9EA8D508EBCE}"/>
              </a:ext>
            </a:extLst>
          </p:cNvPr>
          <p:cNvSpPr txBox="1"/>
          <p:nvPr/>
        </p:nvSpPr>
        <p:spPr>
          <a:xfrm>
            <a:off x="5271208" y="74324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2DB2A1A-D16C-4EAF-9C1D-2D458011B6D0}"/>
              </a:ext>
            </a:extLst>
          </p:cNvPr>
          <p:cNvSpPr txBox="1"/>
          <p:nvPr/>
        </p:nvSpPr>
        <p:spPr>
          <a:xfrm>
            <a:off x="5586413" y="1048512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9141997-EC86-4227-B0A9-250051B00A76}"/>
              </a:ext>
            </a:extLst>
          </p:cNvPr>
          <p:cNvSpPr txBox="1"/>
          <p:nvPr/>
        </p:nvSpPr>
        <p:spPr>
          <a:xfrm>
            <a:off x="865793" y="2411762"/>
            <a:ext cx="49808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 = np.zeros((1, 1, 2, 2, 2, 2))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304771C-5E79-4188-9387-5F6F1C661968}"/>
              </a:ext>
            </a:extLst>
          </p:cNvPr>
          <p:cNvSpPr/>
          <p:nvPr/>
        </p:nvSpPr>
        <p:spPr>
          <a:xfrm>
            <a:off x="917403" y="1394793"/>
            <a:ext cx="567018" cy="5730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71DB94F-E0AA-4058-AA97-B4007B56DC1B}"/>
              </a:ext>
            </a:extLst>
          </p:cNvPr>
          <p:cNvSpPr txBox="1"/>
          <p:nvPr/>
        </p:nvSpPr>
        <p:spPr>
          <a:xfrm>
            <a:off x="865793" y="2828388"/>
            <a:ext cx="68146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col[:, :, 0, 0, :, :] = img[:, :, 0:2:1, 0:2:1]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68D9DB9-776B-462D-B874-1290B6530E9D}"/>
              </a:ext>
            </a:extLst>
          </p:cNvPr>
          <p:cNvSpPr txBox="1"/>
          <p:nvPr/>
        </p:nvSpPr>
        <p:spPr>
          <a:xfrm>
            <a:off x="865793" y="3290053"/>
            <a:ext cx="68146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col[:, :, 0, 1, :, :] = img[:, :, 0:2:1, 1:3:1]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2B9894B-AAD7-46CA-9D52-655ED2FC40E8}"/>
              </a:ext>
            </a:extLst>
          </p:cNvPr>
          <p:cNvSpPr txBox="1"/>
          <p:nvPr/>
        </p:nvSpPr>
        <p:spPr>
          <a:xfrm>
            <a:off x="865793" y="3718600"/>
            <a:ext cx="68146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col[:, :, 1, 0, :, :] = img[:, :, 1:3:1, 0:2:1]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DD9275F-F7D9-498B-86B4-715506B882CA}"/>
              </a:ext>
            </a:extLst>
          </p:cNvPr>
          <p:cNvSpPr txBox="1"/>
          <p:nvPr/>
        </p:nvSpPr>
        <p:spPr>
          <a:xfrm>
            <a:off x="865793" y="4196275"/>
            <a:ext cx="68146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col[:, :, 1, 1, :, :] = img[:, :, 1:3:1, 1:3:1]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A9D967EA-95E4-4CED-ADDF-5375549D401A}"/>
              </a:ext>
            </a:extLst>
          </p:cNvPr>
          <p:cNvSpPr/>
          <p:nvPr/>
        </p:nvSpPr>
        <p:spPr>
          <a:xfrm>
            <a:off x="4535792" y="166508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4224175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FFFB51C-2FE6-444A-9336-4800B59CAA77}"/>
              </a:ext>
            </a:extLst>
          </p:cNvPr>
          <p:cNvSpPr/>
          <p:nvPr/>
        </p:nvSpPr>
        <p:spPr>
          <a:xfrm>
            <a:off x="914400" y="1402080"/>
            <a:ext cx="286512" cy="28651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64DCCA4-66E8-4914-9498-2F79B7649396}"/>
              </a:ext>
            </a:extLst>
          </p:cNvPr>
          <p:cNvSpPr/>
          <p:nvPr/>
        </p:nvSpPr>
        <p:spPr>
          <a:xfrm>
            <a:off x="1200912" y="1402080"/>
            <a:ext cx="286512" cy="28651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F410650-211E-4E2C-9F19-5C041D1AE640}"/>
              </a:ext>
            </a:extLst>
          </p:cNvPr>
          <p:cNvSpPr/>
          <p:nvPr/>
        </p:nvSpPr>
        <p:spPr>
          <a:xfrm>
            <a:off x="1487424" y="140208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4DCD579-5ED1-4FBA-B262-D3EA4F5CDCF7}"/>
              </a:ext>
            </a:extLst>
          </p:cNvPr>
          <p:cNvSpPr/>
          <p:nvPr/>
        </p:nvSpPr>
        <p:spPr>
          <a:xfrm>
            <a:off x="914400" y="1688592"/>
            <a:ext cx="286512" cy="28651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A08D16E-DDE2-445C-8E38-9D7D812C1499}"/>
              </a:ext>
            </a:extLst>
          </p:cNvPr>
          <p:cNvSpPr/>
          <p:nvPr/>
        </p:nvSpPr>
        <p:spPr>
          <a:xfrm>
            <a:off x="1200912" y="1688592"/>
            <a:ext cx="286512" cy="28651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D6E5B72-A6E3-4F9F-A15A-D339AC35B73E}"/>
              </a:ext>
            </a:extLst>
          </p:cNvPr>
          <p:cNvSpPr/>
          <p:nvPr/>
        </p:nvSpPr>
        <p:spPr>
          <a:xfrm>
            <a:off x="1487424" y="168859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99BDA30-F6A5-427F-A460-DFFB9E5544E4}"/>
              </a:ext>
            </a:extLst>
          </p:cNvPr>
          <p:cNvSpPr/>
          <p:nvPr/>
        </p:nvSpPr>
        <p:spPr>
          <a:xfrm>
            <a:off x="914400" y="197510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25A2CB3-2842-4468-B7D7-50B9B6AF441C}"/>
              </a:ext>
            </a:extLst>
          </p:cNvPr>
          <p:cNvSpPr/>
          <p:nvPr/>
        </p:nvSpPr>
        <p:spPr>
          <a:xfrm>
            <a:off x="1200912" y="197510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06562AA-A4B5-4092-821A-D1C9178171AE}"/>
              </a:ext>
            </a:extLst>
          </p:cNvPr>
          <p:cNvSpPr/>
          <p:nvPr/>
        </p:nvSpPr>
        <p:spPr>
          <a:xfrm>
            <a:off x="1487424" y="197510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4D7BDE-BB9D-4A64-8089-962B26F897AC}"/>
              </a:ext>
            </a:extLst>
          </p:cNvPr>
          <p:cNvSpPr txBox="1"/>
          <p:nvPr/>
        </p:nvSpPr>
        <p:spPr>
          <a:xfrm>
            <a:off x="1054608" y="1048512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14AA26-1D94-48D9-B4A5-C14BB6CE2F86}"/>
              </a:ext>
            </a:extLst>
          </p:cNvPr>
          <p:cNvSpPr txBox="1"/>
          <p:nvPr/>
        </p:nvSpPr>
        <p:spPr>
          <a:xfrm>
            <a:off x="501571" y="72574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(1,1,3,3)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304771C-5E79-4188-9387-5F6F1C661968}"/>
              </a:ext>
            </a:extLst>
          </p:cNvPr>
          <p:cNvSpPr/>
          <p:nvPr/>
        </p:nvSpPr>
        <p:spPr>
          <a:xfrm>
            <a:off x="926156" y="1407109"/>
            <a:ext cx="847779" cy="5730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71DB94F-E0AA-4058-AA97-B4007B56DC1B}"/>
              </a:ext>
            </a:extLst>
          </p:cNvPr>
          <p:cNvSpPr txBox="1"/>
          <p:nvPr/>
        </p:nvSpPr>
        <p:spPr>
          <a:xfrm>
            <a:off x="3787083" y="1252068"/>
            <a:ext cx="34291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img[:, :, 0:2:1, 0:2:1]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55B8C40-AE49-4262-BEF9-E3A7B59E2CF5}"/>
              </a:ext>
            </a:extLst>
          </p:cNvPr>
          <p:cNvSpPr/>
          <p:nvPr/>
        </p:nvSpPr>
        <p:spPr>
          <a:xfrm>
            <a:off x="1054608" y="2604304"/>
            <a:ext cx="8027660" cy="12230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F2E206DB-176B-4CEC-9E2C-F558B9C4D3BD}"/>
              </a:ext>
            </a:extLst>
          </p:cNvPr>
          <p:cNvSpPr/>
          <p:nvPr/>
        </p:nvSpPr>
        <p:spPr>
          <a:xfrm>
            <a:off x="1143348" y="2694012"/>
            <a:ext cx="7842465" cy="10600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E485084A-7133-41A4-8C15-4A909971CEC1}"/>
              </a:ext>
            </a:extLst>
          </p:cNvPr>
          <p:cNvSpPr/>
          <p:nvPr/>
        </p:nvSpPr>
        <p:spPr>
          <a:xfrm>
            <a:off x="1232088" y="2775519"/>
            <a:ext cx="2554995" cy="9029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2695C840-6DFB-4355-83B4-4AFAF189F64E}"/>
              </a:ext>
            </a:extLst>
          </p:cNvPr>
          <p:cNvSpPr/>
          <p:nvPr/>
        </p:nvSpPr>
        <p:spPr>
          <a:xfrm>
            <a:off x="3787083" y="2775519"/>
            <a:ext cx="2554995" cy="9029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ED4C7CF1-3245-4EFF-BFA2-7E323862AF8D}"/>
              </a:ext>
            </a:extLst>
          </p:cNvPr>
          <p:cNvSpPr/>
          <p:nvPr/>
        </p:nvSpPr>
        <p:spPr>
          <a:xfrm>
            <a:off x="6342078" y="2775519"/>
            <a:ext cx="2554995" cy="9029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06C14FA5-24F4-4E11-9ED2-19ABB61305F4}"/>
              </a:ext>
            </a:extLst>
          </p:cNvPr>
          <p:cNvSpPr/>
          <p:nvPr/>
        </p:nvSpPr>
        <p:spPr>
          <a:xfrm>
            <a:off x="1320829" y="2851066"/>
            <a:ext cx="792505" cy="7370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1D8951D5-A89A-4621-BB59-1A05718E801E}"/>
              </a:ext>
            </a:extLst>
          </p:cNvPr>
          <p:cNvSpPr/>
          <p:nvPr/>
        </p:nvSpPr>
        <p:spPr>
          <a:xfrm>
            <a:off x="2113334" y="2851066"/>
            <a:ext cx="792505" cy="7370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F77B014-B4A0-497D-BC3C-E4E25509E018}"/>
              </a:ext>
            </a:extLst>
          </p:cNvPr>
          <p:cNvSpPr/>
          <p:nvPr/>
        </p:nvSpPr>
        <p:spPr>
          <a:xfrm>
            <a:off x="2905838" y="2851066"/>
            <a:ext cx="792505" cy="7370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534A9238-1DA7-4976-B7A1-DD18D33D3CAA}"/>
              </a:ext>
            </a:extLst>
          </p:cNvPr>
          <p:cNvSpPr/>
          <p:nvPr/>
        </p:nvSpPr>
        <p:spPr>
          <a:xfrm>
            <a:off x="3875825" y="2855491"/>
            <a:ext cx="792505" cy="7370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2EC56E6D-5A66-4055-B80E-5D74A3A047A7}"/>
              </a:ext>
            </a:extLst>
          </p:cNvPr>
          <p:cNvSpPr/>
          <p:nvPr/>
        </p:nvSpPr>
        <p:spPr>
          <a:xfrm>
            <a:off x="4668330" y="2855491"/>
            <a:ext cx="792505" cy="7370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7F2E43EF-4B54-4FF2-BC64-9C641844954C}"/>
              </a:ext>
            </a:extLst>
          </p:cNvPr>
          <p:cNvSpPr/>
          <p:nvPr/>
        </p:nvSpPr>
        <p:spPr>
          <a:xfrm>
            <a:off x="5460834" y="2855491"/>
            <a:ext cx="792505" cy="7370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E49A00ED-7218-46D8-A524-34E794FD12A1}"/>
              </a:ext>
            </a:extLst>
          </p:cNvPr>
          <p:cNvSpPr/>
          <p:nvPr/>
        </p:nvSpPr>
        <p:spPr>
          <a:xfrm>
            <a:off x="6434679" y="2859916"/>
            <a:ext cx="792505" cy="7370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E69D9432-D043-450E-A216-26CE6090BC0B}"/>
              </a:ext>
            </a:extLst>
          </p:cNvPr>
          <p:cNvSpPr/>
          <p:nvPr/>
        </p:nvSpPr>
        <p:spPr>
          <a:xfrm>
            <a:off x="7227184" y="2859916"/>
            <a:ext cx="792505" cy="7370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D5EF938A-CCEC-497F-864A-FB2D0D08F9A7}"/>
              </a:ext>
            </a:extLst>
          </p:cNvPr>
          <p:cNvSpPr/>
          <p:nvPr/>
        </p:nvSpPr>
        <p:spPr>
          <a:xfrm>
            <a:off x="8019688" y="2859916"/>
            <a:ext cx="792505" cy="7370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6FFAE8F-2AAC-4209-A522-C947672E13FE}"/>
              </a:ext>
            </a:extLst>
          </p:cNvPr>
          <p:cNvSpPr/>
          <p:nvPr/>
        </p:nvSpPr>
        <p:spPr>
          <a:xfrm>
            <a:off x="926157" y="1411044"/>
            <a:ext cx="561268" cy="85057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95EB8AD-BDF3-4ABE-9DD6-B0EF7DF0BBEF}"/>
              </a:ext>
            </a:extLst>
          </p:cNvPr>
          <p:cNvSpPr txBox="1"/>
          <p:nvPr/>
        </p:nvSpPr>
        <p:spPr>
          <a:xfrm>
            <a:off x="4363528" y="1725918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4061962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14AA26-1D94-48D9-B4A5-C14BB6CE2F86}"/>
              </a:ext>
            </a:extLst>
          </p:cNvPr>
          <p:cNvSpPr txBox="1"/>
          <p:nvPr/>
        </p:nvSpPr>
        <p:spPr>
          <a:xfrm>
            <a:off x="520279" y="902496"/>
            <a:ext cx="2393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71DB94F-E0AA-4058-AA97-B4007B56DC1B}"/>
              </a:ext>
            </a:extLst>
          </p:cNvPr>
          <p:cNvSpPr txBox="1"/>
          <p:nvPr/>
        </p:nvSpPr>
        <p:spPr>
          <a:xfrm>
            <a:off x="3787083" y="1361370"/>
            <a:ext cx="31470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col[:, :, 0, 0, :, :]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95EB8AD-BDF3-4ABE-9DD6-B0EF7DF0BBEF}"/>
              </a:ext>
            </a:extLst>
          </p:cNvPr>
          <p:cNvSpPr txBox="1"/>
          <p:nvPr/>
        </p:nvSpPr>
        <p:spPr>
          <a:xfrm>
            <a:off x="4402110" y="1878318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E0C563B-55D3-487E-BB86-04C1293AC37C}"/>
              </a:ext>
            </a:extLst>
          </p:cNvPr>
          <p:cNvSpPr/>
          <p:nvPr/>
        </p:nvSpPr>
        <p:spPr>
          <a:xfrm>
            <a:off x="416689" y="2901387"/>
            <a:ext cx="9510531" cy="131951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8F359D74-6AA7-4848-B6EB-597563D926C4}"/>
              </a:ext>
            </a:extLst>
          </p:cNvPr>
          <p:cNvSpPr/>
          <p:nvPr/>
        </p:nvSpPr>
        <p:spPr>
          <a:xfrm>
            <a:off x="513768" y="2979190"/>
            <a:ext cx="9320855" cy="117612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B3E64DF9-0F11-436A-951D-9CFB68353644}"/>
              </a:ext>
            </a:extLst>
          </p:cNvPr>
          <p:cNvSpPr/>
          <p:nvPr/>
        </p:nvSpPr>
        <p:spPr>
          <a:xfrm>
            <a:off x="606366" y="3039313"/>
            <a:ext cx="4575546" cy="103111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55E6D1B2-1638-4136-8463-C109F8BC0B07}"/>
              </a:ext>
            </a:extLst>
          </p:cNvPr>
          <p:cNvSpPr/>
          <p:nvPr/>
        </p:nvSpPr>
        <p:spPr>
          <a:xfrm>
            <a:off x="5181912" y="3039003"/>
            <a:ext cx="4575546" cy="103111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403CE3BE-71BF-40A4-8AFD-1E95EBE242A7}"/>
              </a:ext>
            </a:extLst>
          </p:cNvPr>
          <p:cNvSpPr/>
          <p:nvPr/>
        </p:nvSpPr>
        <p:spPr>
          <a:xfrm>
            <a:off x="698963" y="3116806"/>
            <a:ext cx="2195176" cy="8726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5738DD6F-FD1F-4590-AA34-CA350EC2FCEB}"/>
              </a:ext>
            </a:extLst>
          </p:cNvPr>
          <p:cNvSpPr/>
          <p:nvPr/>
        </p:nvSpPr>
        <p:spPr>
          <a:xfrm>
            <a:off x="2894139" y="3115578"/>
            <a:ext cx="2195176" cy="8726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70D142BC-0DEC-48BF-B998-5284AF16DFC8}"/>
              </a:ext>
            </a:extLst>
          </p:cNvPr>
          <p:cNvSpPr/>
          <p:nvPr/>
        </p:nvSpPr>
        <p:spPr>
          <a:xfrm>
            <a:off x="791560" y="3194234"/>
            <a:ext cx="1012707" cy="72186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A47DA1CD-3E74-47D8-B214-E048F245A500}"/>
              </a:ext>
            </a:extLst>
          </p:cNvPr>
          <p:cNvSpPr/>
          <p:nvPr/>
        </p:nvSpPr>
        <p:spPr>
          <a:xfrm>
            <a:off x="1804267" y="3194234"/>
            <a:ext cx="1012707" cy="72186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2C3EA967-0706-4539-9D55-ACAD8637598F}"/>
              </a:ext>
            </a:extLst>
          </p:cNvPr>
          <p:cNvGrpSpPr/>
          <p:nvPr/>
        </p:nvGrpSpPr>
        <p:grpSpPr>
          <a:xfrm>
            <a:off x="868726" y="3266440"/>
            <a:ext cx="858376" cy="584072"/>
            <a:chOff x="868726" y="3266440"/>
            <a:chExt cx="793548" cy="584072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EC31C883-05DC-463F-BC51-608FDCABC84F}"/>
                </a:ext>
              </a:extLst>
            </p:cNvPr>
            <p:cNvSpPr/>
            <p:nvPr/>
          </p:nvSpPr>
          <p:spPr>
            <a:xfrm>
              <a:off x="868726" y="3266440"/>
              <a:ext cx="396774" cy="584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6A49E212-C288-4E65-A541-BE948BFF7363}"/>
                </a:ext>
              </a:extLst>
            </p:cNvPr>
            <p:cNvSpPr/>
            <p:nvPr/>
          </p:nvSpPr>
          <p:spPr>
            <a:xfrm>
              <a:off x="1265500" y="3266440"/>
              <a:ext cx="396774" cy="584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C36CD815-2445-4140-90A8-202B20CB0365}"/>
              </a:ext>
            </a:extLst>
          </p:cNvPr>
          <p:cNvGrpSpPr/>
          <p:nvPr/>
        </p:nvGrpSpPr>
        <p:grpSpPr>
          <a:xfrm>
            <a:off x="1881432" y="3259843"/>
            <a:ext cx="858376" cy="584072"/>
            <a:chOff x="868726" y="3266440"/>
            <a:chExt cx="793548" cy="584072"/>
          </a:xfrm>
        </p:grpSpPr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4AF3B541-CC7D-4244-8220-7696D2D521C3}"/>
                </a:ext>
              </a:extLst>
            </p:cNvPr>
            <p:cNvSpPr/>
            <p:nvPr/>
          </p:nvSpPr>
          <p:spPr>
            <a:xfrm>
              <a:off x="868726" y="3266440"/>
              <a:ext cx="396774" cy="584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17EF7D78-D4D3-46D9-95F1-95BB68B6B768}"/>
                </a:ext>
              </a:extLst>
            </p:cNvPr>
            <p:cNvSpPr/>
            <p:nvPr/>
          </p:nvSpPr>
          <p:spPr>
            <a:xfrm>
              <a:off x="1265500" y="3266440"/>
              <a:ext cx="396774" cy="584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4E6FE09D-F708-41D7-93E6-FF4FB91644AA}"/>
              </a:ext>
            </a:extLst>
          </p:cNvPr>
          <p:cNvSpPr/>
          <p:nvPr/>
        </p:nvSpPr>
        <p:spPr>
          <a:xfrm>
            <a:off x="2979020" y="3194234"/>
            <a:ext cx="1012707" cy="72186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0B3F0C7B-FA9C-43BA-BC83-4C4E9D946D8B}"/>
              </a:ext>
            </a:extLst>
          </p:cNvPr>
          <p:cNvSpPr/>
          <p:nvPr/>
        </p:nvSpPr>
        <p:spPr>
          <a:xfrm>
            <a:off x="3991727" y="3194234"/>
            <a:ext cx="1012707" cy="72186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783E8338-F48F-4CAC-88C7-F59DFBDA6507}"/>
              </a:ext>
            </a:extLst>
          </p:cNvPr>
          <p:cNvGrpSpPr/>
          <p:nvPr/>
        </p:nvGrpSpPr>
        <p:grpSpPr>
          <a:xfrm>
            <a:off x="3056186" y="3266440"/>
            <a:ext cx="858376" cy="584072"/>
            <a:chOff x="868726" y="3266440"/>
            <a:chExt cx="793548" cy="584072"/>
          </a:xfrm>
        </p:grpSpPr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0B5A3788-4F78-4197-AA23-C8E2C59F1C6D}"/>
                </a:ext>
              </a:extLst>
            </p:cNvPr>
            <p:cNvSpPr/>
            <p:nvPr/>
          </p:nvSpPr>
          <p:spPr>
            <a:xfrm>
              <a:off x="868726" y="3266440"/>
              <a:ext cx="396774" cy="584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63B312FC-A0B9-4963-BFE8-A4B5AECAC4ED}"/>
                </a:ext>
              </a:extLst>
            </p:cNvPr>
            <p:cNvSpPr/>
            <p:nvPr/>
          </p:nvSpPr>
          <p:spPr>
            <a:xfrm>
              <a:off x="1265500" y="3266440"/>
              <a:ext cx="396774" cy="584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340340D7-5AAE-4CE4-A3B7-D964532D4316}"/>
              </a:ext>
            </a:extLst>
          </p:cNvPr>
          <p:cNvGrpSpPr/>
          <p:nvPr/>
        </p:nvGrpSpPr>
        <p:grpSpPr>
          <a:xfrm>
            <a:off x="4068892" y="3259843"/>
            <a:ext cx="858376" cy="584072"/>
            <a:chOff x="868726" y="3266440"/>
            <a:chExt cx="793548" cy="584072"/>
          </a:xfrm>
        </p:grpSpPr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B089EA89-A687-474D-BAF2-9EC3F302C0D3}"/>
                </a:ext>
              </a:extLst>
            </p:cNvPr>
            <p:cNvSpPr/>
            <p:nvPr/>
          </p:nvSpPr>
          <p:spPr>
            <a:xfrm>
              <a:off x="868726" y="3266440"/>
              <a:ext cx="396774" cy="584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E11AEF64-16E6-498B-82DB-39FC2390A2C4}"/>
                </a:ext>
              </a:extLst>
            </p:cNvPr>
            <p:cNvSpPr/>
            <p:nvPr/>
          </p:nvSpPr>
          <p:spPr>
            <a:xfrm>
              <a:off x="1265500" y="3266440"/>
              <a:ext cx="396774" cy="584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96EAC6A8-0F0A-4E5C-8D23-BA2F467EFCCD}"/>
              </a:ext>
            </a:extLst>
          </p:cNvPr>
          <p:cNvSpPr/>
          <p:nvPr/>
        </p:nvSpPr>
        <p:spPr>
          <a:xfrm>
            <a:off x="5266793" y="3123742"/>
            <a:ext cx="2195176" cy="8726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92020713-683F-4EA9-B6B8-EAEEA520804A}"/>
              </a:ext>
            </a:extLst>
          </p:cNvPr>
          <p:cNvSpPr/>
          <p:nvPr/>
        </p:nvSpPr>
        <p:spPr>
          <a:xfrm>
            <a:off x="7461969" y="3123742"/>
            <a:ext cx="2195176" cy="8726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B263F959-0F9B-4F43-B993-27AB9E37011F}"/>
              </a:ext>
            </a:extLst>
          </p:cNvPr>
          <p:cNvSpPr/>
          <p:nvPr/>
        </p:nvSpPr>
        <p:spPr>
          <a:xfrm>
            <a:off x="5359390" y="3201170"/>
            <a:ext cx="1012707" cy="72186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753FA50D-EDA1-4925-B223-FE560EC8D471}"/>
              </a:ext>
            </a:extLst>
          </p:cNvPr>
          <p:cNvSpPr/>
          <p:nvPr/>
        </p:nvSpPr>
        <p:spPr>
          <a:xfrm>
            <a:off x="6372097" y="3201170"/>
            <a:ext cx="1012707" cy="72186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D90D3F9D-88E4-464F-B44F-E553C0D8B5BC}"/>
              </a:ext>
            </a:extLst>
          </p:cNvPr>
          <p:cNvGrpSpPr/>
          <p:nvPr/>
        </p:nvGrpSpPr>
        <p:grpSpPr>
          <a:xfrm>
            <a:off x="5436556" y="3273376"/>
            <a:ext cx="858376" cy="584072"/>
            <a:chOff x="868726" y="3266440"/>
            <a:chExt cx="793548" cy="584072"/>
          </a:xfrm>
        </p:grpSpPr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A76A6165-0784-4DC4-8CCE-D6FCAB38AC2F}"/>
                </a:ext>
              </a:extLst>
            </p:cNvPr>
            <p:cNvSpPr/>
            <p:nvPr/>
          </p:nvSpPr>
          <p:spPr>
            <a:xfrm>
              <a:off x="868726" y="3266440"/>
              <a:ext cx="396774" cy="584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270FAF94-1EAB-4231-9C5A-44737E242AB0}"/>
                </a:ext>
              </a:extLst>
            </p:cNvPr>
            <p:cNvSpPr/>
            <p:nvPr/>
          </p:nvSpPr>
          <p:spPr>
            <a:xfrm>
              <a:off x="1265500" y="3266440"/>
              <a:ext cx="396774" cy="584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B64E551A-EB7F-47D5-ACD5-499A5426D324}"/>
              </a:ext>
            </a:extLst>
          </p:cNvPr>
          <p:cNvGrpSpPr/>
          <p:nvPr/>
        </p:nvGrpSpPr>
        <p:grpSpPr>
          <a:xfrm>
            <a:off x="6449262" y="3266779"/>
            <a:ext cx="858376" cy="584072"/>
            <a:chOff x="868726" y="3266440"/>
            <a:chExt cx="793548" cy="584072"/>
          </a:xfrm>
        </p:grpSpPr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95C29374-F20B-44E7-83DE-75BE00B63515}"/>
                </a:ext>
              </a:extLst>
            </p:cNvPr>
            <p:cNvSpPr/>
            <p:nvPr/>
          </p:nvSpPr>
          <p:spPr>
            <a:xfrm>
              <a:off x="868726" y="3266440"/>
              <a:ext cx="396774" cy="584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D9E2D5E7-190D-40A7-8BBE-22B19168E0BC}"/>
                </a:ext>
              </a:extLst>
            </p:cNvPr>
            <p:cNvSpPr/>
            <p:nvPr/>
          </p:nvSpPr>
          <p:spPr>
            <a:xfrm>
              <a:off x="1265500" y="3266440"/>
              <a:ext cx="396774" cy="584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B7A33DFF-42E1-43F9-998F-4E3F5C86867F}"/>
              </a:ext>
            </a:extLst>
          </p:cNvPr>
          <p:cNvSpPr/>
          <p:nvPr/>
        </p:nvSpPr>
        <p:spPr>
          <a:xfrm>
            <a:off x="7546850" y="3201170"/>
            <a:ext cx="1012707" cy="72186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1BCD8DDB-72B8-4B91-8FFB-D66C0135927A}"/>
              </a:ext>
            </a:extLst>
          </p:cNvPr>
          <p:cNvSpPr/>
          <p:nvPr/>
        </p:nvSpPr>
        <p:spPr>
          <a:xfrm>
            <a:off x="8559557" y="3201170"/>
            <a:ext cx="1012707" cy="72186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62BA3A9B-A52E-4704-9D0D-CE915D04CEC2}"/>
              </a:ext>
            </a:extLst>
          </p:cNvPr>
          <p:cNvGrpSpPr/>
          <p:nvPr/>
        </p:nvGrpSpPr>
        <p:grpSpPr>
          <a:xfrm>
            <a:off x="7624016" y="3273376"/>
            <a:ext cx="858376" cy="584072"/>
            <a:chOff x="868726" y="3266440"/>
            <a:chExt cx="793548" cy="584072"/>
          </a:xfrm>
        </p:grpSpPr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0F3A413A-ED8E-4AB7-8CD3-760D0C3F6401}"/>
                </a:ext>
              </a:extLst>
            </p:cNvPr>
            <p:cNvSpPr/>
            <p:nvPr/>
          </p:nvSpPr>
          <p:spPr>
            <a:xfrm>
              <a:off x="868726" y="3266440"/>
              <a:ext cx="396774" cy="584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7BDB26CD-DB73-4406-BF98-16B888075548}"/>
                </a:ext>
              </a:extLst>
            </p:cNvPr>
            <p:cNvSpPr/>
            <p:nvPr/>
          </p:nvSpPr>
          <p:spPr>
            <a:xfrm>
              <a:off x="1265500" y="3266440"/>
              <a:ext cx="396774" cy="584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95F64FDF-A6DA-4B21-8948-B5D6297879B8}"/>
              </a:ext>
            </a:extLst>
          </p:cNvPr>
          <p:cNvGrpSpPr/>
          <p:nvPr/>
        </p:nvGrpSpPr>
        <p:grpSpPr>
          <a:xfrm>
            <a:off x="8636722" y="3266779"/>
            <a:ext cx="858376" cy="584072"/>
            <a:chOff x="868726" y="3266440"/>
            <a:chExt cx="793548" cy="584072"/>
          </a:xfrm>
        </p:grpSpPr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A604F601-3F40-437A-BC02-B6C45B5D8119}"/>
                </a:ext>
              </a:extLst>
            </p:cNvPr>
            <p:cNvSpPr/>
            <p:nvPr/>
          </p:nvSpPr>
          <p:spPr>
            <a:xfrm>
              <a:off x="868726" y="3266440"/>
              <a:ext cx="396774" cy="584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F9F74FCA-6C08-41EF-836B-FFDA10586D00}"/>
                </a:ext>
              </a:extLst>
            </p:cNvPr>
            <p:cNvSpPr/>
            <p:nvPr/>
          </p:nvSpPr>
          <p:spPr>
            <a:xfrm>
              <a:off x="1265500" y="3266440"/>
              <a:ext cx="396774" cy="584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43867744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71DB94F-E0AA-4058-AA97-B4007B56DC1B}"/>
              </a:ext>
            </a:extLst>
          </p:cNvPr>
          <p:cNvSpPr txBox="1"/>
          <p:nvPr/>
        </p:nvSpPr>
        <p:spPr>
          <a:xfrm>
            <a:off x="3646986" y="4329350"/>
            <a:ext cx="31470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col[:, :, 0, 0, :, :]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95EB8AD-BDF3-4ABE-9DD6-B0EF7DF0BBEF}"/>
              </a:ext>
            </a:extLst>
          </p:cNvPr>
          <p:cNvSpPr txBox="1"/>
          <p:nvPr/>
        </p:nvSpPr>
        <p:spPr>
          <a:xfrm>
            <a:off x="6702009" y="4326603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E0C563B-55D3-487E-BB86-04C1293AC37C}"/>
              </a:ext>
            </a:extLst>
          </p:cNvPr>
          <p:cNvSpPr/>
          <p:nvPr/>
        </p:nvSpPr>
        <p:spPr>
          <a:xfrm>
            <a:off x="520279" y="4884516"/>
            <a:ext cx="9510531" cy="131951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8F359D74-6AA7-4848-B6EB-597563D926C4}"/>
              </a:ext>
            </a:extLst>
          </p:cNvPr>
          <p:cNvSpPr/>
          <p:nvPr/>
        </p:nvSpPr>
        <p:spPr>
          <a:xfrm>
            <a:off x="617358" y="4962319"/>
            <a:ext cx="9320855" cy="117612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B3E64DF9-0F11-436A-951D-9CFB68353644}"/>
              </a:ext>
            </a:extLst>
          </p:cNvPr>
          <p:cNvSpPr/>
          <p:nvPr/>
        </p:nvSpPr>
        <p:spPr>
          <a:xfrm>
            <a:off x="709956" y="5022442"/>
            <a:ext cx="4575546" cy="103111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55E6D1B2-1638-4136-8463-C109F8BC0B07}"/>
              </a:ext>
            </a:extLst>
          </p:cNvPr>
          <p:cNvSpPr/>
          <p:nvPr/>
        </p:nvSpPr>
        <p:spPr>
          <a:xfrm>
            <a:off x="5285502" y="5022132"/>
            <a:ext cx="4575546" cy="103111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403CE3BE-71BF-40A4-8AFD-1E95EBE242A7}"/>
              </a:ext>
            </a:extLst>
          </p:cNvPr>
          <p:cNvSpPr/>
          <p:nvPr/>
        </p:nvSpPr>
        <p:spPr>
          <a:xfrm>
            <a:off x="802553" y="5099935"/>
            <a:ext cx="2195176" cy="8726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5738DD6F-FD1F-4590-AA34-CA350EC2FCEB}"/>
              </a:ext>
            </a:extLst>
          </p:cNvPr>
          <p:cNvSpPr/>
          <p:nvPr/>
        </p:nvSpPr>
        <p:spPr>
          <a:xfrm>
            <a:off x="2997729" y="5098707"/>
            <a:ext cx="2195176" cy="8726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70D142BC-0DEC-48BF-B998-5284AF16DFC8}"/>
              </a:ext>
            </a:extLst>
          </p:cNvPr>
          <p:cNvSpPr/>
          <p:nvPr/>
        </p:nvSpPr>
        <p:spPr>
          <a:xfrm>
            <a:off x="895150" y="5177363"/>
            <a:ext cx="1012707" cy="72186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A47DA1CD-3E74-47D8-B214-E048F245A500}"/>
              </a:ext>
            </a:extLst>
          </p:cNvPr>
          <p:cNvSpPr/>
          <p:nvPr/>
        </p:nvSpPr>
        <p:spPr>
          <a:xfrm>
            <a:off x="1907857" y="5177363"/>
            <a:ext cx="1012707" cy="72186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2C3EA967-0706-4539-9D55-ACAD8637598F}"/>
              </a:ext>
            </a:extLst>
          </p:cNvPr>
          <p:cNvGrpSpPr/>
          <p:nvPr/>
        </p:nvGrpSpPr>
        <p:grpSpPr>
          <a:xfrm>
            <a:off x="972316" y="5249569"/>
            <a:ext cx="858376" cy="584072"/>
            <a:chOff x="868726" y="3266440"/>
            <a:chExt cx="793548" cy="584072"/>
          </a:xfrm>
          <a:solidFill>
            <a:srgbClr val="FFFF00"/>
          </a:solidFill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EC31C883-05DC-463F-BC51-608FDCABC84F}"/>
                </a:ext>
              </a:extLst>
            </p:cNvPr>
            <p:cNvSpPr/>
            <p:nvPr/>
          </p:nvSpPr>
          <p:spPr>
            <a:xfrm>
              <a:off x="868726" y="3266440"/>
              <a:ext cx="396774" cy="584072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6A49E212-C288-4E65-A541-BE948BFF7363}"/>
                </a:ext>
              </a:extLst>
            </p:cNvPr>
            <p:cNvSpPr/>
            <p:nvPr/>
          </p:nvSpPr>
          <p:spPr>
            <a:xfrm>
              <a:off x="1265500" y="3266440"/>
              <a:ext cx="396774" cy="584072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C36CD815-2445-4140-90A8-202B20CB0365}"/>
              </a:ext>
            </a:extLst>
          </p:cNvPr>
          <p:cNvGrpSpPr/>
          <p:nvPr/>
        </p:nvGrpSpPr>
        <p:grpSpPr>
          <a:xfrm>
            <a:off x="1985022" y="5242972"/>
            <a:ext cx="858376" cy="584072"/>
            <a:chOff x="868726" y="3266440"/>
            <a:chExt cx="793548" cy="584072"/>
          </a:xfrm>
          <a:solidFill>
            <a:srgbClr val="FFFF00"/>
          </a:solidFill>
        </p:grpSpPr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4AF3B541-CC7D-4244-8220-7696D2D521C3}"/>
                </a:ext>
              </a:extLst>
            </p:cNvPr>
            <p:cNvSpPr/>
            <p:nvPr/>
          </p:nvSpPr>
          <p:spPr>
            <a:xfrm>
              <a:off x="868726" y="3266440"/>
              <a:ext cx="396774" cy="584072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17EF7D78-D4D3-46D9-95F1-95BB68B6B768}"/>
                </a:ext>
              </a:extLst>
            </p:cNvPr>
            <p:cNvSpPr/>
            <p:nvPr/>
          </p:nvSpPr>
          <p:spPr>
            <a:xfrm>
              <a:off x="1265500" y="3266440"/>
              <a:ext cx="396774" cy="584072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4E6FE09D-F708-41D7-93E6-FF4FB91644AA}"/>
              </a:ext>
            </a:extLst>
          </p:cNvPr>
          <p:cNvSpPr/>
          <p:nvPr/>
        </p:nvSpPr>
        <p:spPr>
          <a:xfrm>
            <a:off x="3082610" y="5177363"/>
            <a:ext cx="1012707" cy="72186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0B3F0C7B-FA9C-43BA-BC83-4C4E9D946D8B}"/>
              </a:ext>
            </a:extLst>
          </p:cNvPr>
          <p:cNvSpPr/>
          <p:nvPr/>
        </p:nvSpPr>
        <p:spPr>
          <a:xfrm>
            <a:off x="4095317" y="5177363"/>
            <a:ext cx="1012707" cy="72186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783E8338-F48F-4CAC-88C7-F59DFBDA6507}"/>
              </a:ext>
            </a:extLst>
          </p:cNvPr>
          <p:cNvGrpSpPr/>
          <p:nvPr/>
        </p:nvGrpSpPr>
        <p:grpSpPr>
          <a:xfrm>
            <a:off x="3159776" y="5249569"/>
            <a:ext cx="858376" cy="584072"/>
            <a:chOff x="868726" y="3266440"/>
            <a:chExt cx="793548" cy="584072"/>
          </a:xfrm>
        </p:grpSpPr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0B5A3788-4F78-4197-AA23-C8E2C59F1C6D}"/>
                </a:ext>
              </a:extLst>
            </p:cNvPr>
            <p:cNvSpPr/>
            <p:nvPr/>
          </p:nvSpPr>
          <p:spPr>
            <a:xfrm>
              <a:off x="868726" y="3266440"/>
              <a:ext cx="396774" cy="584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63B312FC-A0B9-4963-BFE8-A4B5AECAC4ED}"/>
                </a:ext>
              </a:extLst>
            </p:cNvPr>
            <p:cNvSpPr/>
            <p:nvPr/>
          </p:nvSpPr>
          <p:spPr>
            <a:xfrm>
              <a:off x="1265500" y="3266440"/>
              <a:ext cx="396774" cy="584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340340D7-5AAE-4CE4-A3B7-D964532D4316}"/>
              </a:ext>
            </a:extLst>
          </p:cNvPr>
          <p:cNvGrpSpPr/>
          <p:nvPr/>
        </p:nvGrpSpPr>
        <p:grpSpPr>
          <a:xfrm>
            <a:off x="4172482" y="5242972"/>
            <a:ext cx="858376" cy="584072"/>
            <a:chOff x="868726" y="3266440"/>
            <a:chExt cx="793548" cy="584072"/>
          </a:xfrm>
        </p:grpSpPr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B089EA89-A687-474D-BAF2-9EC3F302C0D3}"/>
                </a:ext>
              </a:extLst>
            </p:cNvPr>
            <p:cNvSpPr/>
            <p:nvPr/>
          </p:nvSpPr>
          <p:spPr>
            <a:xfrm>
              <a:off x="868726" y="3266440"/>
              <a:ext cx="396774" cy="584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E11AEF64-16E6-498B-82DB-39FC2390A2C4}"/>
                </a:ext>
              </a:extLst>
            </p:cNvPr>
            <p:cNvSpPr/>
            <p:nvPr/>
          </p:nvSpPr>
          <p:spPr>
            <a:xfrm>
              <a:off x="1265500" y="3266440"/>
              <a:ext cx="396774" cy="584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96EAC6A8-0F0A-4E5C-8D23-BA2F467EFCCD}"/>
              </a:ext>
            </a:extLst>
          </p:cNvPr>
          <p:cNvSpPr/>
          <p:nvPr/>
        </p:nvSpPr>
        <p:spPr>
          <a:xfrm>
            <a:off x="5370383" y="5106871"/>
            <a:ext cx="2195176" cy="8726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92020713-683F-4EA9-B6B8-EAEEA520804A}"/>
              </a:ext>
            </a:extLst>
          </p:cNvPr>
          <p:cNvSpPr/>
          <p:nvPr/>
        </p:nvSpPr>
        <p:spPr>
          <a:xfrm>
            <a:off x="7565559" y="5106871"/>
            <a:ext cx="2195176" cy="8726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B263F959-0F9B-4F43-B993-27AB9E37011F}"/>
              </a:ext>
            </a:extLst>
          </p:cNvPr>
          <p:cNvSpPr/>
          <p:nvPr/>
        </p:nvSpPr>
        <p:spPr>
          <a:xfrm>
            <a:off x="5462980" y="5184299"/>
            <a:ext cx="1012707" cy="72186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753FA50D-EDA1-4925-B223-FE560EC8D471}"/>
              </a:ext>
            </a:extLst>
          </p:cNvPr>
          <p:cNvSpPr/>
          <p:nvPr/>
        </p:nvSpPr>
        <p:spPr>
          <a:xfrm>
            <a:off x="6475687" y="5184299"/>
            <a:ext cx="1012707" cy="72186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D90D3F9D-88E4-464F-B44F-E553C0D8B5BC}"/>
              </a:ext>
            </a:extLst>
          </p:cNvPr>
          <p:cNvGrpSpPr/>
          <p:nvPr/>
        </p:nvGrpSpPr>
        <p:grpSpPr>
          <a:xfrm>
            <a:off x="5540146" y="5256505"/>
            <a:ext cx="858376" cy="584072"/>
            <a:chOff x="868726" y="3266440"/>
            <a:chExt cx="793548" cy="584072"/>
          </a:xfrm>
        </p:grpSpPr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A76A6165-0784-4DC4-8CCE-D6FCAB38AC2F}"/>
                </a:ext>
              </a:extLst>
            </p:cNvPr>
            <p:cNvSpPr/>
            <p:nvPr/>
          </p:nvSpPr>
          <p:spPr>
            <a:xfrm>
              <a:off x="868726" y="3266440"/>
              <a:ext cx="396774" cy="584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270FAF94-1EAB-4231-9C5A-44737E242AB0}"/>
                </a:ext>
              </a:extLst>
            </p:cNvPr>
            <p:cNvSpPr/>
            <p:nvPr/>
          </p:nvSpPr>
          <p:spPr>
            <a:xfrm>
              <a:off x="1265500" y="3266440"/>
              <a:ext cx="396774" cy="584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B64E551A-EB7F-47D5-ACD5-499A5426D324}"/>
              </a:ext>
            </a:extLst>
          </p:cNvPr>
          <p:cNvGrpSpPr/>
          <p:nvPr/>
        </p:nvGrpSpPr>
        <p:grpSpPr>
          <a:xfrm>
            <a:off x="6552852" y="5249908"/>
            <a:ext cx="858376" cy="584072"/>
            <a:chOff x="868726" y="3266440"/>
            <a:chExt cx="793548" cy="584072"/>
          </a:xfrm>
        </p:grpSpPr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95C29374-F20B-44E7-83DE-75BE00B63515}"/>
                </a:ext>
              </a:extLst>
            </p:cNvPr>
            <p:cNvSpPr/>
            <p:nvPr/>
          </p:nvSpPr>
          <p:spPr>
            <a:xfrm>
              <a:off x="868726" y="3266440"/>
              <a:ext cx="396774" cy="584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D9E2D5E7-190D-40A7-8BBE-22B19168E0BC}"/>
                </a:ext>
              </a:extLst>
            </p:cNvPr>
            <p:cNvSpPr/>
            <p:nvPr/>
          </p:nvSpPr>
          <p:spPr>
            <a:xfrm>
              <a:off x="1265500" y="3266440"/>
              <a:ext cx="396774" cy="584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B7A33DFF-42E1-43F9-998F-4E3F5C86867F}"/>
              </a:ext>
            </a:extLst>
          </p:cNvPr>
          <p:cNvSpPr/>
          <p:nvPr/>
        </p:nvSpPr>
        <p:spPr>
          <a:xfrm>
            <a:off x="7650440" y="5184299"/>
            <a:ext cx="1012707" cy="72186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1BCD8DDB-72B8-4B91-8FFB-D66C0135927A}"/>
              </a:ext>
            </a:extLst>
          </p:cNvPr>
          <p:cNvSpPr/>
          <p:nvPr/>
        </p:nvSpPr>
        <p:spPr>
          <a:xfrm>
            <a:off x="8663147" y="5184299"/>
            <a:ext cx="1012707" cy="72186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62BA3A9B-A52E-4704-9D0D-CE915D04CEC2}"/>
              </a:ext>
            </a:extLst>
          </p:cNvPr>
          <p:cNvGrpSpPr/>
          <p:nvPr/>
        </p:nvGrpSpPr>
        <p:grpSpPr>
          <a:xfrm>
            <a:off x="7727606" y="5256505"/>
            <a:ext cx="858376" cy="584072"/>
            <a:chOff x="868726" y="3266440"/>
            <a:chExt cx="793548" cy="584072"/>
          </a:xfrm>
        </p:grpSpPr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0F3A413A-ED8E-4AB7-8CD3-760D0C3F6401}"/>
                </a:ext>
              </a:extLst>
            </p:cNvPr>
            <p:cNvSpPr/>
            <p:nvPr/>
          </p:nvSpPr>
          <p:spPr>
            <a:xfrm>
              <a:off x="868726" y="3266440"/>
              <a:ext cx="396774" cy="584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7BDB26CD-DB73-4406-BF98-16B888075548}"/>
                </a:ext>
              </a:extLst>
            </p:cNvPr>
            <p:cNvSpPr/>
            <p:nvPr/>
          </p:nvSpPr>
          <p:spPr>
            <a:xfrm>
              <a:off x="1265500" y="3266440"/>
              <a:ext cx="396774" cy="584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95F64FDF-A6DA-4B21-8948-B5D6297879B8}"/>
              </a:ext>
            </a:extLst>
          </p:cNvPr>
          <p:cNvGrpSpPr/>
          <p:nvPr/>
        </p:nvGrpSpPr>
        <p:grpSpPr>
          <a:xfrm>
            <a:off x="8740312" y="5249908"/>
            <a:ext cx="858376" cy="584072"/>
            <a:chOff x="868726" y="3266440"/>
            <a:chExt cx="793548" cy="584072"/>
          </a:xfrm>
        </p:grpSpPr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A604F601-3F40-437A-BC02-B6C45B5D8119}"/>
                </a:ext>
              </a:extLst>
            </p:cNvPr>
            <p:cNvSpPr/>
            <p:nvPr/>
          </p:nvSpPr>
          <p:spPr>
            <a:xfrm>
              <a:off x="868726" y="3266440"/>
              <a:ext cx="396774" cy="584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F9F74FCA-6C08-41EF-836B-FFDA10586D00}"/>
                </a:ext>
              </a:extLst>
            </p:cNvPr>
            <p:cNvSpPr/>
            <p:nvPr/>
          </p:nvSpPr>
          <p:spPr>
            <a:xfrm>
              <a:off x="1265500" y="3266440"/>
              <a:ext cx="396774" cy="584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DD29CF0F-096E-450C-8CD5-C5F486323DCB}"/>
              </a:ext>
            </a:extLst>
          </p:cNvPr>
          <p:cNvSpPr/>
          <p:nvPr/>
        </p:nvSpPr>
        <p:spPr>
          <a:xfrm>
            <a:off x="1054608" y="2604304"/>
            <a:ext cx="8027660" cy="12230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02512BA-FD73-4656-96C7-249E9A08341B}"/>
              </a:ext>
            </a:extLst>
          </p:cNvPr>
          <p:cNvSpPr/>
          <p:nvPr/>
        </p:nvSpPr>
        <p:spPr>
          <a:xfrm>
            <a:off x="1143348" y="2694012"/>
            <a:ext cx="7842465" cy="10600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6155EE26-B4A9-4017-AEB9-E2A726F583D1}"/>
              </a:ext>
            </a:extLst>
          </p:cNvPr>
          <p:cNvSpPr/>
          <p:nvPr/>
        </p:nvSpPr>
        <p:spPr>
          <a:xfrm>
            <a:off x="1232088" y="2775519"/>
            <a:ext cx="2554995" cy="9029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FD5288F1-D7CF-4ED0-A185-19B0BE0DEFBB}"/>
              </a:ext>
            </a:extLst>
          </p:cNvPr>
          <p:cNvSpPr/>
          <p:nvPr/>
        </p:nvSpPr>
        <p:spPr>
          <a:xfrm>
            <a:off x="3787083" y="2775519"/>
            <a:ext cx="2554995" cy="9029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C93DD29A-25EB-4521-A328-1910659C38DA}"/>
              </a:ext>
            </a:extLst>
          </p:cNvPr>
          <p:cNvSpPr/>
          <p:nvPr/>
        </p:nvSpPr>
        <p:spPr>
          <a:xfrm>
            <a:off x="6342078" y="2775519"/>
            <a:ext cx="2554995" cy="9029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33201751-CD88-4819-9AD9-9E2045FCC19D}"/>
              </a:ext>
            </a:extLst>
          </p:cNvPr>
          <p:cNvSpPr/>
          <p:nvPr/>
        </p:nvSpPr>
        <p:spPr>
          <a:xfrm>
            <a:off x="1320829" y="2851066"/>
            <a:ext cx="792505" cy="7370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B1B18E71-74F3-4D11-878C-CAC1F5D15EBF}"/>
              </a:ext>
            </a:extLst>
          </p:cNvPr>
          <p:cNvSpPr/>
          <p:nvPr/>
        </p:nvSpPr>
        <p:spPr>
          <a:xfrm>
            <a:off x="2113334" y="2851066"/>
            <a:ext cx="792505" cy="7370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08CE588F-3263-4278-A99C-208904D05487}"/>
              </a:ext>
            </a:extLst>
          </p:cNvPr>
          <p:cNvSpPr/>
          <p:nvPr/>
        </p:nvSpPr>
        <p:spPr>
          <a:xfrm>
            <a:off x="2905838" y="2851066"/>
            <a:ext cx="792505" cy="7370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D7C8B4D8-0057-40E5-B2AA-476A1CB5077D}"/>
              </a:ext>
            </a:extLst>
          </p:cNvPr>
          <p:cNvSpPr/>
          <p:nvPr/>
        </p:nvSpPr>
        <p:spPr>
          <a:xfrm>
            <a:off x="3875825" y="2855491"/>
            <a:ext cx="792505" cy="7370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1C3E3C24-B68F-43FE-A74C-3D19EDD0DF50}"/>
              </a:ext>
            </a:extLst>
          </p:cNvPr>
          <p:cNvSpPr/>
          <p:nvPr/>
        </p:nvSpPr>
        <p:spPr>
          <a:xfrm>
            <a:off x="4668330" y="2855491"/>
            <a:ext cx="792505" cy="7370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B8175727-D548-4394-BD10-469C854F9EB6}"/>
              </a:ext>
            </a:extLst>
          </p:cNvPr>
          <p:cNvSpPr/>
          <p:nvPr/>
        </p:nvSpPr>
        <p:spPr>
          <a:xfrm>
            <a:off x="5460834" y="2855491"/>
            <a:ext cx="792505" cy="7370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C53A6E6E-E3AD-4499-B8BE-4B6E0DBFAD45}"/>
              </a:ext>
            </a:extLst>
          </p:cNvPr>
          <p:cNvSpPr/>
          <p:nvPr/>
        </p:nvSpPr>
        <p:spPr>
          <a:xfrm>
            <a:off x="6434679" y="2859916"/>
            <a:ext cx="792505" cy="7370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1CA37CC5-EFEA-4FA6-BA7D-F539309BDE15}"/>
              </a:ext>
            </a:extLst>
          </p:cNvPr>
          <p:cNvSpPr/>
          <p:nvPr/>
        </p:nvSpPr>
        <p:spPr>
          <a:xfrm>
            <a:off x="7227184" y="2859916"/>
            <a:ext cx="792505" cy="7370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1DAF2E2E-F710-4448-899D-7E011C4BA6FE}"/>
              </a:ext>
            </a:extLst>
          </p:cNvPr>
          <p:cNvSpPr/>
          <p:nvPr/>
        </p:nvSpPr>
        <p:spPr>
          <a:xfrm>
            <a:off x="8019688" y="2859916"/>
            <a:ext cx="792505" cy="7370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309AA813-6485-4458-9CD0-FD443CF26815}"/>
              </a:ext>
            </a:extLst>
          </p:cNvPr>
          <p:cNvSpPr txBox="1"/>
          <p:nvPr/>
        </p:nvSpPr>
        <p:spPr>
          <a:xfrm>
            <a:off x="2754784" y="2059734"/>
            <a:ext cx="34291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img[:, :, 0:2:1, 0:2:1]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5305A477-115B-4CEA-876B-4DDA8A733E93}"/>
              </a:ext>
            </a:extLst>
          </p:cNvPr>
          <p:cNvSpPr txBox="1"/>
          <p:nvPr/>
        </p:nvSpPr>
        <p:spPr>
          <a:xfrm>
            <a:off x="6092014" y="2056706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A084746A-B051-4611-8402-AD7BC853158C}"/>
              </a:ext>
            </a:extLst>
          </p:cNvPr>
          <p:cNvSpPr/>
          <p:nvPr/>
        </p:nvSpPr>
        <p:spPr>
          <a:xfrm>
            <a:off x="914400" y="1402080"/>
            <a:ext cx="286512" cy="28651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B1AA4847-6BA9-45D3-949B-42A7C7389D18}"/>
              </a:ext>
            </a:extLst>
          </p:cNvPr>
          <p:cNvSpPr/>
          <p:nvPr/>
        </p:nvSpPr>
        <p:spPr>
          <a:xfrm>
            <a:off x="1200912" y="1402080"/>
            <a:ext cx="286512" cy="28651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5A36F3AE-C6DD-4AB5-B3B2-DE6AF10DC63D}"/>
              </a:ext>
            </a:extLst>
          </p:cNvPr>
          <p:cNvSpPr/>
          <p:nvPr/>
        </p:nvSpPr>
        <p:spPr>
          <a:xfrm>
            <a:off x="1487424" y="140208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0E343E04-04A8-49ED-AF61-E545BE0EE164}"/>
              </a:ext>
            </a:extLst>
          </p:cNvPr>
          <p:cNvSpPr/>
          <p:nvPr/>
        </p:nvSpPr>
        <p:spPr>
          <a:xfrm>
            <a:off x="914400" y="1688592"/>
            <a:ext cx="286512" cy="28651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1A755C4A-BF68-43B0-BF25-3662A10BED7D}"/>
              </a:ext>
            </a:extLst>
          </p:cNvPr>
          <p:cNvSpPr/>
          <p:nvPr/>
        </p:nvSpPr>
        <p:spPr>
          <a:xfrm>
            <a:off x="1200912" y="1688592"/>
            <a:ext cx="286512" cy="28651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D74EABC4-6A80-402A-88D0-F3CD8CC8A730}"/>
              </a:ext>
            </a:extLst>
          </p:cNvPr>
          <p:cNvSpPr/>
          <p:nvPr/>
        </p:nvSpPr>
        <p:spPr>
          <a:xfrm>
            <a:off x="1487424" y="168859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305DD81D-6FE5-4F14-BFB7-7D2D8B46B2F2}"/>
              </a:ext>
            </a:extLst>
          </p:cNvPr>
          <p:cNvSpPr/>
          <p:nvPr/>
        </p:nvSpPr>
        <p:spPr>
          <a:xfrm>
            <a:off x="914400" y="197510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B7CB2AB8-5DB2-47AF-A09B-C0EF631AAF98}"/>
              </a:ext>
            </a:extLst>
          </p:cNvPr>
          <p:cNvSpPr/>
          <p:nvPr/>
        </p:nvSpPr>
        <p:spPr>
          <a:xfrm>
            <a:off x="1200912" y="197510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734B58B6-9BA6-4FF7-8D01-AF518076A591}"/>
              </a:ext>
            </a:extLst>
          </p:cNvPr>
          <p:cNvSpPr/>
          <p:nvPr/>
        </p:nvSpPr>
        <p:spPr>
          <a:xfrm>
            <a:off x="1487424" y="197510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4586E6F1-A176-41A5-A23B-2A46BE64B4E0}"/>
              </a:ext>
            </a:extLst>
          </p:cNvPr>
          <p:cNvSpPr txBox="1"/>
          <p:nvPr/>
        </p:nvSpPr>
        <p:spPr>
          <a:xfrm>
            <a:off x="1054608" y="1048512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30AD02FB-C46A-4E97-A0AC-2068982215E5}"/>
              </a:ext>
            </a:extLst>
          </p:cNvPr>
          <p:cNvSpPr/>
          <p:nvPr/>
        </p:nvSpPr>
        <p:spPr>
          <a:xfrm>
            <a:off x="926156" y="1407109"/>
            <a:ext cx="847779" cy="5730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5684015E-E2F9-4565-BCE4-C183436BFA6D}"/>
              </a:ext>
            </a:extLst>
          </p:cNvPr>
          <p:cNvSpPr/>
          <p:nvPr/>
        </p:nvSpPr>
        <p:spPr>
          <a:xfrm>
            <a:off x="926157" y="1411044"/>
            <a:ext cx="561268" cy="85057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5CA64230-7EF8-4F7B-9294-754E8D205F0D}"/>
              </a:ext>
            </a:extLst>
          </p:cNvPr>
          <p:cNvSpPr txBox="1"/>
          <p:nvPr/>
        </p:nvSpPr>
        <p:spPr>
          <a:xfrm>
            <a:off x="2754784" y="1249763"/>
            <a:ext cx="68146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it-IT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col[:, :, 0, 0, :, :] = img[:, :, 0:2:1, 0:2:1]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1249579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71DB94F-E0AA-4058-AA97-B4007B56DC1B}"/>
              </a:ext>
            </a:extLst>
          </p:cNvPr>
          <p:cNvSpPr txBox="1"/>
          <p:nvPr/>
        </p:nvSpPr>
        <p:spPr>
          <a:xfrm>
            <a:off x="3646986" y="4329350"/>
            <a:ext cx="31470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col[:, :, 0, 1, :, :]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95EB8AD-BDF3-4ABE-9DD6-B0EF7DF0BBEF}"/>
              </a:ext>
            </a:extLst>
          </p:cNvPr>
          <p:cNvSpPr txBox="1"/>
          <p:nvPr/>
        </p:nvSpPr>
        <p:spPr>
          <a:xfrm>
            <a:off x="6702009" y="4326603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E0C563B-55D3-487E-BB86-04C1293AC37C}"/>
              </a:ext>
            </a:extLst>
          </p:cNvPr>
          <p:cNvSpPr/>
          <p:nvPr/>
        </p:nvSpPr>
        <p:spPr>
          <a:xfrm>
            <a:off x="520279" y="4884516"/>
            <a:ext cx="9510531" cy="131951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8F359D74-6AA7-4848-B6EB-597563D926C4}"/>
              </a:ext>
            </a:extLst>
          </p:cNvPr>
          <p:cNvSpPr/>
          <p:nvPr/>
        </p:nvSpPr>
        <p:spPr>
          <a:xfrm>
            <a:off x="617358" y="4962319"/>
            <a:ext cx="9320855" cy="117612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B3E64DF9-0F11-436A-951D-9CFB68353644}"/>
              </a:ext>
            </a:extLst>
          </p:cNvPr>
          <p:cNvSpPr/>
          <p:nvPr/>
        </p:nvSpPr>
        <p:spPr>
          <a:xfrm>
            <a:off x="709956" y="5022442"/>
            <a:ext cx="4575546" cy="103111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55E6D1B2-1638-4136-8463-C109F8BC0B07}"/>
              </a:ext>
            </a:extLst>
          </p:cNvPr>
          <p:cNvSpPr/>
          <p:nvPr/>
        </p:nvSpPr>
        <p:spPr>
          <a:xfrm>
            <a:off x="5285502" y="5022132"/>
            <a:ext cx="4575546" cy="103111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403CE3BE-71BF-40A4-8AFD-1E95EBE242A7}"/>
              </a:ext>
            </a:extLst>
          </p:cNvPr>
          <p:cNvSpPr/>
          <p:nvPr/>
        </p:nvSpPr>
        <p:spPr>
          <a:xfrm>
            <a:off x="802553" y="5099935"/>
            <a:ext cx="2195176" cy="8726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5738DD6F-FD1F-4590-AA34-CA350EC2FCEB}"/>
              </a:ext>
            </a:extLst>
          </p:cNvPr>
          <p:cNvSpPr/>
          <p:nvPr/>
        </p:nvSpPr>
        <p:spPr>
          <a:xfrm>
            <a:off x="2997729" y="5098707"/>
            <a:ext cx="2195176" cy="8726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70D142BC-0DEC-48BF-B998-5284AF16DFC8}"/>
              </a:ext>
            </a:extLst>
          </p:cNvPr>
          <p:cNvSpPr/>
          <p:nvPr/>
        </p:nvSpPr>
        <p:spPr>
          <a:xfrm>
            <a:off x="895150" y="5177363"/>
            <a:ext cx="1012707" cy="72186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A47DA1CD-3E74-47D8-B214-E048F245A500}"/>
              </a:ext>
            </a:extLst>
          </p:cNvPr>
          <p:cNvSpPr/>
          <p:nvPr/>
        </p:nvSpPr>
        <p:spPr>
          <a:xfrm>
            <a:off x="1907857" y="5177363"/>
            <a:ext cx="1012707" cy="72186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2C3EA967-0706-4539-9D55-ACAD8637598F}"/>
              </a:ext>
            </a:extLst>
          </p:cNvPr>
          <p:cNvGrpSpPr/>
          <p:nvPr/>
        </p:nvGrpSpPr>
        <p:grpSpPr>
          <a:xfrm>
            <a:off x="972316" y="5249569"/>
            <a:ext cx="858376" cy="584072"/>
            <a:chOff x="868726" y="3266440"/>
            <a:chExt cx="793548" cy="584072"/>
          </a:xfrm>
          <a:solidFill>
            <a:srgbClr val="FFFFCC"/>
          </a:solidFill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EC31C883-05DC-463F-BC51-608FDCABC84F}"/>
                </a:ext>
              </a:extLst>
            </p:cNvPr>
            <p:cNvSpPr/>
            <p:nvPr/>
          </p:nvSpPr>
          <p:spPr>
            <a:xfrm>
              <a:off x="868726" y="3266440"/>
              <a:ext cx="396774" cy="584072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6A49E212-C288-4E65-A541-BE948BFF7363}"/>
                </a:ext>
              </a:extLst>
            </p:cNvPr>
            <p:cNvSpPr/>
            <p:nvPr/>
          </p:nvSpPr>
          <p:spPr>
            <a:xfrm>
              <a:off x="1265500" y="3266440"/>
              <a:ext cx="396774" cy="584072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C36CD815-2445-4140-90A8-202B20CB0365}"/>
              </a:ext>
            </a:extLst>
          </p:cNvPr>
          <p:cNvGrpSpPr/>
          <p:nvPr/>
        </p:nvGrpSpPr>
        <p:grpSpPr>
          <a:xfrm>
            <a:off x="1985022" y="5242972"/>
            <a:ext cx="858376" cy="584072"/>
            <a:chOff x="868726" y="3266440"/>
            <a:chExt cx="793548" cy="584072"/>
          </a:xfrm>
          <a:solidFill>
            <a:srgbClr val="FFFFCC"/>
          </a:solidFill>
        </p:grpSpPr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4AF3B541-CC7D-4244-8220-7696D2D521C3}"/>
                </a:ext>
              </a:extLst>
            </p:cNvPr>
            <p:cNvSpPr/>
            <p:nvPr/>
          </p:nvSpPr>
          <p:spPr>
            <a:xfrm>
              <a:off x="868726" y="3266440"/>
              <a:ext cx="396774" cy="584072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17EF7D78-D4D3-46D9-95F1-95BB68B6B768}"/>
                </a:ext>
              </a:extLst>
            </p:cNvPr>
            <p:cNvSpPr/>
            <p:nvPr/>
          </p:nvSpPr>
          <p:spPr>
            <a:xfrm>
              <a:off x="1265500" y="3266440"/>
              <a:ext cx="396774" cy="584072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4E6FE09D-F708-41D7-93E6-FF4FB91644AA}"/>
              </a:ext>
            </a:extLst>
          </p:cNvPr>
          <p:cNvSpPr/>
          <p:nvPr/>
        </p:nvSpPr>
        <p:spPr>
          <a:xfrm>
            <a:off x="3082610" y="5177363"/>
            <a:ext cx="1012707" cy="72186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0B3F0C7B-FA9C-43BA-BC83-4C4E9D946D8B}"/>
              </a:ext>
            </a:extLst>
          </p:cNvPr>
          <p:cNvSpPr/>
          <p:nvPr/>
        </p:nvSpPr>
        <p:spPr>
          <a:xfrm>
            <a:off x="4095317" y="5177363"/>
            <a:ext cx="1012707" cy="72186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783E8338-F48F-4CAC-88C7-F59DFBDA6507}"/>
              </a:ext>
            </a:extLst>
          </p:cNvPr>
          <p:cNvGrpSpPr/>
          <p:nvPr/>
        </p:nvGrpSpPr>
        <p:grpSpPr>
          <a:xfrm>
            <a:off x="3159776" y="5249569"/>
            <a:ext cx="858376" cy="584072"/>
            <a:chOff x="868726" y="3266440"/>
            <a:chExt cx="793548" cy="584072"/>
          </a:xfrm>
          <a:solidFill>
            <a:srgbClr val="FFFF00"/>
          </a:solidFill>
        </p:grpSpPr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0B5A3788-4F78-4197-AA23-C8E2C59F1C6D}"/>
                </a:ext>
              </a:extLst>
            </p:cNvPr>
            <p:cNvSpPr/>
            <p:nvPr/>
          </p:nvSpPr>
          <p:spPr>
            <a:xfrm>
              <a:off x="868726" y="3266440"/>
              <a:ext cx="396774" cy="584072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63B312FC-A0B9-4963-BFE8-A4B5AECAC4ED}"/>
                </a:ext>
              </a:extLst>
            </p:cNvPr>
            <p:cNvSpPr/>
            <p:nvPr/>
          </p:nvSpPr>
          <p:spPr>
            <a:xfrm>
              <a:off x="1265500" y="3266440"/>
              <a:ext cx="396774" cy="584072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340340D7-5AAE-4CE4-A3B7-D964532D4316}"/>
              </a:ext>
            </a:extLst>
          </p:cNvPr>
          <p:cNvGrpSpPr/>
          <p:nvPr/>
        </p:nvGrpSpPr>
        <p:grpSpPr>
          <a:xfrm>
            <a:off x="4172482" y="5242972"/>
            <a:ext cx="858376" cy="584072"/>
            <a:chOff x="868726" y="3266440"/>
            <a:chExt cx="793548" cy="584072"/>
          </a:xfrm>
          <a:solidFill>
            <a:srgbClr val="FFFF00"/>
          </a:solidFill>
        </p:grpSpPr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B089EA89-A687-474D-BAF2-9EC3F302C0D3}"/>
                </a:ext>
              </a:extLst>
            </p:cNvPr>
            <p:cNvSpPr/>
            <p:nvPr/>
          </p:nvSpPr>
          <p:spPr>
            <a:xfrm>
              <a:off x="868726" y="3266440"/>
              <a:ext cx="396774" cy="584072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E11AEF64-16E6-498B-82DB-39FC2390A2C4}"/>
                </a:ext>
              </a:extLst>
            </p:cNvPr>
            <p:cNvSpPr/>
            <p:nvPr/>
          </p:nvSpPr>
          <p:spPr>
            <a:xfrm>
              <a:off x="1265500" y="3266440"/>
              <a:ext cx="396774" cy="584072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96EAC6A8-0F0A-4E5C-8D23-BA2F467EFCCD}"/>
              </a:ext>
            </a:extLst>
          </p:cNvPr>
          <p:cNvSpPr/>
          <p:nvPr/>
        </p:nvSpPr>
        <p:spPr>
          <a:xfrm>
            <a:off x="5370383" y="5106871"/>
            <a:ext cx="2195176" cy="8726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92020713-683F-4EA9-B6B8-EAEEA520804A}"/>
              </a:ext>
            </a:extLst>
          </p:cNvPr>
          <p:cNvSpPr/>
          <p:nvPr/>
        </p:nvSpPr>
        <p:spPr>
          <a:xfrm>
            <a:off x="7565559" y="5106871"/>
            <a:ext cx="2195176" cy="8726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B263F959-0F9B-4F43-B993-27AB9E37011F}"/>
              </a:ext>
            </a:extLst>
          </p:cNvPr>
          <p:cNvSpPr/>
          <p:nvPr/>
        </p:nvSpPr>
        <p:spPr>
          <a:xfrm>
            <a:off x="5462980" y="5184299"/>
            <a:ext cx="1012707" cy="72186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753FA50D-EDA1-4925-B223-FE560EC8D471}"/>
              </a:ext>
            </a:extLst>
          </p:cNvPr>
          <p:cNvSpPr/>
          <p:nvPr/>
        </p:nvSpPr>
        <p:spPr>
          <a:xfrm>
            <a:off x="6475687" y="5184299"/>
            <a:ext cx="1012707" cy="72186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D90D3F9D-88E4-464F-B44F-E553C0D8B5BC}"/>
              </a:ext>
            </a:extLst>
          </p:cNvPr>
          <p:cNvGrpSpPr/>
          <p:nvPr/>
        </p:nvGrpSpPr>
        <p:grpSpPr>
          <a:xfrm>
            <a:off x="5540146" y="5256505"/>
            <a:ext cx="858376" cy="584072"/>
            <a:chOff x="868726" y="3266440"/>
            <a:chExt cx="793548" cy="584072"/>
          </a:xfrm>
        </p:grpSpPr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A76A6165-0784-4DC4-8CCE-D6FCAB38AC2F}"/>
                </a:ext>
              </a:extLst>
            </p:cNvPr>
            <p:cNvSpPr/>
            <p:nvPr/>
          </p:nvSpPr>
          <p:spPr>
            <a:xfrm>
              <a:off x="868726" y="3266440"/>
              <a:ext cx="396774" cy="584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270FAF94-1EAB-4231-9C5A-44737E242AB0}"/>
                </a:ext>
              </a:extLst>
            </p:cNvPr>
            <p:cNvSpPr/>
            <p:nvPr/>
          </p:nvSpPr>
          <p:spPr>
            <a:xfrm>
              <a:off x="1265500" y="3266440"/>
              <a:ext cx="396774" cy="584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B64E551A-EB7F-47D5-ACD5-499A5426D324}"/>
              </a:ext>
            </a:extLst>
          </p:cNvPr>
          <p:cNvGrpSpPr/>
          <p:nvPr/>
        </p:nvGrpSpPr>
        <p:grpSpPr>
          <a:xfrm>
            <a:off x="6552852" y="5249908"/>
            <a:ext cx="858376" cy="584072"/>
            <a:chOff x="868726" y="3266440"/>
            <a:chExt cx="793548" cy="584072"/>
          </a:xfrm>
        </p:grpSpPr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95C29374-F20B-44E7-83DE-75BE00B63515}"/>
                </a:ext>
              </a:extLst>
            </p:cNvPr>
            <p:cNvSpPr/>
            <p:nvPr/>
          </p:nvSpPr>
          <p:spPr>
            <a:xfrm>
              <a:off x="868726" y="3266440"/>
              <a:ext cx="396774" cy="584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D9E2D5E7-190D-40A7-8BBE-22B19168E0BC}"/>
                </a:ext>
              </a:extLst>
            </p:cNvPr>
            <p:cNvSpPr/>
            <p:nvPr/>
          </p:nvSpPr>
          <p:spPr>
            <a:xfrm>
              <a:off x="1265500" y="3266440"/>
              <a:ext cx="396774" cy="584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B7A33DFF-42E1-43F9-998F-4E3F5C86867F}"/>
              </a:ext>
            </a:extLst>
          </p:cNvPr>
          <p:cNvSpPr/>
          <p:nvPr/>
        </p:nvSpPr>
        <p:spPr>
          <a:xfrm>
            <a:off x="7650440" y="5184299"/>
            <a:ext cx="1012707" cy="72186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1BCD8DDB-72B8-4B91-8FFB-D66C0135927A}"/>
              </a:ext>
            </a:extLst>
          </p:cNvPr>
          <p:cNvSpPr/>
          <p:nvPr/>
        </p:nvSpPr>
        <p:spPr>
          <a:xfrm>
            <a:off x="8663147" y="5184299"/>
            <a:ext cx="1012707" cy="72186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62BA3A9B-A52E-4704-9D0D-CE915D04CEC2}"/>
              </a:ext>
            </a:extLst>
          </p:cNvPr>
          <p:cNvGrpSpPr/>
          <p:nvPr/>
        </p:nvGrpSpPr>
        <p:grpSpPr>
          <a:xfrm>
            <a:off x="7727606" y="5256505"/>
            <a:ext cx="858376" cy="584072"/>
            <a:chOff x="868726" y="3266440"/>
            <a:chExt cx="793548" cy="584072"/>
          </a:xfrm>
        </p:grpSpPr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0F3A413A-ED8E-4AB7-8CD3-760D0C3F6401}"/>
                </a:ext>
              </a:extLst>
            </p:cNvPr>
            <p:cNvSpPr/>
            <p:nvPr/>
          </p:nvSpPr>
          <p:spPr>
            <a:xfrm>
              <a:off x="868726" y="3266440"/>
              <a:ext cx="396774" cy="584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7BDB26CD-DB73-4406-BF98-16B888075548}"/>
                </a:ext>
              </a:extLst>
            </p:cNvPr>
            <p:cNvSpPr/>
            <p:nvPr/>
          </p:nvSpPr>
          <p:spPr>
            <a:xfrm>
              <a:off x="1265500" y="3266440"/>
              <a:ext cx="396774" cy="584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95F64FDF-A6DA-4B21-8948-B5D6297879B8}"/>
              </a:ext>
            </a:extLst>
          </p:cNvPr>
          <p:cNvGrpSpPr/>
          <p:nvPr/>
        </p:nvGrpSpPr>
        <p:grpSpPr>
          <a:xfrm>
            <a:off x="8740312" y="5249908"/>
            <a:ext cx="858376" cy="584072"/>
            <a:chOff x="868726" y="3266440"/>
            <a:chExt cx="793548" cy="584072"/>
          </a:xfrm>
        </p:grpSpPr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A604F601-3F40-437A-BC02-B6C45B5D8119}"/>
                </a:ext>
              </a:extLst>
            </p:cNvPr>
            <p:cNvSpPr/>
            <p:nvPr/>
          </p:nvSpPr>
          <p:spPr>
            <a:xfrm>
              <a:off x="868726" y="3266440"/>
              <a:ext cx="396774" cy="584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F9F74FCA-6C08-41EF-836B-FFDA10586D00}"/>
                </a:ext>
              </a:extLst>
            </p:cNvPr>
            <p:cNvSpPr/>
            <p:nvPr/>
          </p:nvSpPr>
          <p:spPr>
            <a:xfrm>
              <a:off x="1265500" y="3266440"/>
              <a:ext cx="396774" cy="584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DD29CF0F-096E-450C-8CD5-C5F486323DCB}"/>
              </a:ext>
            </a:extLst>
          </p:cNvPr>
          <p:cNvSpPr/>
          <p:nvPr/>
        </p:nvSpPr>
        <p:spPr>
          <a:xfrm>
            <a:off x="1054608" y="2604304"/>
            <a:ext cx="8027660" cy="12230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02512BA-FD73-4656-96C7-249E9A08341B}"/>
              </a:ext>
            </a:extLst>
          </p:cNvPr>
          <p:cNvSpPr/>
          <p:nvPr/>
        </p:nvSpPr>
        <p:spPr>
          <a:xfrm>
            <a:off x="1143348" y="2694012"/>
            <a:ext cx="7842465" cy="10600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6155EE26-B4A9-4017-AEB9-E2A726F583D1}"/>
              </a:ext>
            </a:extLst>
          </p:cNvPr>
          <p:cNvSpPr/>
          <p:nvPr/>
        </p:nvSpPr>
        <p:spPr>
          <a:xfrm>
            <a:off x="1232088" y="2775519"/>
            <a:ext cx="2554995" cy="9029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FD5288F1-D7CF-4ED0-A185-19B0BE0DEFBB}"/>
              </a:ext>
            </a:extLst>
          </p:cNvPr>
          <p:cNvSpPr/>
          <p:nvPr/>
        </p:nvSpPr>
        <p:spPr>
          <a:xfrm>
            <a:off x="3787083" y="2775519"/>
            <a:ext cx="2554995" cy="9029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C93DD29A-25EB-4521-A328-1910659C38DA}"/>
              </a:ext>
            </a:extLst>
          </p:cNvPr>
          <p:cNvSpPr/>
          <p:nvPr/>
        </p:nvSpPr>
        <p:spPr>
          <a:xfrm>
            <a:off x="6342078" y="2775519"/>
            <a:ext cx="2554995" cy="9029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33201751-CD88-4819-9AD9-9E2045FCC19D}"/>
              </a:ext>
            </a:extLst>
          </p:cNvPr>
          <p:cNvSpPr/>
          <p:nvPr/>
        </p:nvSpPr>
        <p:spPr>
          <a:xfrm>
            <a:off x="1320829" y="2851066"/>
            <a:ext cx="792505" cy="7370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B1B18E71-74F3-4D11-878C-CAC1F5D15EBF}"/>
              </a:ext>
            </a:extLst>
          </p:cNvPr>
          <p:cNvSpPr/>
          <p:nvPr/>
        </p:nvSpPr>
        <p:spPr>
          <a:xfrm>
            <a:off x="2113334" y="2851066"/>
            <a:ext cx="792505" cy="7370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08CE588F-3263-4278-A99C-208904D05487}"/>
              </a:ext>
            </a:extLst>
          </p:cNvPr>
          <p:cNvSpPr/>
          <p:nvPr/>
        </p:nvSpPr>
        <p:spPr>
          <a:xfrm>
            <a:off x="2905838" y="2851066"/>
            <a:ext cx="792505" cy="7370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D7C8B4D8-0057-40E5-B2AA-476A1CB5077D}"/>
              </a:ext>
            </a:extLst>
          </p:cNvPr>
          <p:cNvSpPr/>
          <p:nvPr/>
        </p:nvSpPr>
        <p:spPr>
          <a:xfrm>
            <a:off x="3875825" y="2855491"/>
            <a:ext cx="792505" cy="7370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1C3E3C24-B68F-43FE-A74C-3D19EDD0DF50}"/>
              </a:ext>
            </a:extLst>
          </p:cNvPr>
          <p:cNvSpPr/>
          <p:nvPr/>
        </p:nvSpPr>
        <p:spPr>
          <a:xfrm>
            <a:off x="4668330" y="2855491"/>
            <a:ext cx="792505" cy="7370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B8175727-D548-4394-BD10-469C854F9EB6}"/>
              </a:ext>
            </a:extLst>
          </p:cNvPr>
          <p:cNvSpPr/>
          <p:nvPr/>
        </p:nvSpPr>
        <p:spPr>
          <a:xfrm>
            <a:off x="5460834" y="2855491"/>
            <a:ext cx="792505" cy="7370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C53A6E6E-E3AD-4499-B8BE-4B6E0DBFAD45}"/>
              </a:ext>
            </a:extLst>
          </p:cNvPr>
          <p:cNvSpPr/>
          <p:nvPr/>
        </p:nvSpPr>
        <p:spPr>
          <a:xfrm>
            <a:off x="6434679" y="2859916"/>
            <a:ext cx="792505" cy="7370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1CA37CC5-EFEA-4FA6-BA7D-F539309BDE15}"/>
              </a:ext>
            </a:extLst>
          </p:cNvPr>
          <p:cNvSpPr/>
          <p:nvPr/>
        </p:nvSpPr>
        <p:spPr>
          <a:xfrm>
            <a:off x="7227184" y="2859916"/>
            <a:ext cx="792505" cy="7370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1DAF2E2E-F710-4448-899D-7E011C4BA6FE}"/>
              </a:ext>
            </a:extLst>
          </p:cNvPr>
          <p:cNvSpPr/>
          <p:nvPr/>
        </p:nvSpPr>
        <p:spPr>
          <a:xfrm>
            <a:off x="8019688" y="2859916"/>
            <a:ext cx="792505" cy="7370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309AA813-6485-4458-9CD0-FD443CF26815}"/>
              </a:ext>
            </a:extLst>
          </p:cNvPr>
          <p:cNvSpPr txBox="1"/>
          <p:nvPr/>
        </p:nvSpPr>
        <p:spPr>
          <a:xfrm>
            <a:off x="2754784" y="2059734"/>
            <a:ext cx="34291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img[:, :, 0:2:1, 1:3:1]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5305A477-115B-4CEA-876B-4DDA8A733E93}"/>
              </a:ext>
            </a:extLst>
          </p:cNvPr>
          <p:cNvSpPr txBox="1"/>
          <p:nvPr/>
        </p:nvSpPr>
        <p:spPr>
          <a:xfrm>
            <a:off x="6092014" y="2056706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A084746A-B051-4611-8402-AD7BC853158C}"/>
              </a:ext>
            </a:extLst>
          </p:cNvPr>
          <p:cNvSpPr/>
          <p:nvPr/>
        </p:nvSpPr>
        <p:spPr>
          <a:xfrm>
            <a:off x="914400" y="140208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B1AA4847-6BA9-45D3-949B-42A7C7389D18}"/>
              </a:ext>
            </a:extLst>
          </p:cNvPr>
          <p:cNvSpPr/>
          <p:nvPr/>
        </p:nvSpPr>
        <p:spPr>
          <a:xfrm>
            <a:off x="1200912" y="1402080"/>
            <a:ext cx="286512" cy="28651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5A36F3AE-C6DD-4AB5-B3B2-DE6AF10DC63D}"/>
              </a:ext>
            </a:extLst>
          </p:cNvPr>
          <p:cNvSpPr/>
          <p:nvPr/>
        </p:nvSpPr>
        <p:spPr>
          <a:xfrm>
            <a:off x="1487424" y="1402080"/>
            <a:ext cx="286512" cy="28651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0E343E04-04A8-49ED-AF61-E545BE0EE164}"/>
              </a:ext>
            </a:extLst>
          </p:cNvPr>
          <p:cNvSpPr/>
          <p:nvPr/>
        </p:nvSpPr>
        <p:spPr>
          <a:xfrm>
            <a:off x="914400" y="168859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1A755C4A-BF68-43B0-BF25-3662A10BED7D}"/>
              </a:ext>
            </a:extLst>
          </p:cNvPr>
          <p:cNvSpPr/>
          <p:nvPr/>
        </p:nvSpPr>
        <p:spPr>
          <a:xfrm>
            <a:off x="1200912" y="1688592"/>
            <a:ext cx="286512" cy="28651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D74EABC4-6A80-402A-88D0-F3CD8CC8A730}"/>
              </a:ext>
            </a:extLst>
          </p:cNvPr>
          <p:cNvSpPr/>
          <p:nvPr/>
        </p:nvSpPr>
        <p:spPr>
          <a:xfrm>
            <a:off x="1487424" y="1688592"/>
            <a:ext cx="286512" cy="28651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305DD81D-6FE5-4F14-BFB7-7D2D8B46B2F2}"/>
              </a:ext>
            </a:extLst>
          </p:cNvPr>
          <p:cNvSpPr/>
          <p:nvPr/>
        </p:nvSpPr>
        <p:spPr>
          <a:xfrm>
            <a:off x="914400" y="197510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B7CB2AB8-5DB2-47AF-A09B-C0EF631AAF98}"/>
              </a:ext>
            </a:extLst>
          </p:cNvPr>
          <p:cNvSpPr/>
          <p:nvPr/>
        </p:nvSpPr>
        <p:spPr>
          <a:xfrm>
            <a:off x="1200912" y="197510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734B58B6-9BA6-4FF7-8D01-AF518076A591}"/>
              </a:ext>
            </a:extLst>
          </p:cNvPr>
          <p:cNvSpPr/>
          <p:nvPr/>
        </p:nvSpPr>
        <p:spPr>
          <a:xfrm>
            <a:off x="1487424" y="197510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4586E6F1-A176-41A5-A23B-2A46BE64B4E0}"/>
              </a:ext>
            </a:extLst>
          </p:cNvPr>
          <p:cNvSpPr txBox="1"/>
          <p:nvPr/>
        </p:nvSpPr>
        <p:spPr>
          <a:xfrm>
            <a:off x="1054608" y="1048512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30AD02FB-C46A-4E97-A0AC-2068982215E5}"/>
              </a:ext>
            </a:extLst>
          </p:cNvPr>
          <p:cNvSpPr/>
          <p:nvPr/>
        </p:nvSpPr>
        <p:spPr>
          <a:xfrm>
            <a:off x="926156" y="1407109"/>
            <a:ext cx="847779" cy="5730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5684015E-E2F9-4565-BCE4-C183436BFA6D}"/>
              </a:ext>
            </a:extLst>
          </p:cNvPr>
          <p:cNvSpPr/>
          <p:nvPr/>
        </p:nvSpPr>
        <p:spPr>
          <a:xfrm>
            <a:off x="1200086" y="1411044"/>
            <a:ext cx="561268" cy="85057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5CA64230-7EF8-4F7B-9294-754E8D205F0D}"/>
              </a:ext>
            </a:extLst>
          </p:cNvPr>
          <p:cNvSpPr txBox="1"/>
          <p:nvPr/>
        </p:nvSpPr>
        <p:spPr>
          <a:xfrm>
            <a:off x="2754784" y="1249763"/>
            <a:ext cx="68146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it-IT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col[:, :, 0, 1, :, :] = img[:, :, 0:2:1, 1:3:1]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9506249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71DB94F-E0AA-4058-AA97-B4007B56DC1B}"/>
              </a:ext>
            </a:extLst>
          </p:cNvPr>
          <p:cNvSpPr txBox="1"/>
          <p:nvPr/>
        </p:nvSpPr>
        <p:spPr>
          <a:xfrm>
            <a:off x="3646986" y="4329350"/>
            <a:ext cx="31470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col[:, :, 1, 0, :, :]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95EB8AD-BDF3-4ABE-9DD6-B0EF7DF0BBEF}"/>
              </a:ext>
            </a:extLst>
          </p:cNvPr>
          <p:cNvSpPr txBox="1"/>
          <p:nvPr/>
        </p:nvSpPr>
        <p:spPr>
          <a:xfrm>
            <a:off x="6702009" y="4326603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E0C563B-55D3-487E-BB86-04C1293AC37C}"/>
              </a:ext>
            </a:extLst>
          </p:cNvPr>
          <p:cNvSpPr/>
          <p:nvPr/>
        </p:nvSpPr>
        <p:spPr>
          <a:xfrm>
            <a:off x="520279" y="4884516"/>
            <a:ext cx="9510531" cy="131951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8F359D74-6AA7-4848-B6EB-597563D926C4}"/>
              </a:ext>
            </a:extLst>
          </p:cNvPr>
          <p:cNvSpPr/>
          <p:nvPr/>
        </p:nvSpPr>
        <p:spPr>
          <a:xfrm>
            <a:off x="617358" y="4962319"/>
            <a:ext cx="9320855" cy="117612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B3E64DF9-0F11-436A-951D-9CFB68353644}"/>
              </a:ext>
            </a:extLst>
          </p:cNvPr>
          <p:cNvSpPr/>
          <p:nvPr/>
        </p:nvSpPr>
        <p:spPr>
          <a:xfrm>
            <a:off x="709956" y="5022442"/>
            <a:ext cx="4575546" cy="103111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55E6D1B2-1638-4136-8463-C109F8BC0B07}"/>
              </a:ext>
            </a:extLst>
          </p:cNvPr>
          <p:cNvSpPr/>
          <p:nvPr/>
        </p:nvSpPr>
        <p:spPr>
          <a:xfrm>
            <a:off x="5285502" y="5022132"/>
            <a:ext cx="4575546" cy="103111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403CE3BE-71BF-40A4-8AFD-1E95EBE242A7}"/>
              </a:ext>
            </a:extLst>
          </p:cNvPr>
          <p:cNvSpPr/>
          <p:nvPr/>
        </p:nvSpPr>
        <p:spPr>
          <a:xfrm>
            <a:off x="802553" y="5099935"/>
            <a:ext cx="2195176" cy="8726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5738DD6F-FD1F-4590-AA34-CA350EC2FCEB}"/>
              </a:ext>
            </a:extLst>
          </p:cNvPr>
          <p:cNvSpPr/>
          <p:nvPr/>
        </p:nvSpPr>
        <p:spPr>
          <a:xfrm>
            <a:off x="2997729" y="5098707"/>
            <a:ext cx="2195176" cy="8726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70D142BC-0DEC-48BF-B998-5284AF16DFC8}"/>
              </a:ext>
            </a:extLst>
          </p:cNvPr>
          <p:cNvSpPr/>
          <p:nvPr/>
        </p:nvSpPr>
        <p:spPr>
          <a:xfrm>
            <a:off x="895150" y="5177363"/>
            <a:ext cx="1012707" cy="72186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A47DA1CD-3E74-47D8-B214-E048F245A500}"/>
              </a:ext>
            </a:extLst>
          </p:cNvPr>
          <p:cNvSpPr/>
          <p:nvPr/>
        </p:nvSpPr>
        <p:spPr>
          <a:xfrm>
            <a:off x="1907857" y="5177363"/>
            <a:ext cx="1012707" cy="72186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2C3EA967-0706-4539-9D55-ACAD8637598F}"/>
              </a:ext>
            </a:extLst>
          </p:cNvPr>
          <p:cNvGrpSpPr/>
          <p:nvPr/>
        </p:nvGrpSpPr>
        <p:grpSpPr>
          <a:xfrm>
            <a:off x="972316" y="5249569"/>
            <a:ext cx="858376" cy="584072"/>
            <a:chOff x="868726" y="3266440"/>
            <a:chExt cx="793548" cy="584072"/>
          </a:xfrm>
          <a:solidFill>
            <a:srgbClr val="FFFFCC"/>
          </a:solidFill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EC31C883-05DC-463F-BC51-608FDCABC84F}"/>
                </a:ext>
              </a:extLst>
            </p:cNvPr>
            <p:cNvSpPr/>
            <p:nvPr/>
          </p:nvSpPr>
          <p:spPr>
            <a:xfrm>
              <a:off x="868726" y="3266440"/>
              <a:ext cx="396774" cy="584072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6A49E212-C288-4E65-A541-BE948BFF7363}"/>
                </a:ext>
              </a:extLst>
            </p:cNvPr>
            <p:cNvSpPr/>
            <p:nvPr/>
          </p:nvSpPr>
          <p:spPr>
            <a:xfrm>
              <a:off x="1265500" y="3266440"/>
              <a:ext cx="396774" cy="584072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C36CD815-2445-4140-90A8-202B20CB0365}"/>
              </a:ext>
            </a:extLst>
          </p:cNvPr>
          <p:cNvGrpSpPr/>
          <p:nvPr/>
        </p:nvGrpSpPr>
        <p:grpSpPr>
          <a:xfrm>
            <a:off x="1985022" y="5242972"/>
            <a:ext cx="858376" cy="584072"/>
            <a:chOff x="868726" y="3266440"/>
            <a:chExt cx="793548" cy="584072"/>
          </a:xfrm>
          <a:solidFill>
            <a:srgbClr val="FFFFCC"/>
          </a:solidFill>
        </p:grpSpPr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4AF3B541-CC7D-4244-8220-7696D2D521C3}"/>
                </a:ext>
              </a:extLst>
            </p:cNvPr>
            <p:cNvSpPr/>
            <p:nvPr/>
          </p:nvSpPr>
          <p:spPr>
            <a:xfrm>
              <a:off x="868726" y="3266440"/>
              <a:ext cx="396774" cy="584072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17EF7D78-D4D3-46D9-95F1-95BB68B6B768}"/>
                </a:ext>
              </a:extLst>
            </p:cNvPr>
            <p:cNvSpPr/>
            <p:nvPr/>
          </p:nvSpPr>
          <p:spPr>
            <a:xfrm>
              <a:off x="1265500" y="3266440"/>
              <a:ext cx="396774" cy="584072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4E6FE09D-F708-41D7-93E6-FF4FB91644AA}"/>
              </a:ext>
            </a:extLst>
          </p:cNvPr>
          <p:cNvSpPr/>
          <p:nvPr/>
        </p:nvSpPr>
        <p:spPr>
          <a:xfrm>
            <a:off x="3082610" y="5177363"/>
            <a:ext cx="1012707" cy="72186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0B3F0C7B-FA9C-43BA-BC83-4C4E9D946D8B}"/>
              </a:ext>
            </a:extLst>
          </p:cNvPr>
          <p:cNvSpPr/>
          <p:nvPr/>
        </p:nvSpPr>
        <p:spPr>
          <a:xfrm>
            <a:off x="4095317" y="5177363"/>
            <a:ext cx="1012707" cy="72186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783E8338-F48F-4CAC-88C7-F59DFBDA6507}"/>
              </a:ext>
            </a:extLst>
          </p:cNvPr>
          <p:cNvGrpSpPr/>
          <p:nvPr/>
        </p:nvGrpSpPr>
        <p:grpSpPr>
          <a:xfrm>
            <a:off x="3159776" y="5249569"/>
            <a:ext cx="858376" cy="584072"/>
            <a:chOff x="868726" y="3266440"/>
            <a:chExt cx="793548" cy="584072"/>
          </a:xfrm>
          <a:solidFill>
            <a:srgbClr val="FFFFCC"/>
          </a:solidFill>
        </p:grpSpPr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0B5A3788-4F78-4197-AA23-C8E2C59F1C6D}"/>
                </a:ext>
              </a:extLst>
            </p:cNvPr>
            <p:cNvSpPr/>
            <p:nvPr/>
          </p:nvSpPr>
          <p:spPr>
            <a:xfrm>
              <a:off x="868726" y="3266440"/>
              <a:ext cx="396774" cy="584072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63B312FC-A0B9-4963-BFE8-A4B5AECAC4ED}"/>
                </a:ext>
              </a:extLst>
            </p:cNvPr>
            <p:cNvSpPr/>
            <p:nvPr/>
          </p:nvSpPr>
          <p:spPr>
            <a:xfrm>
              <a:off x="1265500" y="3266440"/>
              <a:ext cx="396774" cy="584072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340340D7-5AAE-4CE4-A3B7-D964532D4316}"/>
              </a:ext>
            </a:extLst>
          </p:cNvPr>
          <p:cNvGrpSpPr/>
          <p:nvPr/>
        </p:nvGrpSpPr>
        <p:grpSpPr>
          <a:xfrm>
            <a:off x="4172482" y="5242972"/>
            <a:ext cx="858376" cy="584072"/>
            <a:chOff x="868726" y="3266440"/>
            <a:chExt cx="793548" cy="584072"/>
          </a:xfrm>
          <a:solidFill>
            <a:srgbClr val="FFFFCC"/>
          </a:solidFill>
        </p:grpSpPr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B089EA89-A687-474D-BAF2-9EC3F302C0D3}"/>
                </a:ext>
              </a:extLst>
            </p:cNvPr>
            <p:cNvSpPr/>
            <p:nvPr/>
          </p:nvSpPr>
          <p:spPr>
            <a:xfrm>
              <a:off x="868726" y="3266440"/>
              <a:ext cx="396774" cy="584072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E11AEF64-16E6-498B-82DB-39FC2390A2C4}"/>
                </a:ext>
              </a:extLst>
            </p:cNvPr>
            <p:cNvSpPr/>
            <p:nvPr/>
          </p:nvSpPr>
          <p:spPr>
            <a:xfrm>
              <a:off x="1265500" y="3266440"/>
              <a:ext cx="396774" cy="584072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96EAC6A8-0F0A-4E5C-8D23-BA2F467EFCCD}"/>
              </a:ext>
            </a:extLst>
          </p:cNvPr>
          <p:cNvSpPr/>
          <p:nvPr/>
        </p:nvSpPr>
        <p:spPr>
          <a:xfrm>
            <a:off x="5370383" y="5106871"/>
            <a:ext cx="2195176" cy="8726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92020713-683F-4EA9-B6B8-EAEEA520804A}"/>
              </a:ext>
            </a:extLst>
          </p:cNvPr>
          <p:cNvSpPr/>
          <p:nvPr/>
        </p:nvSpPr>
        <p:spPr>
          <a:xfrm>
            <a:off x="7565559" y="5106871"/>
            <a:ext cx="2195176" cy="8726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B263F959-0F9B-4F43-B993-27AB9E37011F}"/>
              </a:ext>
            </a:extLst>
          </p:cNvPr>
          <p:cNvSpPr/>
          <p:nvPr/>
        </p:nvSpPr>
        <p:spPr>
          <a:xfrm>
            <a:off x="5462980" y="5184299"/>
            <a:ext cx="1012707" cy="72186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753FA50D-EDA1-4925-B223-FE560EC8D471}"/>
              </a:ext>
            </a:extLst>
          </p:cNvPr>
          <p:cNvSpPr/>
          <p:nvPr/>
        </p:nvSpPr>
        <p:spPr>
          <a:xfrm>
            <a:off x="6475687" y="5184299"/>
            <a:ext cx="1012707" cy="72186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D90D3F9D-88E4-464F-B44F-E553C0D8B5BC}"/>
              </a:ext>
            </a:extLst>
          </p:cNvPr>
          <p:cNvGrpSpPr/>
          <p:nvPr/>
        </p:nvGrpSpPr>
        <p:grpSpPr>
          <a:xfrm>
            <a:off x="5540146" y="5256505"/>
            <a:ext cx="858376" cy="584072"/>
            <a:chOff x="868726" y="3266440"/>
            <a:chExt cx="793548" cy="584072"/>
          </a:xfrm>
          <a:solidFill>
            <a:srgbClr val="FFFF00"/>
          </a:solidFill>
        </p:grpSpPr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A76A6165-0784-4DC4-8CCE-D6FCAB38AC2F}"/>
                </a:ext>
              </a:extLst>
            </p:cNvPr>
            <p:cNvSpPr/>
            <p:nvPr/>
          </p:nvSpPr>
          <p:spPr>
            <a:xfrm>
              <a:off x="868726" y="3266440"/>
              <a:ext cx="396774" cy="584072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270FAF94-1EAB-4231-9C5A-44737E242AB0}"/>
                </a:ext>
              </a:extLst>
            </p:cNvPr>
            <p:cNvSpPr/>
            <p:nvPr/>
          </p:nvSpPr>
          <p:spPr>
            <a:xfrm>
              <a:off x="1265500" y="3266440"/>
              <a:ext cx="396774" cy="584072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B64E551A-EB7F-47D5-ACD5-499A5426D324}"/>
              </a:ext>
            </a:extLst>
          </p:cNvPr>
          <p:cNvGrpSpPr/>
          <p:nvPr/>
        </p:nvGrpSpPr>
        <p:grpSpPr>
          <a:xfrm>
            <a:off x="6552852" y="5249908"/>
            <a:ext cx="858376" cy="584072"/>
            <a:chOff x="868726" y="3266440"/>
            <a:chExt cx="793548" cy="584072"/>
          </a:xfrm>
          <a:solidFill>
            <a:srgbClr val="FFFF00"/>
          </a:solidFill>
        </p:grpSpPr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95C29374-F20B-44E7-83DE-75BE00B63515}"/>
                </a:ext>
              </a:extLst>
            </p:cNvPr>
            <p:cNvSpPr/>
            <p:nvPr/>
          </p:nvSpPr>
          <p:spPr>
            <a:xfrm>
              <a:off x="868726" y="3266440"/>
              <a:ext cx="396774" cy="584072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D9E2D5E7-190D-40A7-8BBE-22B19168E0BC}"/>
                </a:ext>
              </a:extLst>
            </p:cNvPr>
            <p:cNvSpPr/>
            <p:nvPr/>
          </p:nvSpPr>
          <p:spPr>
            <a:xfrm>
              <a:off x="1265500" y="3266440"/>
              <a:ext cx="396774" cy="584072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B7A33DFF-42E1-43F9-998F-4E3F5C86867F}"/>
              </a:ext>
            </a:extLst>
          </p:cNvPr>
          <p:cNvSpPr/>
          <p:nvPr/>
        </p:nvSpPr>
        <p:spPr>
          <a:xfrm>
            <a:off x="7650440" y="5184299"/>
            <a:ext cx="1012707" cy="72186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1BCD8DDB-72B8-4B91-8FFB-D66C0135927A}"/>
              </a:ext>
            </a:extLst>
          </p:cNvPr>
          <p:cNvSpPr/>
          <p:nvPr/>
        </p:nvSpPr>
        <p:spPr>
          <a:xfrm>
            <a:off x="8663147" y="5184299"/>
            <a:ext cx="1012707" cy="72186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62BA3A9B-A52E-4704-9D0D-CE915D04CEC2}"/>
              </a:ext>
            </a:extLst>
          </p:cNvPr>
          <p:cNvGrpSpPr/>
          <p:nvPr/>
        </p:nvGrpSpPr>
        <p:grpSpPr>
          <a:xfrm>
            <a:off x="7727606" y="5256505"/>
            <a:ext cx="858376" cy="584072"/>
            <a:chOff x="868726" y="3266440"/>
            <a:chExt cx="793548" cy="584072"/>
          </a:xfrm>
        </p:grpSpPr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0F3A413A-ED8E-4AB7-8CD3-760D0C3F6401}"/>
                </a:ext>
              </a:extLst>
            </p:cNvPr>
            <p:cNvSpPr/>
            <p:nvPr/>
          </p:nvSpPr>
          <p:spPr>
            <a:xfrm>
              <a:off x="868726" y="3266440"/>
              <a:ext cx="396774" cy="584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7BDB26CD-DB73-4406-BF98-16B888075548}"/>
                </a:ext>
              </a:extLst>
            </p:cNvPr>
            <p:cNvSpPr/>
            <p:nvPr/>
          </p:nvSpPr>
          <p:spPr>
            <a:xfrm>
              <a:off x="1265500" y="3266440"/>
              <a:ext cx="396774" cy="584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95F64FDF-A6DA-4B21-8948-B5D6297879B8}"/>
              </a:ext>
            </a:extLst>
          </p:cNvPr>
          <p:cNvGrpSpPr/>
          <p:nvPr/>
        </p:nvGrpSpPr>
        <p:grpSpPr>
          <a:xfrm>
            <a:off x="8740312" y="5249908"/>
            <a:ext cx="858376" cy="584072"/>
            <a:chOff x="868726" y="3266440"/>
            <a:chExt cx="793548" cy="584072"/>
          </a:xfrm>
        </p:grpSpPr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A604F601-3F40-437A-BC02-B6C45B5D8119}"/>
                </a:ext>
              </a:extLst>
            </p:cNvPr>
            <p:cNvSpPr/>
            <p:nvPr/>
          </p:nvSpPr>
          <p:spPr>
            <a:xfrm>
              <a:off x="868726" y="3266440"/>
              <a:ext cx="396774" cy="584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F9F74FCA-6C08-41EF-836B-FFDA10586D00}"/>
                </a:ext>
              </a:extLst>
            </p:cNvPr>
            <p:cNvSpPr/>
            <p:nvPr/>
          </p:nvSpPr>
          <p:spPr>
            <a:xfrm>
              <a:off x="1265500" y="3266440"/>
              <a:ext cx="396774" cy="584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DD29CF0F-096E-450C-8CD5-C5F486323DCB}"/>
              </a:ext>
            </a:extLst>
          </p:cNvPr>
          <p:cNvSpPr/>
          <p:nvPr/>
        </p:nvSpPr>
        <p:spPr>
          <a:xfrm>
            <a:off x="1054608" y="2604304"/>
            <a:ext cx="8027660" cy="12230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02512BA-FD73-4656-96C7-249E9A08341B}"/>
              </a:ext>
            </a:extLst>
          </p:cNvPr>
          <p:cNvSpPr/>
          <p:nvPr/>
        </p:nvSpPr>
        <p:spPr>
          <a:xfrm>
            <a:off x="1143348" y="2694012"/>
            <a:ext cx="7842465" cy="10600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6155EE26-B4A9-4017-AEB9-E2A726F583D1}"/>
              </a:ext>
            </a:extLst>
          </p:cNvPr>
          <p:cNvSpPr/>
          <p:nvPr/>
        </p:nvSpPr>
        <p:spPr>
          <a:xfrm>
            <a:off x="1232088" y="2775519"/>
            <a:ext cx="2554995" cy="9029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FD5288F1-D7CF-4ED0-A185-19B0BE0DEFBB}"/>
              </a:ext>
            </a:extLst>
          </p:cNvPr>
          <p:cNvSpPr/>
          <p:nvPr/>
        </p:nvSpPr>
        <p:spPr>
          <a:xfrm>
            <a:off x="3787083" y="2775519"/>
            <a:ext cx="2554995" cy="9029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C93DD29A-25EB-4521-A328-1910659C38DA}"/>
              </a:ext>
            </a:extLst>
          </p:cNvPr>
          <p:cNvSpPr/>
          <p:nvPr/>
        </p:nvSpPr>
        <p:spPr>
          <a:xfrm>
            <a:off x="6342078" y="2775519"/>
            <a:ext cx="2554995" cy="9029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33201751-CD88-4819-9AD9-9E2045FCC19D}"/>
              </a:ext>
            </a:extLst>
          </p:cNvPr>
          <p:cNvSpPr/>
          <p:nvPr/>
        </p:nvSpPr>
        <p:spPr>
          <a:xfrm>
            <a:off x="1320829" y="2851066"/>
            <a:ext cx="792505" cy="7370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B1B18E71-74F3-4D11-878C-CAC1F5D15EBF}"/>
              </a:ext>
            </a:extLst>
          </p:cNvPr>
          <p:cNvSpPr/>
          <p:nvPr/>
        </p:nvSpPr>
        <p:spPr>
          <a:xfrm>
            <a:off x="2113334" y="2851066"/>
            <a:ext cx="792505" cy="7370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08CE588F-3263-4278-A99C-208904D05487}"/>
              </a:ext>
            </a:extLst>
          </p:cNvPr>
          <p:cNvSpPr/>
          <p:nvPr/>
        </p:nvSpPr>
        <p:spPr>
          <a:xfrm>
            <a:off x="2905838" y="2851066"/>
            <a:ext cx="792505" cy="7370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D7C8B4D8-0057-40E5-B2AA-476A1CB5077D}"/>
              </a:ext>
            </a:extLst>
          </p:cNvPr>
          <p:cNvSpPr/>
          <p:nvPr/>
        </p:nvSpPr>
        <p:spPr>
          <a:xfrm>
            <a:off x="3875825" y="2855491"/>
            <a:ext cx="792505" cy="7370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1C3E3C24-B68F-43FE-A74C-3D19EDD0DF50}"/>
              </a:ext>
            </a:extLst>
          </p:cNvPr>
          <p:cNvSpPr/>
          <p:nvPr/>
        </p:nvSpPr>
        <p:spPr>
          <a:xfrm>
            <a:off x="4668330" y="2856966"/>
            <a:ext cx="792505" cy="7370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B8175727-D548-4394-BD10-469C854F9EB6}"/>
              </a:ext>
            </a:extLst>
          </p:cNvPr>
          <p:cNvSpPr/>
          <p:nvPr/>
        </p:nvSpPr>
        <p:spPr>
          <a:xfrm>
            <a:off x="5460834" y="2855491"/>
            <a:ext cx="792505" cy="7370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C53A6E6E-E3AD-4499-B8BE-4B6E0DBFAD45}"/>
              </a:ext>
            </a:extLst>
          </p:cNvPr>
          <p:cNvSpPr/>
          <p:nvPr/>
        </p:nvSpPr>
        <p:spPr>
          <a:xfrm>
            <a:off x="6434679" y="2858441"/>
            <a:ext cx="792505" cy="7370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1CA37CC5-EFEA-4FA6-BA7D-F539309BDE15}"/>
              </a:ext>
            </a:extLst>
          </p:cNvPr>
          <p:cNvSpPr/>
          <p:nvPr/>
        </p:nvSpPr>
        <p:spPr>
          <a:xfrm>
            <a:off x="7227184" y="2859916"/>
            <a:ext cx="792505" cy="7370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1DAF2E2E-F710-4448-899D-7E011C4BA6FE}"/>
              </a:ext>
            </a:extLst>
          </p:cNvPr>
          <p:cNvSpPr/>
          <p:nvPr/>
        </p:nvSpPr>
        <p:spPr>
          <a:xfrm>
            <a:off x="8019688" y="2859916"/>
            <a:ext cx="792505" cy="7370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309AA813-6485-4458-9CD0-FD443CF26815}"/>
              </a:ext>
            </a:extLst>
          </p:cNvPr>
          <p:cNvSpPr txBox="1"/>
          <p:nvPr/>
        </p:nvSpPr>
        <p:spPr>
          <a:xfrm>
            <a:off x="2754784" y="2059734"/>
            <a:ext cx="34291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img[:, :, 1:3:1, 0:2:1]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5305A477-115B-4CEA-876B-4DDA8A733E93}"/>
              </a:ext>
            </a:extLst>
          </p:cNvPr>
          <p:cNvSpPr txBox="1"/>
          <p:nvPr/>
        </p:nvSpPr>
        <p:spPr>
          <a:xfrm>
            <a:off x="6253339" y="2016784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A084746A-B051-4611-8402-AD7BC853158C}"/>
              </a:ext>
            </a:extLst>
          </p:cNvPr>
          <p:cNvSpPr/>
          <p:nvPr/>
        </p:nvSpPr>
        <p:spPr>
          <a:xfrm>
            <a:off x="914400" y="140208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B1AA4847-6BA9-45D3-949B-42A7C7389D18}"/>
              </a:ext>
            </a:extLst>
          </p:cNvPr>
          <p:cNvSpPr/>
          <p:nvPr/>
        </p:nvSpPr>
        <p:spPr>
          <a:xfrm>
            <a:off x="1200912" y="140208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5A36F3AE-C6DD-4AB5-B3B2-DE6AF10DC63D}"/>
              </a:ext>
            </a:extLst>
          </p:cNvPr>
          <p:cNvSpPr/>
          <p:nvPr/>
        </p:nvSpPr>
        <p:spPr>
          <a:xfrm>
            <a:off x="1487424" y="140208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0E343E04-04A8-49ED-AF61-E545BE0EE164}"/>
              </a:ext>
            </a:extLst>
          </p:cNvPr>
          <p:cNvSpPr/>
          <p:nvPr/>
        </p:nvSpPr>
        <p:spPr>
          <a:xfrm>
            <a:off x="914400" y="1688592"/>
            <a:ext cx="286512" cy="28651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1A755C4A-BF68-43B0-BF25-3662A10BED7D}"/>
              </a:ext>
            </a:extLst>
          </p:cNvPr>
          <p:cNvSpPr/>
          <p:nvPr/>
        </p:nvSpPr>
        <p:spPr>
          <a:xfrm>
            <a:off x="1200912" y="1688592"/>
            <a:ext cx="286512" cy="28651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D74EABC4-6A80-402A-88D0-F3CD8CC8A730}"/>
              </a:ext>
            </a:extLst>
          </p:cNvPr>
          <p:cNvSpPr/>
          <p:nvPr/>
        </p:nvSpPr>
        <p:spPr>
          <a:xfrm>
            <a:off x="1487424" y="168859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305DD81D-6FE5-4F14-BFB7-7D2D8B46B2F2}"/>
              </a:ext>
            </a:extLst>
          </p:cNvPr>
          <p:cNvSpPr/>
          <p:nvPr/>
        </p:nvSpPr>
        <p:spPr>
          <a:xfrm>
            <a:off x="914400" y="1975104"/>
            <a:ext cx="286512" cy="28651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B7CB2AB8-5DB2-47AF-A09B-C0EF631AAF98}"/>
              </a:ext>
            </a:extLst>
          </p:cNvPr>
          <p:cNvSpPr/>
          <p:nvPr/>
        </p:nvSpPr>
        <p:spPr>
          <a:xfrm>
            <a:off x="1200912" y="1975104"/>
            <a:ext cx="286512" cy="28651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734B58B6-9BA6-4FF7-8D01-AF518076A591}"/>
              </a:ext>
            </a:extLst>
          </p:cNvPr>
          <p:cNvSpPr/>
          <p:nvPr/>
        </p:nvSpPr>
        <p:spPr>
          <a:xfrm>
            <a:off x="1487424" y="197510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4586E6F1-A176-41A5-A23B-2A46BE64B4E0}"/>
              </a:ext>
            </a:extLst>
          </p:cNvPr>
          <p:cNvSpPr txBox="1"/>
          <p:nvPr/>
        </p:nvSpPr>
        <p:spPr>
          <a:xfrm>
            <a:off x="1054608" y="1048512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30AD02FB-C46A-4E97-A0AC-2068982215E5}"/>
              </a:ext>
            </a:extLst>
          </p:cNvPr>
          <p:cNvSpPr/>
          <p:nvPr/>
        </p:nvSpPr>
        <p:spPr>
          <a:xfrm>
            <a:off x="920278" y="1696335"/>
            <a:ext cx="847779" cy="5730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5684015E-E2F9-4565-BCE4-C183436BFA6D}"/>
              </a:ext>
            </a:extLst>
          </p:cNvPr>
          <p:cNvSpPr/>
          <p:nvPr/>
        </p:nvSpPr>
        <p:spPr>
          <a:xfrm>
            <a:off x="914400" y="1406562"/>
            <a:ext cx="561268" cy="85057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5CA64230-7EF8-4F7B-9294-754E8D205F0D}"/>
              </a:ext>
            </a:extLst>
          </p:cNvPr>
          <p:cNvSpPr txBox="1"/>
          <p:nvPr/>
        </p:nvSpPr>
        <p:spPr>
          <a:xfrm>
            <a:off x="2754784" y="1249763"/>
            <a:ext cx="68146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it-IT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col[:, :, 1, 0, :, :] = img[:, :, 1:3:1, 0:2:1]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2423895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71DB94F-E0AA-4058-AA97-B4007B56DC1B}"/>
              </a:ext>
            </a:extLst>
          </p:cNvPr>
          <p:cNvSpPr txBox="1"/>
          <p:nvPr/>
        </p:nvSpPr>
        <p:spPr>
          <a:xfrm>
            <a:off x="3646986" y="4329350"/>
            <a:ext cx="31470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col[:, :, 1, 1, :, :]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95EB8AD-BDF3-4ABE-9DD6-B0EF7DF0BBEF}"/>
              </a:ext>
            </a:extLst>
          </p:cNvPr>
          <p:cNvSpPr txBox="1"/>
          <p:nvPr/>
        </p:nvSpPr>
        <p:spPr>
          <a:xfrm>
            <a:off x="6702009" y="4326603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E0C563B-55D3-487E-BB86-04C1293AC37C}"/>
              </a:ext>
            </a:extLst>
          </p:cNvPr>
          <p:cNvSpPr/>
          <p:nvPr/>
        </p:nvSpPr>
        <p:spPr>
          <a:xfrm>
            <a:off x="520279" y="4884516"/>
            <a:ext cx="9510531" cy="131951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8F359D74-6AA7-4848-B6EB-597563D926C4}"/>
              </a:ext>
            </a:extLst>
          </p:cNvPr>
          <p:cNvSpPr/>
          <p:nvPr/>
        </p:nvSpPr>
        <p:spPr>
          <a:xfrm>
            <a:off x="617358" y="4962319"/>
            <a:ext cx="9320855" cy="117612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B3E64DF9-0F11-436A-951D-9CFB68353644}"/>
              </a:ext>
            </a:extLst>
          </p:cNvPr>
          <p:cNvSpPr/>
          <p:nvPr/>
        </p:nvSpPr>
        <p:spPr>
          <a:xfrm>
            <a:off x="709956" y="5022442"/>
            <a:ext cx="4575546" cy="103111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55E6D1B2-1638-4136-8463-C109F8BC0B07}"/>
              </a:ext>
            </a:extLst>
          </p:cNvPr>
          <p:cNvSpPr/>
          <p:nvPr/>
        </p:nvSpPr>
        <p:spPr>
          <a:xfrm>
            <a:off x="5285502" y="5022132"/>
            <a:ext cx="4575546" cy="103111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403CE3BE-71BF-40A4-8AFD-1E95EBE242A7}"/>
              </a:ext>
            </a:extLst>
          </p:cNvPr>
          <p:cNvSpPr/>
          <p:nvPr/>
        </p:nvSpPr>
        <p:spPr>
          <a:xfrm>
            <a:off x="802553" y="5099935"/>
            <a:ext cx="2195176" cy="8726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5738DD6F-FD1F-4590-AA34-CA350EC2FCEB}"/>
              </a:ext>
            </a:extLst>
          </p:cNvPr>
          <p:cNvSpPr/>
          <p:nvPr/>
        </p:nvSpPr>
        <p:spPr>
          <a:xfrm>
            <a:off x="2997729" y="5098707"/>
            <a:ext cx="2195176" cy="8726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70D142BC-0DEC-48BF-B998-5284AF16DFC8}"/>
              </a:ext>
            </a:extLst>
          </p:cNvPr>
          <p:cNvSpPr/>
          <p:nvPr/>
        </p:nvSpPr>
        <p:spPr>
          <a:xfrm>
            <a:off x="895150" y="5177363"/>
            <a:ext cx="1012707" cy="72186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A47DA1CD-3E74-47D8-B214-E048F245A500}"/>
              </a:ext>
            </a:extLst>
          </p:cNvPr>
          <p:cNvSpPr/>
          <p:nvPr/>
        </p:nvSpPr>
        <p:spPr>
          <a:xfrm>
            <a:off x="1907857" y="5177363"/>
            <a:ext cx="1012707" cy="72186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2C3EA967-0706-4539-9D55-ACAD8637598F}"/>
              </a:ext>
            </a:extLst>
          </p:cNvPr>
          <p:cNvGrpSpPr/>
          <p:nvPr/>
        </p:nvGrpSpPr>
        <p:grpSpPr>
          <a:xfrm>
            <a:off x="972316" y="5249569"/>
            <a:ext cx="858376" cy="584072"/>
            <a:chOff x="868726" y="3266440"/>
            <a:chExt cx="793548" cy="584072"/>
          </a:xfrm>
          <a:solidFill>
            <a:srgbClr val="FFFFCC"/>
          </a:solidFill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EC31C883-05DC-463F-BC51-608FDCABC84F}"/>
                </a:ext>
              </a:extLst>
            </p:cNvPr>
            <p:cNvSpPr/>
            <p:nvPr/>
          </p:nvSpPr>
          <p:spPr>
            <a:xfrm>
              <a:off x="868726" y="3266440"/>
              <a:ext cx="396774" cy="584072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6A49E212-C288-4E65-A541-BE948BFF7363}"/>
                </a:ext>
              </a:extLst>
            </p:cNvPr>
            <p:cNvSpPr/>
            <p:nvPr/>
          </p:nvSpPr>
          <p:spPr>
            <a:xfrm>
              <a:off x="1265500" y="3266440"/>
              <a:ext cx="396774" cy="584072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C36CD815-2445-4140-90A8-202B20CB0365}"/>
              </a:ext>
            </a:extLst>
          </p:cNvPr>
          <p:cNvGrpSpPr/>
          <p:nvPr/>
        </p:nvGrpSpPr>
        <p:grpSpPr>
          <a:xfrm>
            <a:off x="1985022" y="5242972"/>
            <a:ext cx="858376" cy="584072"/>
            <a:chOff x="868726" y="3266440"/>
            <a:chExt cx="793548" cy="584072"/>
          </a:xfrm>
          <a:solidFill>
            <a:srgbClr val="FFFFCC"/>
          </a:solidFill>
        </p:grpSpPr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4AF3B541-CC7D-4244-8220-7696D2D521C3}"/>
                </a:ext>
              </a:extLst>
            </p:cNvPr>
            <p:cNvSpPr/>
            <p:nvPr/>
          </p:nvSpPr>
          <p:spPr>
            <a:xfrm>
              <a:off x="868726" y="3266440"/>
              <a:ext cx="396774" cy="584072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17EF7D78-D4D3-46D9-95F1-95BB68B6B768}"/>
                </a:ext>
              </a:extLst>
            </p:cNvPr>
            <p:cNvSpPr/>
            <p:nvPr/>
          </p:nvSpPr>
          <p:spPr>
            <a:xfrm>
              <a:off x="1265500" y="3266440"/>
              <a:ext cx="396774" cy="584072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4E6FE09D-F708-41D7-93E6-FF4FB91644AA}"/>
              </a:ext>
            </a:extLst>
          </p:cNvPr>
          <p:cNvSpPr/>
          <p:nvPr/>
        </p:nvSpPr>
        <p:spPr>
          <a:xfrm>
            <a:off x="3082610" y="5177363"/>
            <a:ext cx="1012707" cy="72186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0B3F0C7B-FA9C-43BA-BC83-4C4E9D946D8B}"/>
              </a:ext>
            </a:extLst>
          </p:cNvPr>
          <p:cNvSpPr/>
          <p:nvPr/>
        </p:nvSpPr>
        <p:spPr>
          <a:xfrm>
            <a:off x="4095317" y="5177363"/>
            <a:ext cx="1012707" cy="72186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783E8338-F48F-4CAC-88C7-F59DFBDA6507}"/>
              </a:ext>
            </a:extLst>
          </p:cNvPr>
          <p:cNvGrpSpPr/>
          <p:nvPr/>
        </p:nvGrpSpPr>
        <p:grpSpPr>
          <a:xfrm>
            <a:off x="3159776" y="5249569"/>
            <a:ext cx="858376" cy="584072"/>
            <a:chOff x="868726" y="3266440"/>
            <a:chExt cx="793548" cy="584072"/>
          </a:xfrm>
          <a:solidFill>
            <a:srgbClr val="FFFFCC"/>
          </a:solidFill>
        </p:grpSpPr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0B5A3788-4F78-4197-AA23-C8E2C59F1C6D}"/>
                </a:ext>
              </a:extLst>
            </p:cNvPr>
            <p:cNvSpPr/>
            <p:nvPr/>
          </p:nvSpPr>
          <p:spPr>
            <a:xfrm>
              <a:off x="868726" y="3266440"/>
              <a:ext cx="396774" cy="584072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63B312FC-A0B9-4963-BFE8-A4B5AECAC4ED}"/>
                </a:ext>
              </a:extLst>
            </p:cNvPr>
            <p:cNvSpPr/>
            <p:nvPr/>
          </p:nvSpPr>
          <p:spPr>
            <a:xfrm>
              <a:off x="1265500" y="3266440"/>
              <a:ext cx="396774" cy="584072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340340D7-5AAE-4CE4-A3B7-D964532D4316}"/>
              </a:ext>
            </a:extLst>
          </p:cNvPr>
          <p:cNvGrpSpPr/>
          <p:nvPr/>
        </p:nvGrpSpPr>
        <p:grpSpPr>
          <a:xfrm>
            <a:off x="4172482" y="5242972"/>
            <a:ext cx="858376" cy="584072"/>
            <a:chOff x="868726" y="3266440"/>
            <a:chExt cx="793548" cy="584072"/>
          </a:xfrm>
          <a:solidFill>
            <a:srgbClr val="FFFFCC"/>
          </a:solidFill>
        </p:grpSpPr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B089EA89-A687-474D-BAF2-9EC3F302C0D3}"/>
                </a:ext>
              </a:extLst>
            </p:cNvPr>
            <p:cNvSpPr/>
            <p:nvPr/>
          </p:nvSpPr>
          <p:spPr>
            <a:xfrm>
              <a:off x="868726" y="3266440"/>
              <a:ext cx="396774" cy="584072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E11AEF64-16E6-498B-82DB-39FC2390A2C4}"/>
                </a:ext>
              </a:extLst>
            </p:cNvPr>
            <p:cNvSpPr/>
            <p:nvPr/>
          </p:nvSpPr>
          <p:spPr>
            <a:xfrm>
              <a:off x="1265500" y="3266440"/>
              <a:ext cx="396774" cy="584072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96EAC6A8-0F0A-4E5C-8D23-BA2F467EFCCD}"/>
              </a:ext>
            </a:extLst>
          </p:cNvPr>
          <p:cNvSpPr/>
          <p:nvPr/>
        </p:nvSpPr>
        <p:spPr>
          <a:xfrm>
            <a:off x="5370383" y="5106871"/>
            <a:ext cx="2195176" cy="8726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92020713-683F-4EA9-B6B8-EAEEA520804A}"/>
              </a:ext>
            </a:extLst>
          </p:cNvPr>
          <p:cNvSpPr/>
          <p:nvPr/>
        </p:nvSpPr>
        <p:spPr>
          <a:xfrm>
            <a:off x="7565559" y="5106871"/>
            <a:ext cx="2195176" cy="8726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B263F959-0F9B-4F43-B993-27AB9E37011F}"/>
              </a:ext>
            </a:extLst>
          </p:cNvPr>
          <p:cNvSpPr/>
          <p:nvPr/>
        </p:nvSpPr>
        <p:spPr>
          <a:xfrm>
            <a:off x="5462980" y="5184299"/>
            <a:ext cx="1012707" cy="72186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753FA50D-EDA1-4925-B223-FE560EC8D471}"/>
              </a:ext>
            </a:extLst>
          </p:cNvPr>
          <p:cNvSpPr/>
          <p:nvPr/>
        </p:nvSpPr>
        <p:spPr>
          <a:xfrm>
            <a:off x="6475687" y="5184299"/>
            <a:ext cx="1012707" cy="72186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D90D3F9D-88E4-464F-B44F-E553C0D8B5BC}"/>
              </a:ext>
            </a:extLst>
          </p:cNvPr>
          <p:cNvGrpSpPr/>
          <p:nvPr/>
        </p:nvGrpSpPr>
        <p:grpSpPr>
          <a:xfrm>
            <a:off x="5540146" y="5256505"/>
            <a:ext cx="858376" cy="584072"/>
            <a:chOff x="868726" y="3266440"/>
            <a:chExt cx="793548" cy="584072"/>
          </a:xfrm>
          <a:solidFill>
            <a:srgbClr val="FFFFCC"/>
          </a:solidFill>
        </p:grpSpPr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A76A6165-0784-4DC4-8CCE-D6FCAB38AC2F}"/>
                </a:ext>
              </a:extLst>
            </p:cNvPr>
            <p:cNvSpPr/>
            <p:nvPr/>
          </p:nvSpPr>
          <p:spPr>
            <a:xfrm>
              <a:off x="868726" y="3266440"/>
              <a:ext cx="396774" cy="584072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270FAF94-1EAB-4231-9C5A-44737E242AB0}"/>
                </a:ext>
              </a:extLst>
            </p:cNvPr>
            <p:cNvSpPr/>
            <p:nvPr/>
          </p:nvSpPr>
          <p:spPr>
            <a:xfrm>
              <a:off x="1265500" y="3266440"/>
              <a:ext cx="396774" cy="584072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B64E551A-EB7F-47D5-ACD5-499A5426D324}"/>
              </a:ext>
            </a:extLst>
          </p:cNvPr>
          <p:cNvGrpSpPr/>
          <p:nvPr/>
        </p:nvGrpSpPr>
        <p:grpSpPr>
          <a:xfrm>
            <a:off x="6552852" y="5249908"/>
            <a:ext cx="858376" cy="584072"/>
            <a:chOff x="868726" y="3266440"/>
            <a:chExt cx="793548" cy="584072"/>
          </a:xfrm>
          <a:solidFill>
            <a:srgbClr val="FFFFCC"/>
          </a:solidFill>
        </p:grpSpPr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95C29374-F20B-44E7-83DE-75BE00B63515}"/>
                </a:ext>
              </a:extLst>
            </p:cNvPr>
            <p:cNvSpPr/>
            <p:nvPr/>
          </p:nvSpPr>
          <p:spPr>
            <a:xfrm>
              <a:off x="868726" y="3266440"/>
              <a:ext cx="396774" cy="584072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D9E2D5E7-190D-40A7-8BBE-22B19168E0BC}"/>
                </a:ext>
              </a:extLst>
            </p:cNvPr>
            <p:cNvSpPr/>
            <p:nvPr/>
          </p:nvSpPr>
          <p:spPr>
            <a:xfrm>
              <a:off x="1265500" y="3266440"/>
              <a:ext cx="396774" cy="584072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B7A33DFF-42E1-43F9-998F-4E3F5C86867F}"/>
              </a:ext>
            </a:extLst>
          </p:cNvPr>
          <p:cNvSpPr/>
          <p:nvPr/>
        </p:nvSpPr>
        <p:spPr>
          <a:xfrm>
            <a:off x="7650440" y="5184299"/>
            <a:ext cx="1012707" cy="72186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1BCD8DDB-72B8-4B91-8FFB-D66C0135927A}"/>
              </a:ext>
            </a:extLst>
          </p:cNvPr>
          <p:cNvSpPr/>
          <p:nvPr/>
        </p:nvSpPr>
        <p:spPr>
          <a:xfrm>
            <a:off x="8663147" y="5184299"/>
            <a:ext cx="1012707" cy="72186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62BA3A9B-A52E-4704-9D0D-CE915D04CEC2}"/>
              </a:ext>
            </a:extLst>
          </p:cNvPr>
          <p:cNvGrpSpPr/>
          <p:nvPr/>
        </p:nvGrpSpPr>
        <p:grpSpPr>
          <a:xfrm>
            <a:off x="7727606" y="5256505"/>
            <a:ext cx="858376" cy="584072"/>
            <a:chOff x="868726" y="3266440"/>
            <a:chExt cx="793548" cy="584072"/>
          </a:xfrm>
          <a:solidFill>
            <a:srgbClr val="FFFF00"/>
          </a:solidFill>
        </p:grpSpPr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0F3A413A-ED8E-4AB7-8CD3-760D0C3F6401}"/>
                </a:ext>
              </a:extLst>
            </p:cNvPr>
            <p:cNvSpPr/>
            <p:nvPr/>
          </p:nvSpPr>
          <p:spPr>
            <a:xfrm>
              <a:off x="868726" y="3266440"/>
              <a:ext cx="396774" cy="584072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7BDB26CD-DB73-4406-BF98-16B888075548}"/>
                </a:ext>
              </a:extLst>
            </p:cNvPr>
            <p:cNvSpPr/>
            <p:nvPr/>
          </p:nvSpPr>
          <p:spPr>
            <a:xfrm>
              <a:off x="1265500" y="3266440"/>
              <a:ext cx="396774" cy="584072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95F64FDF-A6DA-4B21-8948-B5D6297879B8}"/>
              </a:ext>
            </a:extLst>
          </p:cNvPr>
          <p:cNvGrpSpPr/>
          <p:nvPr/>
        </p:nvGrpSpPr>
        <p:grpSpPr>
          <a:xfrm>
            <a:off x="8740312" y="5249908"/>
            <a:ext cx="858376" cy="584072"/>
            <a:chOff x="868726" y="3266440"/>
            <a:chExt cx="793548" cy="584072"/>
          </a:xfrm>
          <a:solidFill>
            <a:srgbClr val="FFFF00"/>
          </a:solidFill>
        </p:grpSpPr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A604F601-3F40-437A-BC02-B6C45B5D8119}"/>
                </a:ext>
              </a:extLst>
            </p:cNvPr>
            <p:cNvSpPr/>
            <p:nvPr/>
          </p:nvSpPr>
          <p:spPr>
            <a:xfrm>
              <a:off x="868726" y="3266440"/>
              <a:ext cx="396774" cy="584072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F9F74FCA-6C08-41EF-836B-FFDA10586D00}"/>
                </a:ext>
              </a:extLst>
            </p:cNvPr>
            <p:cNvSpPr/>
            <p:nvPr/>
          </p:nvSpPr>
          <p:spPr>
            <a:xfrm>
              <a:off x="1265500" y="3266440"/>
              <a:ext cx="396774" cy="584072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DD29CF0F-096E-450C-8CD5-C5F486323DCB}"/>
              </a:ext>
            </a:extLst>
          </p:cNvPr>
          <p:cNvSpPr/>
          <p:nvPr/>
        </p:nvSpPr>
        <p:spPr>
          <a:xfrm>
            <a:off x="1054608" y="2604304"/>
            <a:ext cx="8027660" cy="12230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02512BA-FD73-4656-96C7-249E9A08341B}"/>
              </a:ext>
            </a:extLst>
          </p:cNvPr>
          <p:cNvSpPr/>
          <p:nvPr/>
        </p:nvSpPr>
        <p:spPr>
          <a:xfrm>
            <a:off x="1143348" y="2694012"/>
            <a:ext cx="7842465" cy="10600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6155EE26-B4A9-4017-AEB9-E2A726F583D1}"/>
              </a:ext>
            </a:extLst>
          </p:cNvPr>
          <p:cNvSpPr/>
          <p:nvPr/>
        </p:nvSpPr>
        <p:spPr>
          <a:xfrm>
            <a:off x="1232088" y="2775519"/>
            <a:ext cx="2554995" cy="9029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FD5288F1-D7CF-4ED0-A185-19B0BE0DEFBB}"/>
              </a:ext>
            </a:extLst>
          </p:cNvPr>
          <p:cNvSpPr/>
          <p:nvPr/>
        </p:nvSpPr>
        <p:spPr>
          <a:xfrm>
            <a:off x="3787083" y="2775519"/>
            <a:ext cx="2554995" cy="9029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C93DD29A-25EB-4521-A328-1910659C38DA}"/>
              </a:ext>
            </a:extLst>
          </p:cNvPr>
          <p:cNvSpPr/>
          <p:nvPr/>
        </p:nvSpPr>
        <p:spPr>
          <a:xfrm>
            <a:off x="6342078" y="2775519"/>
            <a:ext cx="2554995" cy="9029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33201751-CD88-4819-9AD9-9E2045FCC19D}"/>
              </a:ext>
            </a:extLst>
          </p:cNvPr>
          <p:cNvSpPr/>
          <p:nvPr/>
        </p:nvSpPr>
        <p:spPr>
          <a:xfrm>
            <a:off x="1320829" y="2851066"/>
            <a:ext cx="792505" cy="7370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B1B18E71-74F3-4D11-878C-CAC1F5D15EBF}"/>
              </a:ext>
            </a:extLst>
          </p:cNvPr>
          <p:cNvSpPr/>
          <p:nvPr/>
        </p:nvSpPr>
        <p:spPr>
          <a:xfrm>
            <a:off x="2113334" y="2851066"/>
            <a:ext cx="792505" cy="7370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08CE588F-3263-4278-A99C-208904D05487}"/>
              </a:ext>
            </a:extLst>
          </p:cNvPr>
          <p:cNvSpPr/>
          <p:nvPr/>
        </p:nvSpPr>
        <p:spPr>
          <a:xfrm>
            <a:off x="2905838" y="2851066"/>
            <a:ext cx="792505" cy="7370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D7C8B4D8-0057-40E5-B2AA-476A1CB5077D}"/>
              </a:ext>
            </a:extLst>
          </p:cNvPr>
          <p:cNvSpPr/>
          <p:nvPr/>
        </p:nvSpPr>
        <p:spPr>
          <a:xfrm>
            <a:off x="3875825" y="2855491"/>
            <a:ext cx="792505" cy="7370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1C3E3C24-B68F-43FE-A74C-3D19EDD0DF50}"/>
              </a:ext>
            </a:extLst>
          </p:cNvPr>
          <p:cNvSpPr/>
          <p:nvPr/>
        </p:nvSpPr>
        <p:spPr>
          <a:xfrm>
            <a:off x="4668330" y="2856966"/>
            <a:ext cx="792505" cy="7370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B8175727-D548-4394-BD10-469C854F9EB6}"/>
              </a:ext>
            </a:extLst>
          </p:cNvPr>
          <p:cNvSpPr/>
          <p:nvPr/>
        </p:nvSpPr>
        <p:spPr>
          <a:xfrm>
            <a:off x="5460834" y="2855491"/>
            <a:ext cx="792505" cy="7370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C53A6E6E-E3AD-4499-B8BE-4B6E0DBFAD45}"/>
              </a:ext>
            </a:extLst>
          </p:cNvPr>
          <p:cNvSpPr/>
          <p:nvPr/>
        </p:nvSpPr>
        <p:spPr>
          <a:xfrm>
            <a:off x="6434679" y="2858441"/>
            <a:ext cx="792505" cy="7370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1CA37CC5-EFEA-4FA6-BA7D-F539309BDE15}"/>
              </a:ext>
            </a:extLst>
          </p:cNvPr>
          <p:cNvSpPr/>
          <p:nvPr/>
        </p:nvSpPr>
        <p:spPr>
          <a:xfrm>
            <a:off x="7227184" y="2859916"/>
            <a:ext cx="792505" cy="7370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1DAF2E2E-F710-4448-899D-7E011C4BA6FE}"/>
              </a:ext>
            </a:extLst>
          </p:cNvPr>
          <p:cNvSpPr/>
          <p:nvPr/>
        </p:nvSpPr>
        <p:spPr>
          <a:xfrm>
            <a:off x="8019688" y="2859916"/>
            <a:ext cx="792505" cy="7370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309AA813-6485-4458-9CD0-FD443CF26815}"/>
              </a:ext>
            </a:extLst>
          </p:cNvPr>
          <p:cNvSpPr txBox="1"/>
          <p:nvPr/>
        </p:nvSpPr>
        <p:spPr>
          <a:xfrm>
            <a:off x="2754784" y="2059734"/>
            <a:ext cx="34291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img[:, :, 1:3:1, 1:3:1]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5305A477-115B-4CEA-876B-4DDA8A733E93}"/>
              </a:ext>
            </a:extLst>
          </p:cNvPr>
          <p:cNvSpPr txBox="1"/>
          <p:nvPr/>
        </p:nvSpPr>
        <p:spPr>
          <a:xfrm>
            <a:off x="6253339" y="2016784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A084746A-B051-4611-8402-AD7BC853158C}"/>
              </a:ext>
            </a:extLst>
          </p:cNvPr>
          <p:cNvSpPr/>
          <p:nvPr/>
        </p:nvSpPr>
        <p:spPr>
          <a:xfrm>
            <a:off x="914400" y="140208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B1AA4847-6BA9-45D3-949B-42A7C7389D18}"/>
              </a:ext>
            </a:extLst>
          </p:cNvPr>
          <p:cNvSpPr/>
          <p:nvPr/>
        </p:nvSpPr>
        <p:spPr>
          <a:xfrm>
            <a:off x="1200912" y="140208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5A36F3AE-C6DD-4AB5-B3B2-DE6AF10DC63D}"/>
              </a:ext>
            </a:extLst>
          </p:cNvPr>
          <p:cNvSpPr/>
          <p:nvPr/>
        </p:nvSpPr>
        <p:spPr>
          <a:xfrm>
            <a:off x="1487424" y="140208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0E343E04-04A8-49ED-AF61-E545BE0EE164}"/>
              </a:ext>
            </a:extLst>
          </p:cNvPr>
          <p:cNvSpPr/>
          <p:nvPr/>
        </p:nvSpPr>
        <p:spPr>
          <a:xfrm>
            <a:off x="914400" y="168859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1A755C4A-BF68-43B0-BF25-3662A10BED7D}"/>
              </a:ext>
            </a:extLst>
          </p:cNvPr>
          <p:cNvSpPr/>
          <p:nvPr/>
        </p:nvSpPr>
        <p:spPr>
          <a:xfrm>
            <a:off x="1200912" y="1688592"/>
            <a:ext cx="286512" cy="28651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D74EABC4-6A80-402A-88D0-F3CD8CC8A730}"/>
              </a:ext>
            </a:extLst>
          </p:cNvPr>
          <p:cNvSpPr/>
          <p:nvPr/>
        </p:nvSpPr>
        <p:spPr>
          <a:xfrm>
            <a:off x="1487424" y="1688592"/>
            <a:ext cx="286512" cy="28651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305DD81D-6FE5-4F14-BFB7-7D2D8B46B2F2}"/>
              </a:ext>
            </a:extLst>
          </p:cNvPr>
          <p:cNvSpPr/>
          <p:nvPr/>
        </p:nvSpPr>
        <p:spPr>
          <a:xfrm>
            <a:off x="914400" y="197510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B7CB2AB8-5DB2-47AF-A09B-C0EF631AAF98}"/>
              </a:ext>
            </a:extLst>
          </p:cNvPr>
          <p:cNvSpPr/>
          <p:nvPr/>
        </p:nvSpPr>
        <p:spPr>
          <a:xfrm>
            <a:off x="1200912" y="1975104"/>
            <a:ext cx="286512" cy="28651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734B58B6-9BA6-4FF7-8D01-AF518076A591}"/>
              </a:ext>
            </a:extLst>
          </p:cNvPr>
          <p:cNvSpPr/>
          <p:nvPr/>
        </p:nvSpPr>
        <p:spPr>
          <a:xfrm>
            <a:off x="1487424" y="1975104"/>
            <a:ext cx="286512" cy="28651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4586E6F1-A176-41A5-A23B-2A46BE64B4E0}"/>
              </a:ext>
            </a:extLst>
          </p:cNvPr>
          <p:cNvSpPr txBox="1"/>
          <p:nvPr/>
        </p:nvSpPr>
        <p:spPr>
          <a:xfrm>
            <a:off x="1054608" y="1048512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30AD02FB-C46A-4E97-A0AC-2068982215E5}"/>
              </a:ext>
            </a:extLst>
          </p:cNvPr>
          <p:cNvSpPr/>
          <p:nvPr/>
        </p:nvSpPr>
        <p:spPr>
          <a:xfrm>
            <a:off x="920278" y="1696335"/>
            <a:ext cx="847779" cy="5730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5684015E-E2F9-4565-BCE4-C183436BFA6D}"/>
              </a:ext>
            </a:extLst>
          </p:cNvPr>
          <p:cNvSpPr/>
          <p:nvPr/>
        </p:nvSpPr>
        <p:spPr>
          <a:xfrm>
            <a:off x="1206789" y="1417542"/>
            <a:ext cx="561268" cy="85057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5CA64230-7EF8-4F7B-9294-754E8D205F0D}"/>
              </a:ext>
            </a:extLst>
          </p:cNvPr>
          <p:cNvSpPr txBox="1"/>
          <p:nvPr/>
        </p:nvSpPr>
        <p:spPr>
          <a:xfrm>
            <a:off x="2754784" y="1249763"/>
            <a:ext cx="68146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it-IT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col[:, :, 1, 1, :, :] = img[:, :, 1:3:1, 1:3:1]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94218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도전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! XOR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게이트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2.4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퍼셉트론의 한계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DFA5719D-5050-42EE-8DD2-83454B9E9719}"/>
                  </a:ext>
                </a:extLst>
              </p:cNvPr>
              <p:cNvSpPr/>
              <p:nvPr/>
            </p:nvSpPr>
            <p:spPr>
              <a:xfrm>
                <a:off x="6680327" y="811589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DFA5719D-5050-42EE-8DD2-83454B9E97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0327" y="811589"/>
                <a:ext cx="987328" cy="49177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BBA91252-7DC0-448F-9049-114D69E7B221}"/>
                  </a:ext>
                </a:extLst>
              </p:cNvPr>
              <p:cNvSpPr/>
              <p:nvPr/>
            </p:nvSpPr>
            <p:spPr>
              <a:xfrm>
                <a:off x="7667655" y="811589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BBA91252-7DC0-448F-9049-114D69E7B2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7655" y="811589"/>
                <a:ext cx="987328" cy="49177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F0EAA4F7-0340-479A-B102-408E28D7B8C5}"/>
                  </a:ext>
                </a:extLst>
              </p:cNvPr>
              <p:cNvSpPr/>
              <p:nvPr/>
            </p:nvSpPr>
            <p:spPr>
              <a:xfrm>
                <a:off x="8654983" y="811589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F0EAA4F7-0340-479A-B102-408E28D7B8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4983" y="811589"/>
                <a:ext cx="987328" cy="491776"/>
              </a:xfrm>
              <a:prstGeom prst="rect">
                <a:avLst/>
              </a:prstGeom>
              <a:blipFill>
                <a:blip r:embed="rId5"/>
                <a:stretch>
                  <a:fillRect b="-6173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BFDFD60F-2C9C-4A59-8125-DE3D0BEEDC7D}"/>
              </a:ext>
            </a:extLst>
          </p:cNvPr>
          <p:cNvSpPr/>
          <p:nvPr/>
        </p:nvSpPr>
        <p:spPr>
          <a:xfrm>
            <a:off x="6680327" y="130336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CF84496-3935-48CD-8C57-1B008C937BB6}"/>
              </a:ext>
            </a:extLst>
          </p:cNvPr>
          <p:cNvSpPr/>
          <p:nvPr/>
        </p:nvSpPr>
        <p:spPr>
          <a:xfrm>
            <a:off x="7667655" y="130336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88CDF76-EB4A-461F-9C08-3A1F9EDE989A}"/>
              </a:ext>
            </a:extLst>
          </p:cNvPr>
          <p:cNvSpPr/>
          <p:nvPr/>
        </p:nvSpPr>
        <p:spPr>
          <a:xfrm>
            <a:off x="8654983" y="130336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7F0FC79-7DBA-4622-8CE1-F0E114255B0E}"/>
              </a:ext>
            </a:extLst>
          </p:cNvPr>
          <p:cNvSpPr/>
          <p:nvPr/>
        </p:nvSpPr>
        <p:spPr>
          <a:xfrm>
            <a:off x="6680327" y="179514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D3248F4-F973-4EB0-8714-4DBCF8313C3B}"/>
              </a:ext>
            </a:extLst>
          </p:cNvPr>
          <p:cNvSpPr/>
          <p:nvPr/>
        </p:nvSpPr>
        <p:spPr>
          <a:xfrm>
            <a:off x="7667655" y="179514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93F8437-94B9-4E52-83D5-9B52957BFCC0}"/>
              </a:ext>
            </a:extLst>
          </p:cNvPr>
          <p:cNvSpPr/>
          <p:nvPr/>
        </p:nvSpPr>
        <p:spPr>
          <a:xfrm>
            <a:off x="8654983" y="179514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32410C9-A32F-4C41-B1F2-45EDB3CC13B1}"/>
              </a:ext>
            </a:extLst>
          </p:cNvPr>
          <p:cNvSpPr/>
          <p:nvPr/>
        </p:nvSpPr>
        <p:spPr>
          <a:xfrm>
            <a:off x="6680327" y="2286917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590327D-0B82-4F24-BA26-C14EA64B33BA}"/>
              </a:ext>
            </a:extLst>
          </p:cNvPr>
          <p:cNvSpPr/>
          <p:nvPr/>
        </p:nvSpPr>
        <p:spPr>
          <a:xfrm>
            <a:off x="7667655" y="2286917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3058845-9351-40B7-88A4-ED4AF7FFC144}"/>
              </a:ext>
            </a:extLst>
          </p:cNvPr>
          <p:cNvSpPr/>
          <p:nvPr/>
        </p:nvSpPr>
        <p:spPr>
          <a:xfrm>
            <a:off x="8654983" y="2286917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C3D4A07-F8A2-40D3-A8FB-AABBFE0354C5}"/>
              </a:ext>
            </a:extLst>
          </p:cNvPr>
          <p:cNvSpPr/>
          <p:nvPr/>
        </p:nvSpPr>
        <p:spPr>
          <a:xfrm>
            <a:off x="6680327" y="277869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B8AF7EE-0F9C-4C9B-A41F-F3D9E2F6E3C1}"/>
              </a:ext>
            </a:extLst>
          </p:cNvPr>
          <p:cNvSpPr/>
          <p:nvPr/>
        </p:nvSpPr>
        <p:spPr>
          <a:xfrm>
            <a:off x="7667655" y="277869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8674DE9-CB41-4312-A344-3756C17963EE}"/>
              </a:ext>
            </a:extLst>
          </p:cNvPr>
          <p:cNvSpPr/>
          <p:nvPr/>
        </p:nvSpPr>
        <p:spPr>
          <a:xfrm>
            <a:off x="8654983" y="277869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28A0D07F-B372-4B5A-BBFC-A45FEA864F03}"/>
              </a:ext>
            </a:extLst>
          </p:cNvPr>
          <p:cNvCxnSpPr/>
          <p:nvPr/>
        </p:nvCxnSpPr>
        <p:spPr>
          <a:xfrm flipV="1">
            <a:off x="2821738" y="3292962"/>
            <a:ext cx="0" cy="25636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163A33C5-4446-4935-9DDA-AF6F0ABDA785}"/>
              </a:ext>
            </a:extLst>
          </p:cNvPr>
          <p:cNvCxnSpPr>
            <a:cxnSpLocks/>
          </p:cNvCxnSpPr>
          <p:nvPr/>
        </p:nvCxnSpPr>
        <p:spPr>
          <a:xfrm>
            <a:off x="2619784" y="5643475"/>
            <a:ext cx="276002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CD940E6-8AC3-4351-883B-6A6922731696}"/>
                  </a:ext>
                </a:extLst>
              </p:cNvPr>
              <p:cNvSpPr txBox="1"/>
              <p:nvPr/>
            </p:nvSpPr>
            <p:spPr>
              <a:xfrm>
                <a:off x="5358780" y="5458809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CD940E6-8AC3-4351-883B-6A69227316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8780" y="5458809"/>
                <a:ext cx="445973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0435347A-37F1-459C-A7EB-E01BFD3BC89A}"/>
                  </a:ext>
                </a:extLst>
              </p:cNvPr>
              <p:cNvSpPr txBox="1"/>
              <p:nvPr/>
            </p:nvSpPr>
            <p:spPr>
              <a:xfrm>
                <a:off x="2619784" y="2954408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0435347A-37F1-459C-A7EB-E01BFD3BC8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9784" y="2954408"/>
                <a:ext cx="445973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3A62B47-5271-4190-A86C-0664AC81C3FC}"/>
                  </a:ext>
                </a:extLst>
              </p:cNvPr>
              <p:cNvSpPr txBox="1"/>
              <p:nvPr/>
            </p:nvSpPr>
            <p:spPr>
              <a:xfrm>
                <a:off x="2478521" y="5631798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3A62B47-5271-4190-A86C-0664AC81C3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8521" y="5631798"/>
                <a:ext cx="445973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타원 48">
            <a:extLst>
              <a:ext uri="{FF2B5EF4-FFF2-40B4-BE49-F238E27FC236}">
                <a16:creationId xmlns:a16="http://schemas.microsoft.com/office/drawing/2014/main" id="{550C0485-5F39-482E-9F3E-A6A76CE1B0C7}"/>
              </a:ext>
            </a:extLst>
          </p:cNvPr>
          <p:cNvSpPr/>
          <p:nvPr/>
        </p:nvSpPr>
        <p:spPr>
          <a:xfrm>
            <a:off x="2731008" y="5566854"/>
            <a:ext cx="153242" cy="15324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이등변 삼각형 56">
            <a:extLst>
              <a:ext uri="{FF2B5EF4-FFF2-40B4-BE49-F238E27FC236}">
                <a16:creationId xmlns:a16="http://schemas.microsoft.com/office/drawing/2014/main" id="{A202BD9A-E646-48FB-A5B3-FA67C2A2C0B4}"/>
              </a:ext>
            </a:extLst>
          </p:cNvPr>
          <p:cNvSpPr/>
          <p:nvPr/>
        </p:nvSpPr>
        <p:spPr>
          <a:xfrm>
            <a:off x="2726069" y="4328972"/>
            <a:ext cx="179377" cy="154635"/>
          </a:xfrm>
          <a:prstGeom prst="triangl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E62899D-EAD9-4E1F-BED7-5F49987F1D70}"/>
              </a:ext>
            </a:extLst>
          </p:cNvPr>
          <p:cNvSpPr txBox="1"/>
          <p:nvPr/>
        </p:nvSpPr>
        <p:spPr>
          <a:xfrm>
            <a:off x="311894" y="1072532"/>
            <a:ext cx="58528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xor gate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결정 경계</a:t>
            </a:r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: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직선 방정식으로는 해결할 수 없다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5FDDF558-781C-4910-ABE9-977A3A0AE256}"/>
              </a:ext>
            </a:extLst>
          </p:cNvPr>
          <p:cNvSpPr/>
          <p:nvPr/>
        </p:nvSpPr>
        <p:spPr>
          <a:xfrm>
            <a:off x="3999798" y="4303299"/>
            <a:ext cx="153242" cy="15324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이등변 삼각형 38">
            <a:extLst>
              <a:ext uri="{FF2B5EF4-FFF2-40B4-BE49-F238E27FC236}">
                <a16:creationId xmlns:a16="http://schemas.microsoft.com/office/drawing/2014/main" id="{2B458C2F-5630-40F6-BFB1-DCD36463B791}"/>
              </a:ext>
            </a:extLst>
          </p:cNvPr>
          <p:cNvSpPr/>
          <p:nvPr/>
        </p:nvSpPr>
        <p:spPr>
          <a:xfrm>
            <a:off x="3999798" y="5546826"/>
            <a:ext cx="179377" cy="154635"/>
          </a:xfrm>
          <a:prstGeom prst="triangl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2454D7-D6F9-4F15-A637-DAFC57D6A093}"/>
              </a:ext>
            </a:extLst>
          </p:cNvPr>
          <p:cNvSpPr txBox="1"/>
          <p:nvPr/>
        </p:nvSpPr>
        <p:spPr>
          <a:xfrm>
            <a:off x="7099139" y="3671711"/>
            <a:ext cx="694421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a=3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a=5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a=3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a=5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...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AE7603D-07DE-42CC-A148-853179807F66}"/>
              </a:ext>
            </a:extLst>
          </p:cNvPr>
          <p:cNvSpPr txBox="1"/>
          <p:nvPr/>
        </p:nvSpPr>
        <p:spPr>
          <a:xfrm>
            <a:off x="8307772" y="3671711"/>
            <a:ext cx="120417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a=a^6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0011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0110 ^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0101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0110 ^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0011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606629F-1286-4370-9DC6-8AC08E878DBC}"/>
              </a:ext>
            </a:extLst>
          </p:cNvPr>
          <p:cNvSpPr txBox="1"/>
          <p:nvPr/>
        </p:nvSpPr>
        <p:spPr>
          <a:xfrm>
            <a:off x="9956243" y="3671711"/>
            <a:ext cx="120417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0011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0101 ^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-----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0110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0D8BF482-73A3-468D-93C4-D584BED7211D}"/>
              </a:ext>
            </a:extLst>
          </p:cNvPr>
          <p:cNvCxnSpPr/>
          <p:nvPr/>
        </p:nvCxnSpPr>
        <p:spPr>
          <a:xfrm>
            <a:off x="2478521" y="3429000"/>
            <a:ext cx="2880259" cy="288025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3071225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536416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 (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그림이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1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장인 경우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)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 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FFFB51C-2FE6-444A-9336-4800B59CAA77}"/>
              </a:ext>
            </a:extLst>
          </p:cNvPr>
          <p:cNvSpPr/>
          <p:nvPr/>
        </p:nvSpPr>
        <p:spPr>
          <a:xfrm>
            <a:off x="375450" y="146494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64DCCA4-66E8-4914-9498-2F79B7649396}"/>
              </a:ext>
            </a:extLst>
          </p:cNvPr>
          <p:cNvSpPr/>
          <p:nvPr/>
        </p:nvSpPr>
        <p:spPr>
          <a:xfrm>
            <a:off x="661962" y="146494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F410650-211E-4E2C-9F19-5C041D1AE640}"/>
              </a:ext>
            </a:extLst>
          </p:cNvPr>
          <p:cNvSpPr/>
          <p:nvPr/>
        </p:nvSpPr>
        <p:spPr>
          <a:xfrm>
            <a:off x="948474" y="146494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4DCD579-5ED1-4FBA-B262-D3EA4F5CDCF7}"/>
              </a:ext>
            </a:extLst>
          </p:cNvPr>
          <p:cNvSpPr/>
          <p:nvPr/>
        </p:nvSpPr>
        <p:spPr>
          <a:xfrm>
            <a:off x="375450" y="175145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A08D16E-DDE2-445C-8E38-9D7D812C1499}"/>
              </a:ext>
            </a:extLst>
          </p:cNvPr>
          <p:cNvSpPr/>
          <p:nvPr/>
        </p:nvSpPr>
        <p:spPr>
          <a:xfrm>
            <a:off x="661962" y="175145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D6E5B72-A6E3-4F9F-A15A-D339AC35B73E}"/>
              </a:ext>
            </a:extLst>
          </p:cNvPr>
          <p:cNvSpPr/>
          <p:nvPr/>
        </p:nvSpPr>
        <p:spPr>
          <a:xfrm>
            <a:off x="948474" y="175145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99BDA30-F6A5-427F-A460-DFFB9E5544E4}"/>
              </a:ext>
            </a:extLst>
          </p:cNvPr>
          <p:cNvSpPr/>
          <p:nvPr/>
        </p:nvSpPr>
        <p:spPr>
          <a:xfrm>
            <a:off x="375450" y="203796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25A2CB3-2842-4468-B7D7-50B9B6AF441C}"/>
              </a:ext>
            </a:extLst>
          </p:cNvPr>
          <p:cNvSpPr/>
          <p:nvPr/>
        </p:nvSpPr>
        <p:spPr>
          <a:xfrm>
            <a:off x="661962" y="203796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06562AA-A4B5-4092-821A-D1C9178171AE}"/>
              </a:ext>
            </a:extLst>
          </p:cNvPr>
          <p:cNvSpPr/>
          <p:nvPr/>
        </p:nvSpPr>
        <p:spPr>
          <a:xfrm>
            <a:off x="948474" y="203796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4D7BDE-BB9D-4A64-8089-962B26F897AC}"/>
              </a:ext>
            </a:extLst>
          </p:cNvPr>
          <p:cNvSpPr txBox="1"/>
          <p:nvPr/>
        </p:nvSpPr>
        <p:spPr>
          <a:xfrm>
            <a:off x="1054608" y="1048512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14AA26-1D94-48D9-B4A5-C14BB6CE2F86}"/>
              </a:ext>
            </a:extLst>
          </p:cNvPr>
          <p:cNvSpPr txBox="1"/>
          <p:nvPr/>
        </p:nvSpPr>
        <p:spPr>
          <a:xfrm>
            <a:off x="506375" y="73684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(1,1,3,3)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ACC5E25-8381-428C-9F31-ABD7325B870A}"/>
              </a:ext>
            </a:extLst>
          </p:cNvPr>
          <p:cNvSpPr/>
          <p:nvPr/>
        </p:nvSpPr>
        <p:spPr>
          <a:xfrm>
            <a:off x="3198659" y="1425869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63F2003-B253-45FF-8782-57A118A5380F}"/>
              </a:ext>
            </a:extLst>
          </p:cNvPr>
          <p:cNvSpPr/>
          <p:nvPr/>
        </p:nvSpPr>
        <p:spPr>
          <a:xfrm>
            <a:off x="3485171" y="1425869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1008296-9244-4123-ADA2-8CD6219E8125}"/>
              </a:ext>
            </a:extLst>
          </p:cNvPr>
          <p:cNvSpPr/>
          <p:nvPr/>
        </p:nvSpPr>
        <p:spPr>
          <a:xfrm>
            <a:off x="3198659" y="1712381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68CCF8A-8642-48E9-BE5D-F309B5803641}"/>
              </a:ext>
            </a:extLst>
          </p:cNvPr>
          <p:cNvSpPr/>
          <p:nvPr/>
        </p:nvSpPr>
        <p:spPr>
          <a:xfrm>
            <a:off x="3485171" y="1712381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4FE18F5-A145-49BE-AA22-D72A0E1F226E}"/>
              </a:ext>
            </a:extLst>
          </p:cNvPr>
          <p:cNvSpPr txBox="1"/>
          <p:nvPr/>
        </p:nvSpPr>
        <p:spPr>
          <a:xfrm>
            <a:off x="3018390" y="1048512"/>
            <a:ext cx="10310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filter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5A80D4-EE01-4A8C-BC60-518C35A7F779}"/>
              </a:ext>
            </a:extLst>
          </p:cNvPr>
          <p:cNvSpPr txBox="1"/>
          <p:nvPr/>
        </p:nvSpPr>
        <p:spPr>
          <a:xfrm>
            <a:off x="2773343" y="736844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8319DEB-DE11-4546-9254-07739583FC1C}"/>
              </a:ext>
            </a:extLst>
          </p:cNvPr>
          <p:cNvSpPr/>
          <p:nvPr/>
        </p:nvSpPr>
        <p:spPr>
          <a:xfrm>
            <a:off x="5705856" y="144862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2D9FCA8-2780-4ED3-97EC-07FA1D2FC5A5}"/>
              </a:ext>
            </a:extLst>
          </p:cNvPr>
          <p:cNvSpPr/>
          <p:nvPr/>
        </p:nvSpPr>
        <p:spPr>
          <a:xfrm>
            <a:off x="5992368" y="144862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C79ED6B-48AD-4802-A8C8-59E8FDEE3BE4}"/>
              </a:ext>
            </a:extLst>
          </p:cNvPr>
          <p:cNvSpPr/>
          <p:nvPr/>
        </p:nvSpPr>
        <p:spPr>
          <a:xfrm>
            <a:off x="5705856" y="173513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1D65FFC-DE0C-4CDF-BA10-5C396B05F19F}"/>
              </a:ext>
            </a:extLst>
          </p:cNvPr>
          <p:cNvSpPr/>
          <p:nvPr/>
        </p:nvSpPr>
        <p:spPr>
          <a:xfrm>
            <a:off x="5992368" y="173513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9538A95-72F8-49C1-A2C9-9EA8D508EBCE}"/>
              </a:ext>
            </a:extLst>
          </p:cNvPr>
          <p:cNvSpPr txBox="1"/>
          <p:nvPr/>
        </p:nvSpPr>
        <p:spPr>
          <a:xfrm>
            <a:off x="5271208" y="74324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2DB2A1A-D16C-4EAF-9C1D-2D458011B6D0}"/>
              </a:ext>
            </a:extLst>
          </p:cNvPr>
          <p:cNvSpPr txBox="1"/>
          <p:nvPr/>
        </p:nvSpPr>
        <p:spPr>
          <a:xfrm>
            <a:off x="5586413" y="1048512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304771C-5E79-4188-9387-5F6F1C661968}"/>
              </a:ext>
            </a:extLst>
          </p:cNvPr>
          <p:cNvSpPr/>
          <p:nvPr/>
        </p:nvSpPr>
        <p:spPr>
          <a:xfrm>
            <a:off x="422898" y="1479309"/>
            <a:ext cx="567018" cy="5730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18AFC520-4447-41E1-B0B2-B23826D8A644}"/>
              </a:ext>
            </a:extLst>
          </p:cNvPr>
          <p:cNvSpPr txBox="1"/>
          <p:nvPr/>
        </p:nvSpPr>
        <p:spPr>
          <a:xfrm>
            <a:off x="614105" y="2247900"/>
            <a:ext cx="949490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           (1, 1, 2, 2, 2, 2)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 = col.transpose(0, 4, 5, 1, 2, 3).reshape(N*out_h*out_w, -1)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           (1, 2, 2, 1, 2, 2)</a:t>
            </a: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7C383C7D-9B9A-403D-A14C-04B6ED0CF6DB}"/>
              </a:ext>
            </a:extLst>
          </p:cNvPr>
          <p:cNvSpPr/>
          <p:nvPr/>
        </p:nvSpPr>
        <p:spPr>
          <a:xfrm>
            <a:off x="5043896" y="2247900"/>
            <a:ext cx="826118" cy="400110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highlight>
                <a:srgbClr val="FF0000"/>
              </a:highlight>
              <a:latin typeface="Consolas" panose="020B0609020204030204" pitchFamily="49" charset="0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F7CADA45-D77E-46D8-98AE-82251D6C71FD}"/>
              </a:ext>
            </a:extLst>
          </p:cNvPr>
          <p:cNvSpPr/>
          <p:nvPr/>
        </p:nvSpPr>
        <p:spPr>
          <a:xfrm>
            <a:off x="3771683" y="2896981"/>
            <a:ext cx="826118" cy="400110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highlight>
                <a:srgbClr val="FF0000"/>
              </a:highlight>
              <a:latin typeface="Consolas" panose="020B0609020204030204" pitchFamily="49" charset="0"/>
            </a:endParaRPr>
          </a:p>
        </p:txBody>
      </p:sp>
      <p:cxnSp>
        <p:nvCxnSpPr>
          <p:cNvPr id="146" name="직선 화살표 연결선 145">
            <a:extLst>
              <a:ext uri="{FF2B5EF4-FFF2-40B4-BE49-F238E27FC236}">
                <a16:creationId xmlns:a16="http://schemas.microsoft.com/office/drawing/2014/main" id="{77A952A0-B660-4CF6-B6E0-14CA1CB0449F}"/>
              </a:ext>
            </a:extLst>
          </p:cNvPr>
          <p:cNvCxnSpPr>
            <a:stCxn id="144" idx="2"/>
            <a:endCxn id="145" idx="0"/>
          </p:cNvCxnSpPr>
          <p:nvPr/>
        </p:nvCxnSpPr>
        <p:spPr>
          <a:xfrm flipH="1">
            <a:off x="4184742" y="2648010"/>
            <a:ext cx="1272213" cy="24897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DE7EB6E9-307F-4961-A1B8-2356268D383A}"/>
              </a:ext>
            </a:extLst>
          </p:cNvPr>
          <p:cNvSpPr/>
          <p:nvPr/>
        </p:nvSpPr>
        <p:spPr>
          <a:xfrm>
            <a:off x="3862297" y="2247900"/>
            <a:ext cx="1078347" cy="400110"/>
          </a:xfrm>
          <a:prstGeom prst="rect">
            <a:avLst/>
          </a:prstGeom>
          <a:noFill/>
          <a:ln w="19050"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highlight>
                <a:srgbClr val="FF0000"/>
              </a:highlight>
              <a:latin typeface="Consolas" panose="020B0609020204030204" pitchFamily="49" charset="0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60B770F0-6D71-4923-A633-EE14C4223284}"/>
              </a:ext>
            </a:extLst>
          </p:cNvPr>
          <p:cNvSpPr/>
          <p:nvPr/>
        </p:nvSpPr>
        <p:spPr>
          <a:xfrm>
            <a:off x="4701053" y="2894070"/>
            <a:ext cx="1078347" cy="400110"/>
          </a:xfrm>
          <a:prstGeom prst="rect">
            <a:avLst/>
          </a:prstGeom>
          <a:noFill/>
          <a:ln w="19050"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highlight>
                <a:srgbClr val="FF0000"/>
              </a:highlight>
              <a:latin typeface="Consolas" panose="020B0609020204030204" pitchFamily="49" charset="0"/>
            </a:endParaRPr>
          </a:p>
        </p:txBody>
      </p:sp>
      <p:cxnSp>
        <p:nvCxnSpPr>
          <p:cNvPr id="149" name="직선 화살표 연결선 148">
            <a:extLst>
              <a:ext uri="{FF2B5EF4-FFF2-40B4-BE49-F238E27FC236}">
                <a16:creationId xmlns:a16="http://schemas.microsoft.com/office/drawing/2014/main" id="{6E663E31-A060-4517-BB60-5B350A698F9F}"/>
              </a:ext>
            </a:extLst>
          </p:cNvPr>
          <p:cNvCxnSpPr>
            <a:cxnSpLocks/>
            <a:stCxn id="147" idx="2"/>
            <a:endCxn id="148" idx="0"/>
          </p:cNvCxnSpPr>
          <p:nvPr/>
        </p:nvCxnSpPr>
        <p:spPr>
          <a:xfrm>
            <a:off x="4401471" y="2648010"/>
            <a:ext cx="838756" cy="24606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9B116FF5-3955-4368-8F4C-AE13099D3CE3}"/>
              </a:ext>
            </a:extLst>
          </p:cNvPr>
          <p:cNvSpPr/>
          <p:nvPr/>
        </p:nvSpPr>
        <p:spPr>
          <a:xfrm>
            <a:off x="-953528" y="4918406"/>
            <a:ext cx="9631650" cy="12882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ED549685-4F08-4C84-A54F-E05AE14F2D6A}"/>
              </a:ext>
            </a:extLst>
          </p:cNvPr>
          <p:cNvSpPr/>
          <p:nvPr/>
        </p:nvSpPr>
        <p:spPr>
          <a:xfrm>
            <a:off x="-862088" y="5003750"/>
            <a:ext cx="4730466" cy="10992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3F840FE9-240E-449B-9394-B74E1E42FDE7}"/>
              </a:ext>
            </a:extLst>
          </p:cNvPr>
          <p:cNvSpPr/>
          <p:nvPr/>
        </p:nvSpPr>
        <p:spPr>
          <a:xfrm>
            <a:off x="3850120" y="5003750"/>
            <a:ext cx="4730466" cy="10992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CA183E72-4088-4457-B026-920D5254A726}"/>
              </a:ext>
            </a:extLst>
          </p:cNvPr>
          <p:cNvSpPr/>
          <p:nvPr/>
        </p:nvSpPr>
        <p:spPr>
          <a:xfrm>
            <a:off x="-770648" y="5101931"/>
            <a:ext cx="2271549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E1ADB3AF-C403-450B-A8CB-DAD8AA03ACDD}"/>
              </a:ext>
            </a:extLst>
          </p:cNvPr>
          <p:cNvSpPr/>
          <p:nvPr/>
        </p:nvSpPr>
        <p:spPr>
          <a:xfrm>
            <a:off x="1500901" y="5101931"/>
            <a:ext cx="2271549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FAE2BE7B-6CFC-4EC2-9A67-C95D59FD543C}"/>
              </a:ext>
            </a:extLst>
          </p:cNvPr>
          <p:cNvSpPr/>
          <p:nvPr/>
        </p:nvSpPr>
        <p:spPr>
          <a:xfrm>
            <a:off x="-692978" y="5165475"/>
            <a:ext cx="2116209" cy="788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CDBA0E2D-1473-4175-94C0-8B74E8CC3941}"/>
              </a:ext>
            </a:extLst>
          </p:cNvPr>
          <p:cNvSpPr/>
          <p:nvPr/>
        </p:nvSpPr>
        <p:spPr>
          <a:xfrm>
            <a:off x="-624149" y="5255082"/>
            <a:ext cx="996420" cy="6358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E9F4C365-C918-402E-B10A-3932A3C05823}"/>
              </a:ext>
            </a:extLst>
          </p:cNvPr>
          <p:cNvSpPr/>
          <p:nvPr/>
        </p:nvSpPr>
        <p:spPr>
          <a:xfrm>
            <a:off x="368688" y="5255082"/>
            <a:ext cx="996420" cy="6358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99AADF89-31BF-44AB-B5F6-9AED7BF3FA46}"/>
              </a:ext>
            </a:extLst>
          </p:cNvPr>
          <p:cNvSpPr/>
          <p:nvPr/>
        </p:nvSpPr>
        <p:spPr>
          <a:xfrm>
            <a:off x="-544664" y="5337417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7B3FDF6F-421C-43D6-B1BC-D70B827DC640}"/>
              </a:ext>
            </a:extLst>
          </p:cNvPr>
          <p:cNvSpPr/>
          <p:nvPr/>
        </p:nvSpPr>
        <p:spPr>
          <a:xfrm>
            <a:off x="-130941" y="5337417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F9FC4FB8-ED73-45CA-8F94-B1317A01BF5A}"/>
              </a:ext>
            </a:extLst>
          </p:cNvPr>
          <p:cNvSpPr/>
          <p:nvPr/>
        </p:nvSpPr>
        <p:spPr>
          <a:xfrm>
            <a:off x="450882" y="5335094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E949BC77-C727-45F0-B460-335101C02123}"/>
              </a:ext>
            </a:extLst>
          </p:cNvPr>
          <p:cNvSpPr/>
          <p:nvPr/>
        </p:nvSpPr>
        <p:spPr>
          <a:xfrm>
            <a:off x="864605" y="5335094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F008CB85-A94C-475D-B983-CF264E47B5ED}"/>
              </a:ext>
            </a:extLst>
          </p:cNvPr>
          <p:cNvSpPr/>
          <p:nvPr/>
        </p:nvSpPr>
        <p:spPr>
          <a:xfrm>
            <a:off x="1591171" y="5176676"/>
            <a:ext cx="2116209" cy="788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29ED7698-CC57-4022-9CB6-F3B0AB1C825F}"/>
              </a:ext>
            </a:extLst>
          </p:cNvPr>
          <p:cNvSpPr/>
          <p:nvPr/>
        </p:nvSpPr>
        <p:spPr>
          <a:xfrm>
            <a:off x="1660000" y="5266283"/>
            <a:ext cx="996420" cy="6358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7A90C54C-D618-4F9A-AD6E-8E361B72CFF1}"/>
              </a:ext>
            </a:extLst>
          </p:cNvPr>
          <p:cNvSpPr/>
          <p:nvPr/>
        </p:nvSpPr>
        <p:spPr>
          <a:xfrm>
            <a:off x="2652837" y="5266283"/>
            <a:ext cx="996420" cy="6358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6C3DD1FB-3F00-4B57-A773-20B9176DF90F}"/>
              </a:ext>
            </a:extLst>
          </p:cNvPr>
          <p:cNvSpPr/>
          <p:nvPr/>
        </p:nvSpPr>
        <p:spPr>
          <a:xfrm>
            <a:off x="1739485" y="5348618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52ECC25A-4D7A-4813-B7AE-C0C2B0307D61}"/>
              </a:ext>
            </a:extLst>
          </p:cNvPr>
          <p:cNvSpPr/>
          <p:nvPr/>
        </p:nvSpPr>
        <p:spPr>
          <a:xfrm>
            <a:off x="2153208" y="5348618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5168BF4F-2716-4AAE-B0A8-9B922BE9C51F}"/>
              </a:ext>
            </a:extLst>
          </p:cNvPr>
          <p:cNvSpPr/>
          <p:nvPr/>
        </p:nvSpPr>
        <p:spPr>
          <a:xfrm>
            <a:off x="2735031" y="5346295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F8C1501E-19EC-48A9-B5CF-BD6B5CD5266D}"/>
              </a:ext>
            </a:extLst>
          </p:cNvPr>
          <p:cNvSpPr/>
          <p:nvPr/>
        </p:nvSpPr>
        <p:spPr>
          <a:xfrm>
            <a:off x="3148754" y="5346295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017CD0FD-6A01-4E23-B88D-776CFB880385}"/>
              </a:ext>
            </a:extLst>
          </p:cNvPr>
          <p:cNvSpPr/>
          <p:nvPr/>
        </p:nvSpPr>
        <p:spPr>
          <a:xfrm>
            <a:off x="3945727" y="5100703"/>
            <a:ext cx="2271549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CB4A07DC-8D13-4BF3-A29F-99EBDD65B241}"/>
              </a:ext>
            </a:extLst>
          </p:cNvPr>
          <p:cNvSpPr/>
          <p:nvPr/>
        </p:nvSpPr>
        <p:spPr>
          <a:xfrm>
            <a:off x="6217276" y="5100703"/>
            <a:ext cx="2271549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3C2695A0-75D2-49BF-9D31-60D3EB37EAF5}"/>
              </a:ext>
            </a:extLst>
          </p:cNvPr>
          <p:cNvSpPr/>
          <p:nvPr/>
        </p:nvSpPr>
        <p:spPr>
          <a:xfrm>
            <a:off x="4023397" y="5164247"/>
            <a:ext cx="2116209" cy="788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FA11D512-2BE3-49E1-BBC8-5C6815F40466}"/>
              </a:ext>
            </a:extLst>
          </p:cNvPr>
          <p:cNvSpPr/>
          <p:nvPr/>
        </p:nvSpPr>
        <p:spPr>
          <a:xfrm>
            <a:off x="4092226" y="5253854"/>
            <a:ext cx="996420" cy="6358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3F63F746-AE99-4997-980F-75776BAC2534}"/>
              </a:ext>
            </a:extLst>
          </p:cNvPr>
          <p:cNvSpPr/>
          <p:nvPr/>
        </p:nvSpPr>
        <p:spPr>
          <a:xfrm>
            <a:off x="5085063" y="5253854"/>
            <a:ext cx="996420" cy="6358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A22C746F-A1BD-4876-9547-FB9E131758DA}"/>
              </a:ext>
            </a:extLst>
          </p:cNvPr>
          <p:cNvSpPr/>
          <p:nvPr/>
        </p:nvSpPr>
        <p:spPr>
          <a:xfrm>
            <a:off x="4171711" y="5336189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3C35540F-D9D6-405E-8BAB-D650DE86F5FC}"/>
              </a:ext>
            </a:extLst>
          </p:cNvPr>
          <p:cNvSpPr/>
          <p:nvPr/>
        </p:nvSpPr>
        <p:spPr>
          <a:xfrm>
            <a:off x="4585434" y="5336189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DBB580DF-B91E-42A6-A8FD-E4227B7403FD}"/>
              </a:ext>
            </a:extLst>
          </p:cNvPr>
          <p:cNvSpPr/>
          <p:nvPr/>
        </p:nvSpPr>
        <p:spPr>
          <a:xfrm>
            <a:off x="5167257" y="5333866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19B3007E-CD77-4D37-8EFA-5A941FBBDFE3}"/>
              </a:ext>
            </a:extLst>
          </p:cNvPr>
          <p:cNvSpPr/>
          <p:nvPr/>
        </p:nvSpPr>
        <p:spPr>
          <a:xfrm>
            <a:off x="5580980" y="5333866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EC26765B-3410-4EFC-91EA-1B97D3BDA84C}"/>
              </a:ext>
            </a:extLst>
          </p:cNvPr>
          <p:cNvSpPr/>
          <p:nvPr/>
        </p:nvSpPr>
        <p:spPr>
          <a:xfrm>
            <a:off x="6307546" y="5175448"/>
            <a:ext cx="2116209" cy="788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2984D833-BEF9-46CF-ABAC-16936AFB72B5}"/>
              </a:ext>
            </a:extLst>
          </p:cNvPr>
          <p:cNvSpPr/>
          <p:nvPr/>
        </p:nvSpPr>
        <p:spPr>
          <a:xfrm>
            <a:off x="6376375" y="5265055"/>
            <a:ext cx="996420" cy="6358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C8F12D45-1C5E-4F70-8C2F-DF321CCDFCF9}"/>
              </a:ext>
            </a:extLst>
          </p:cNvPr>
          <p:cNvSpPr/>
          <p:nvPr/>
        </p:nvSpPr>
        <p:spPr>
          <a:xfrm>
            <a:off x="7369212" y="5265055"/>
            <a:ext cx="996420" cy="6358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9FFAF670-2CAC-45C5-A3B6-52D3ED0EC80B}"/>
              </a:ext>
            </a:extLst>
          </p:cNvPr>
          <p:cNvSpPr/>
          <p:nvPr/>
        </p:nvSpPr>
        <p:spPr>
          <a:xfrm>
            <a:off x="6455860" y="5347390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2849A508-1D9E-4B9E-91B9-86250BFCA2D8}"/>
              </a:ext>
            </a:extLst>
          </p:cNvPr>
          <p:cNvSpPr/>
          <p:nvPr/>
        </p:nvSpPr>
        <p:spPr>
          <a:xfrm>
            <a:off x="6869583" y="5347390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3B3FB5B9-A2BF-4050-B119-8A2873EAAD84}"/>
              </a:ext>
            </a:extLst>
          </p:cNvPr>
          <p:cNvSpPr/>
          <p:nvPr/>
        </p:nvSpPr>
        <p:spPr>
          <a:xfrm>
            <a:off x="7451406" y="5345067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B788930F-4FFE-4F33-ADF8-113BC690AF99}"/>
              </a:ext>
            </a:extLst>
          </p:cNvPr>
          <p:cNvSpPr/>
          <p:nvPr/>
        </p:nvSpPr>
        <p:spPr>
          <a:xfrm>
            <a:off x="7865129" y="5345067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41AE0D1-7721-47C0-AB0A-0F958D2F479F}"/>
              </a:ext>
            </a:extLst>
          </p:cNvPr>
          <p:cNvSpPr/>
          <p:nvPr/>
        </p:nvSpPr>
        <p:spPr>
          <a:xfrm>
            <a:off x="9481662" y="4812382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2D97D99F-6AB5-4A30-A327-01994273C257}"/>
              </a:ext>
            </a:extLst>
          </p:cNvPr>
          <p:cNvSpPr/>
          <p:nvPr/>
        </p:nvSpPr>
        <p:spPr>
          <a:xfrm>
            <a:off x="9894006" y="4812382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6D9DC76F-BF35-4A73-BD40-AE8D32CFDF49}"/>
              </a:ext>
            </a:extLst>
          </p:cNvPr>
          <p:cNvSpPr/>
          <p:nvPr/>
        </p:nvSpPr>
        <p:spPr>
          <a:xfrm>
            <a:off x="10306350" y="4812382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1728DF3A-8116-4395-A150-473762A67B3C}"/>
              </a:ext>
            </a:extLst>
          </p:cNvPr>
          <p:cNvSpPr/>
          <p:nvPr/>
        </p:nvSpPr>
        <p:spPr>
          <a:xfrm>
            <a:off x="10718694" y="4812382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B8E4079F-AD33-4935-8238-EEB7EC1D5F1F}"/>
              </a:ext>
            </a:extLst>
          </p:cNvPr>
          <p:cNvSpPr/>
          <p:nvPr/>
        </p:nvSpPr>
        <p:spPr>
          <a:xfrm>
            <a:off x="9481662" y="5208408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46F01F83-7E87-4484-B201-1147BF6C187B}"/>
              </a:ext>
            </a:extLst>
          </p:cNvPr>
          <p:cNvSpPr/>
          <p:nvPr/>
        </p:nvSpPr>
        <p:spPr>
          <a:xfrm>
            <a:off x="9894006" y="5208408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1789DBD0-223D-4D02-9AB2-26CB7636C6EF}"/>
              </a:ext>
            </a:extLst>
          </p:cNvPr>
          <p:cNvSpPr/>
          <p:nvPr/>
        </p:nvSpPr>
        <p:spPr>
          <a:xfrm>
            <a:off x="10306350" y="5208408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B60B960C-11F3-461D-BE22-AF0CBCD6FDED}"/>
              </a:ext>
            </a:extLst>
          </p:cNvPr>
          <p:cNvSpPr/>
          <p:nvPr/>
        </p:nvSpPr>
        <p:spPr>
          <a:xfrm>
            <a:off x="10718694" y="5208408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B00ED35E-188E-4FA8-8900-C2DA057D6129}"/>
              </a:ext>
            </a:extLst>
          </p:cNvPr>
          <p:cNvSpPr/>
          <p:nvPr/>
        </p:nvSpPr>
        <p:spPr>
          <a:xfrm>
            <a:off x="9481662" y="5604434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153E67A3-1894-47EA-B7B3-9BEB3415A24E}"/>
              </a:ext>
            </a:extLst>
          </p:cNvPr>
          <p:cNvSpPr/>
          <p:nvPr/>
        </p:nvSpPr>
        <p:spPr>
          <a:xfrm>
            <a:off x="9894006" y="5604434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DC24B5AD-6E50-4D77-838C-683F0865A17B}"/>
              </a:ext>
            </a:extLst>
          </p:cNvPr>
          <p:cNvSpPr/>
          <p:nvPr/>
        </p:nvSpPr>
        <p:spPr>
          <a:xfrm>
            <a:off x="10306350" y="5604434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D55905BD-5F87-450E-A62C-DAB28EC18199}"/>
              </a:ext>
            </a:extLst>
          </p:cNvPr>
          <p:cNvSpPr/>
          <p:nvPr/>
        </p:nvSpPr>
        <p:spPr>
          <a:xfrm>
            <a:off x="10718694" y="5604434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363D2F05-9F8A-446C-9912-BD1C94872401}"/>
              </a:ext>
            </a:extLst>
          </p:cNvPr>
          <p:cNvSpPr/>
          <p:nvPr/>
        </p:nvSpPr>
        <p:spPr>
          <a:xfrm>
            <a:off x="9481662" y="6000460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140D4F08-4D4D-466C-B694-07CBDF1ECFDA}"/>
              </a:ext>
            </a:extLst>
          </p:cNvPr>
          <p:cNvSpPr/>
          <p:nvPr/>
        </p:nvSpPr>
        <p:spPr>
          <a:xfrm>
            <a:off x="9894006" y="6000460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16F99AB0-73BC-4797-A621-D461EF1B9DAA}"/>
              </a:ext>
            </a:extLst>
          </p:cNvPr>
          <p:cNvSpPr/>
          <p:nvPr/>
        </p:nvSpPr>
        <p:spPr>
          <a:xfrm>
            <a:off x="10306350" y="6000460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9ED254E3-4D53-4403-B8E4-F365C93D3F3B}"/>
              </a:ext>
            </a:extLst>
          </p:cNvPr>
          <p:cNvSpPr/>
          <p:nvPr/>
        </p:nvSpPr>
        <p:spPr>
          <a:xfrm>
            <a:off x="10718694" y="6000460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F6CA5C15-8FD8-4378-A69B-27E95232BAD8}"/>
              </a:ext>
            </a:extLst>
          </p:cNvPr>
          <p:cNvSpPr/>
          <p:nvPr/>
        </p:nvSpPr>
        <p:spPr>
          <a:xfrm>
            <a:off x="8837478" y="5253854"/>
            <a:ext cx="411250" cy="488216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2304F28-F555-43EC-9B0B-C3C39C9B097F}"/>
              </a:ext>
            </a:extLst>
          </p:cNvPr>
          <p:cNvSpPr txBox="1"/>
          <p:nvPr/>
        </p:nvSpPr>
        <p:spPr>
          <a:xfrm>
            <a:off x="7874634" y="6303585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reshape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94B62636-27D2-4CF6-BECD-A499A283DF9B}"/>
              </a:ext>
            </a:extLst>
          </p:cNvPr>
          <p:cNvSpPr/>
          <p:nvPr/>
        </p:nvSpPr>
        <p:spPr>
          <a:xfrm>
            <a:off x="-920351" y="3466221"/>
            <a:ext cx="9631650" cy="12882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9C5EBEA4-B3A9-40EB-83EF-DB4A3A0E7A4C}"/>
              </a:ext>
            </a:extLst>
          </p:cNvPr>
          <p:cNvSpPr/>
          <p:nvPr/>
        </p:nvSpPr>
        <p:spPr>
          <a:xfrm>
            <a:off x="-828911" y="3551565"/>
            <a:ext cx="9442674" cy="10992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A4DF2A91-8B5E-4752-9831-C6CC5921D331}"/>
              </a:ext>
            </a:extLst>
          </p:cNvPr>
          <p:cNvSpPr/>
          <p:nvPr/>
        </p:nvSpPr>
        <p:spPr>
          <a:xfrm>
            <a:off x="-719213" y="3648023"/>
            <a:ext cx="4620768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98221FD5-5D2F-414E-8684-4816F6849A71}"/>
              </a:ext>
            </a:extLst>
          </p:cNvPr>
          <p:cNvSpPr/>
          <p:nvPr/>
        </p:nvSpPr>
        <p:spPr>
          <a:xfrm>
            <a:off x="3901555" y="3648023"/>
            <a:ext cx="4620768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FE541687-CEFE-4366-9168-95AA7BC4809A}"/>
              </a:ext>
            </a:extLst>
          </p:cNvPr>
          <p:cNvSpPr/>
          <p:nvPr/>
        </p:nvSpPr>
        <p:spPr>
          <a:xfrm>
            <a:off x="-599361" y="3744480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D4282D3A-B62B-4558-B774-CFAEA8F69255}"/>
              </a:ext>
            </a:extLst>
          </p:cNvPr>
          <p:cNvSpPr/>
          <p:nvPr/>
        </p:nvSpPr>
        <p:spPr>
          <a:xfrm>
            <a:off x="1591171" y="3744480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05E0E54D-5611-496E-80B1-F20D19B6D6CC}"/>
              </a:ext>
            </a:extLst>
          </p:cNvPr>
          <p:cNvSpPr/>
          <p:nvPr/>
        </p:nvSpPr>
        <p:spPr>
          <a:xfrm>
            <a:off x="-513961" y="3835920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25D3ACD5-2FE3-41D4-9FFF-0C97ED74BFB3}"/>
              </a:ext>
            </a:extLst>
          </p:cNvPr>
          <p:cNvSpPr/>
          <p:nvPr/>
        </p:nvSpPr>
        <p:spPr>
          <a:xfrm>
            <a:off x="496340" y="3835920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6A36C39C-D1DF-475D-B3FB-B52D06E99ED7}"/>
              </a:ext>
            </a:extLst>
          </p:cNvPr>
          <p:cNvSpPr/>
          <p:nvPr/>
        </p:nvSpPr>
        <p:spPr>
          <a:xfrm>
            <a:off x="-433078" y="3909072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808ACBB8-83FB-49EB-8923-36A8B96648E4}"/>
              </a:ext>
            </a:extLst>
          </p:cNvPr>
          <p:cNvSpPr/>
          <p:nvPr/>
        </p:nvSpPr>
        <p:spPr>
          <a:xfrm>
            <a:off x="-12077" y="3909072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29CDE4D9-D97D-420E-9A4D-2E5576BD93EA}"/>
              </a:ext>
            </a:extLst>
          </p:cNvPr>
          <p:cNvSpPr/>
          <p:nvPr/>
        </p:nvSpPr>
        <p:spPr>
          <a:xfrm>
            <a:off x="579980" y="3907008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86574563-5649-4695-9293-F7978B8F4252}"/>
              </a:ext>
            </a:extLst>
          </p:cNvPr>
          <p:cNvSpPr/>
          <p:nvPr/>
        </p:nvSpPr>
        <p:spPr>
          <a:xfrm>
            <a:off x="1000981" y="3907008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255D7125-2865-4B4B-A5B1-6B29ED4CAC28}"/>
              </a:ext>
            </a:extLst>
          </p:cNvPr>
          <p:cNvSpPr/>
          <p:nvPr/>
        </p:nvSpPr>
        <p:spPr>
          <a:xfrm>
            <a:off x="1655073" y="3833856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D3FED09E-B6A3-4175-9867-7A13513E80DB}"/>
              </a:ext>
            </a:extLst>
          </p:cNvPr>
          <p:cNvSpPr/>
          <p:nvPr/>
        </p:nvSpPr>
        <p:spPr>
          <a:xfrm>
            <a:off x="2665374" y="3833856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23B21F4D-BE6A-47CD-BF9A-704E685CD22F}"/>
              </a:ext>
            </a:extLst>
          </p:cNvPr>
          <p:cNvSpPr/>
          <p:nvPr/>
        </p:nvSpPr>
        <p:spPr>
          <a:xfrm>
            <a:off x="1735956" y="3907008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AEE5C531-32CC-4A33-99B2-6BAC679546F3}"/>
              </a:ext>
            </a:extLst>
          </p:cNvPr>
          <p:cNvSpPr/>
          <p:nvPr/>
        </p:nvSpPr>
        <p:spPr>
          <a:xfrm>
            <a:off x="2156957" y="3907008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CC5826DC-BEFC-4E05-A370-1337C5ED7D3B}"/>
              </a:ext>
            </a:extLst>
          </p:cNvPr>
          <p:cNvSpPr/>
          <p:nvPr/>
        </p:nvSpPr>
        <p:spPr>
          <a:xfrm>
            <a:off x="2749014" y="3904944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D492F9E9-CDAD-43B2-A787-71249F1181A0}"/>
              </a:ext>
            </a:extLst>
          </p:cNvPr>
          <p:cNvSpPr/>
          <p:nvPr/>
        </p:nvSpPr>
        <p:spPr>
          <a:xfrm>
            <a:off x="3170015" y="3904944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F11D5888-B23B-4260-80E5-BFBE569B6DBA}"/>
              </a:ext>
            </a:extLst>
          </p:cNvPr>
          <p:cNvSpPr/>
          <p:nvPr/>
        </p:nvSpPr>
        <p:spPr>
          <a:xfrm>
            <a:off x="4021407" y="3752544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F99686B3-D069-4AB4-A7A3-3070C1911E64}"/>
              </a:ext>
            </a:extLst>
          </p:cNvPr>
          <p:cNvSpPr/>
          <p:nvPr/>
        </p:nvSpPr>
        <p:spPr>
          <a:xfrm>
            <a:off x="6211939" y="3752544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8ACECFEE-EC26-465F-9D54-EC15D94272B4}"/>
              </a:ext>
            </a:extLst>
          </p:cNvPr>
          <p:cNvSpPr/>
          <p:nvPr/>
        </p:nvSpPr>
        <p:spPr>
          <a:xfrm>
            <a:off x="4106807" y="3843984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3BF96A00-6AA4-486B-8BC3-D60AF7BB21A9}"/>
              </a:ext>
            </a:extLst>
          </p:cNvPr>
          <p:cNvSpPr/>
          <p:nvPr/>
        </p:nvSpPr>
        <p:spPr>
          <a:xfrm>
            <a:off x="5117108" y="3843984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A20063E6-28B4-411C-B173-6C1CFFC2AFF5}"/>
              </a:ext>
            </a:extLst>
          </p:cNvPr>
          <p:cNvSpPr/>
          <p:nvPr/>
        </p:nvSpPr>
        <p:spPr>
          <a:xfrm>
            <a:off x="4187690" y="3917136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D201F8FC-0776-49C6-8336-B86FF41975BA}"/>
              </a:ext>
            </a:extLst>
          </p:cNvPr>
          <p:cNvSpPr/>
          <p:nvPr/>
        </p:nvSpPr>
        <p:spPr>
          <a:xfrm>
            <a:off x="4608691" y="3917136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EA1C3B4D-30B9-4B48-A772-3AFD03444BB3}"/>
              </a:ext>
            </a:extLst>
          </p:cNvPr>
          <p:cNvSpPr/>
          <p:nvPr/>
        </p:nvSpPr>
        <p:spPr>
          <a:xfrm>
            <a:off x="5200748" y="3915072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95229EB3-F214-475F-AF38-DBE888EFB694}"/>
              </a:ext>
            </a:extLst>
          </p:cNvPr>
          <p:cNvSpPr/>
          <p:nvPr/>
        </p:nvSpPr>
        <p:spPr>
          <a:xfrm>
            <a:off x="5621749" y="3915072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61D41A5F-C529-484F-ABE5-E6846F860AE1}"/>
              </a:ext>
            </a:extLst>
          </p:cNvPr>
          <p:cNvSpPr/>
          <p:nvPr/>
        </p:nvSpPr>
        <p:spPr>
          <a:xfrm>
            <a:off x="6275841" y="3841920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587634C3-C8ED-4B12-9ACC-097C15FF3688}"/>
              </a:ext>
            </a:extLst>
          </p:cNvPr>
          <p:cNvSpPr/>
          <p:nvPr/>
        </p:nvSpPr>
        <p:spPr>
          <a:xfrm>
            <a:off x="7286142" y="3841920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C2B0BA40-212A-461E-99DF-42AA2A5866CB}"/>
              </a:ext>
            </a:extLst>
          </p:cNvPr>
          <p:cNvSpPr/>
          <p:nvPr/>
        </p:nvSpPr>
        <p:spPr>
          <a:xfrm>
            <a:off x="6356724" y="3915072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76375E3A-6D29-4D63-B378-E181245D200C}"/>
              </a:ext>
            </a:extLst>
          </p:cNvPr>
          <p:cNvSpPr/>
          <p:nvPr/>
        </p:nvSpPr>
        <p:spPr>
          <a:xfrm>
            <a:off x="6777725" y="3915072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399A78C2-D6CB-43B8-B9CA-837CDAB201FD}"/>
              </a:ext>
            </a:extLst>
          </p:cNvPr>
          <p:cNvSpPr/>
          <p:nvPr/>
        </p:nvSpPr>
        <p:spPr>
          <a:xfrm>
            <a:off x="7369782" y="3913008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23BAD214-077A-4A3D-AF0F-D313F640A2E9}"/>
              </a:ext>
            </a:extLst>
          </p:cNvPr>
          <p:cNvSpPr/>
          <p:nvPr/>
        </p:nvSpPr>
        <p:spPr>
          <a:xfrm>
            <a:off x="7790783" y="3913008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CB4D748F-7D22-4F75-994B-49C58EF1D532}"/>
              </a:ext>
            </a:extLst>
          </p:cNvPr>
          <p:cNvCxnSpPr>
            <a:stCxn id="100" idx="2"/>
            <a:endCxn id="107" idx="0"/>
          </p:cNvCxnSpPr>
          <p:nvPr/>
        </p:nvCxnSpPr>
        <p:spPr>
          <a:xfrm flipH="1">
            <a:off x="-337802" y="4333823"/>
            <a:ext cx="115225" cy="10035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직선 화살표 연결선 155">
            <a:extLst>
              <a:ext uri="{FF2B5EF4-FFF2-40B4-BE49-F238E27FC236}">
                <a16:creationId xmlns:a16="http://schemas.microsoft.com/office/drawing/2014/main" id="{13AB0B03-7003-4EE7-8E1C-B37FAF9BD156}"/>
              </a:ext>
            </a:extLst>
          </p:cNvPr>
          <p:cNvCxnSpPr>
            <a:cxnSpLocks/>
            <a:stCxn id="101" idx="2"/>
            <a:endCxn id="165" idx="0"/>
          </p:cNvCxnSpPr>
          <p:nvPr/>
        </p:nvCxnSpPr>
        <p:spPr>
          <a:xfrm>
            <a:off x="198424" y="4333823"/>
            <a:ext cx="1747923" cy="10147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직선 화살표 연결선 156">
            <a:extLst>
              <a:ext uri="{FF2B5EF4-FFF2-40B4-BE49-F238E27FC236}">
                <a16:creationId xmlns:a16="http://schemas.microsoft.com/office/drawing/2014/main" id="{CA79377E-7D7B-4B59-AFB4-FB024112FAF3}"/>
              </a:ext>
            </a:extLst>
          </p:cNvPr>
          <p:cNvCxnSpPr>
            <a:cxnSpLocks/>
            <a:stCxn id="102" idx="2"/>
            <a:endCxn id="175" idx="0"/>
          </p:cNvCxnSpPr>
          <p:nvPr/>
        </p:nvCxnSpPr>
        <p:spPr>
          <a:xfrm>
            <a:off x="790481" y="4331759"/>
            <a:ext cx="3588092" cy="10044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직선 화살표 연결선 157">
            <a:extLst>
              <a:ext uri="{FF2B5EF4-FFF2-40B4-BE49-F238E27FC236}">
                <a16:creationId xmlns:a16="http://schemas.microsoft.com/office/drawing/2014/main" id="{AC3886C7-A005-469B-9DF7-1D87347F2D08}"/>
              </a:ext>
            </a:extLst>
          </p:cNvPr>
          <p:cNvCxnSpPr>
            <a:cxnSpLocks/>
            <a:stCxn id="103" idx="2"/>
            <a:endCxn id="183" idx="0"/>
          </p:cNvCxnSpPr>
          <p:nvPr/>
        </p:nvCxnSpPr>
        <p:spPr>
          <a:xfrm>
            <a:off x="1211482" y="4331759"/>
            <a:ext cx="5451240" cy="10156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직선 화살표 연결선 158">
            <a:extLst>
              <a:ext uri="{FF2B5EF4-FFF2-40B4-BE49-F238E27FC236}">
                <a16:creationId xmlns:a16="http://schemas.microsoft.com/office/drawing/2014/main" id="{AC67C981-B396-4EC3-A3E1-3D00FF6AAC2B}"/>
              </a:ext>
            </a:extLst>
          </p:cNvPr>
          <p:cNvCxnSpPr>
            <a:cxnSpLocks/>
            <a:stCxn id="127" idx="2"/>
            <a:endCxn id="108" idx="0"/>
          </p:cNvCxnSpPr>
          <p:nvPr/>
        </p:nvCxnSpPr>
        <p:spPr>
          <a:xfrm flipH="1">
            <a:off x="75921" y="4331759"/>
            <a:ext cx="1870536" cy="10056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직선 화살표 연결선 159">
            <a:extLst>
              <a:ext uri="{FF2B5EF4-FFF2-40B4-BE49-F238E27FC236}">
                <a16:creationId xmlns:a16="http://schemas.microsoft.com/office/drawing/2014/main" id="{056EF65C-7BF2-47B7-A36E-E3A5643D822D}"/>
              </a:ext>
            </a:extLst>
          </p:cNvPr>
          <p:cNvCxnSpPr>
            <a:cxnSpLocks/>
            <a:stCxn id="128" idx="2"/>
            <a:endCxn id="166" idx="0"/>
          </p:cNvCxnSpPr>
          <p:nvPr/>
        </p:nvCxnSpPr>
        <p:spPr>
          <a:xfrm flipH="1">
            <a:off x="2360070" y="4331759"/>
            <a:ext cx="7388" cy="10168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직선 화살표 연결선 161">
            <a:extLst>
              <a:ext uri="{FF2B5EF4-FFF2-40B4-BE49-F238E27FC236}">
                <a16:creationId xmlns:a16="http://schemas.microsoft.com/office/drawing/2014/main" id="{96904241-BBB8-4D26-9B7D-61F26B44D175}"/>
              </a:ext>
            </a:extLst>
          </p:cNvPr>
          <p:cNvCxnSpPr>
            <a:cxnSpLocks/>
            <a:stCxn id="129" idx="2"/>
            <a:endCxn id="176" idx="0"/>
          </p:cNvCxnSpPr>
          <p:nvPr/>
        </p:nvCxnSpPr>
        <p:spPr>
          <a:xfrm>
            <a:off x="2959515" y="4329695"/>
            <a:ext cx="1832781" cy="10064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직선 화살표 연결선 171">
            <a:extLst>
              <a:ext uri="{FF2B5EF4-FFF2-40B4-BE49-F238E27FC236}">
                <a16:creationId xmlns:a16="http://schemas.microsoft.com/office/drawing/2014/main" id="{053A88AA-67C5-4A58-AD79-B48767EAFA88}"/>
              </a:ext>
            </a:extLst>
          </p:cNvPr>
          <p:cNvCxnSpPr>
            <a:cxnSpLocks/>
            <a:stCxn id="130" idx="2"/>
            <a:endCxn id="184" idx="0"/>
          </p:cNvCxnSpPr>
          <p:nvPr/>
        </p:nvCxnSpPr>
        <p:spPr>
          <a:xfrm>
            <a:off x="3380516" y="4329695"/>
            <a:ext cx="3695929" cy="10176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직선 화살표 연결선 179">
            <a:extLst>
              <a:ext uri="{FF2B5EF4-FFF2-40B4-BE49-F238E27FC236}">
                <a16:creationId xmlns:a16="http://schemas.microsoft.com/office/drawing/2014/main" id="{C0135CFD-F618-4AFE-B59B-FCD7BF85CB2F}"/>
              </a:ext>
            </a:extLst>
          </p:cNvPr>
          <p:cNvCxnSpPr>
            <a:cxnSpLocks/>
            <a:stCxn id="135" idx="2"/>
            <a:endCxn id="109" idx="0"/>
          </p:cNvCxnSpPr>
          <p:nvPr/>
        </p:nvCxnSpPr>
        <p:spPr>
          <a:xfrm flipH="1">
            <a:off x="657744" y="4341887"/>
            <a:ext cx="3740447" cy="99320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7" name="TextBox 186">
            <a:extLst>
              <a:ext uri="{FF2B5EF4-FFF2-40B4-BE49-F238E27FC236}">
                <a16:creationId xmlns:a16="http://schemas.microsoft.com/office/drawing/2014/main" id="{1D5736B6-ECD9-48A8-81AC-EFBD700395FB}"/>
              </a:ext>
            </a:extLst>
          </p:cNvPr>
          <p:cNvSpPr txBox="1"/>
          <p:nvPr/>
        </p:nvSpPr>
        <p:spPr>
          <a:xfrm>
            <a:off x="9211833" y="3382767"/>
            <a:ext cx="230063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[[0. 1. 3. 4.]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[1. 2. 4. 5.]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[3. 4. 6. 7.]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[4. 5. 7. 8.]]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50489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536416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 (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그림이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1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장인 경우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)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 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FFFB51C-2FE6-444A-9336-4800B59CAA77}"/>
              </a:ext>
            </a:extLst>
          </p:cNvPr>
          <p:cNvSpPr/>
          <p:nvPr/>
        </p:nvSpPr>
        <p:spPr>
          <a:xfrm>
            <a:off x="375450" y="146494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64DCCA4-66E8-4914-9498-2F79B7649396}"/>
              </a:ext>
            </a:extLst>
          </p:cNvPr>
          <p:cNvSpPr/>
          <p:nvPr/>
        </p:nvSpPr>
        <p:spPr>
          <a:xfrm>
            <a:off x="661962" y="146494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F410650-211E-4E2C-9F19-5C041D1AE640}"/>
              </a:ext>
            </a:extLst>
          </p:cNvPr>
          <p:cNvSpPr/>
          <p:nvPr/>
        </p:nvSpPr>
        <p:spPr>
          <a:xfrm>
            <a:off x="948474" y="146494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4DCD579-5ED1-4FBA-B262-D3EA4F5CDCF7}"/>
              </a:ext>
            </a:extLst>
          </p:cNvPr>
          <p:cNvSpPr/>
          <p:nvPr/>
        </p:nvSpPr>
        <p:spPr>
          <a:xfrm>
            <a:off x="375450" y="175145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A08D16E-DDE2-445C-8E38-9D7D812C1499}"/>
              </a:ext>
            </a:extLst>
          </p:cNvPr>
          <p:cNvSpPr/>
          <p:nvPr/>
        </p:nvSpPr>
        <p:spPr>
          <a:xfrm>
            <a:off x="661962" y="175145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D6E5B72-A6E3-4F9F-A15A-D339AC35B73E}"/>
              </a:ext>
            </a:extLst>
          </p:cNvPr>
          <p:cNvSpPr/>
          <p:nvPr/>
        </p:nvSpPr>
        <p:spPr>
          <a:xfrm>
            <a:off x="948474" y="175145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99BDA30-F6A5-427F-A460-DFFB9E5544E4}"/>
              </a:ext>
            </a:extLst>
          </p:cNvPr>
          <p:cNvSpPr/>
          <p:nvPr/>
        </p:nvSpPr>
        <p:spPr>
          <a:xfrm>
            <a:off x="375450" y="203796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4D7BDE-BB9D-4A64-8089-962B26F897AC}"/>
              </a:ext>
            </a:extLst>
          </p:cNvPr>
          <p:cNvSpPr txBox="1"/>
          <p:nvPr/>
        </p:nvSpPr>
        <p:spPr>
          <a:xfrm>
            <a:off x="1054608" y="1048512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14AA26-1D94-48D9-B4A5-C14BB6CE2F86}"/>
              </a:ext>
            </a:extLst>
          </p:cNvPr>
          <p:cNvSpPr txBox="1"/>
          <p:nvPr/>
        </p:nvSpPr>
        <p:spPr>
          <a:xfrm>
            <a:off x="506375" y="73684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(1,1,3,3)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ACC5E25-8381-428C-9F31-ABD7325B870A}"/>
              </a:ext>
            </a:extLst>
          </p:cNvPr>
          <p:cNvSpPr/>
          <p:nvPr/>
        </p:nvSpPr>
        <p:spPr>
          <a:xfrm>
            <a:off x="3198659" y="1425869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63F2003-B253-45FF-8782-57A118A5380F}"/>
              </a:ext>
            </a:extLst>
          </p:cNvPr>
          <p:cNvSpPr/>
          <p:nvPr/>
        </p:nvSpPr>
        <p:spPr>
          <a:xfrm>
            <a:off x="3485171" y="1425869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1008296-9244-4123-ADA2-8CD6219E8125}"/>
              </a:ext>
            </a:extLst>
          </p:cNvPr>
          <p:cNvSpPr/>
          <p:nvPr/>
        </p:nvSpPr>
        <p:spPr>
          <a:xfrm>
            <a:off x="3198659" y="1712381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68CCF8A-8642-48E9-BE5D-F309B5803641}"/>
              </a:ext>
            </a:extLst>
          </p:cNvPr>
          <p:cNvSpPr/>
          <p:nvPr/>
        </p:nvSpPr>
        <p:spPr>
          <a:xfrm>
            <a:off x="3485171" y="1712381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4FE18F5-A145-49BE-AA22-D72A0E1F226E}"/>
              </a:ext>
            </a:extLst>
          </p:cNvPr>
          <p:cNvSpPr txBox="1"/>
          <p:nvPr/>
        </p:nvSpPr>
        <p:spPr>
          <a:xfrm>
            <a:off x="3018390" y="1048512"/>
            <a:ext cx="10310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filter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5A80D4-EE01-4A8C-BC60-518C35A7F779}"/>
              </a:ext>
            </a:extLst>
          </p:cNvPr>
          <p:cNvSpPr txBox="1"/>
          <p:nvPr/>
        </p:nvSpPr>
        <p:spPr>
          <a:xfrm>
            <a:off x="2773343" y="736844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8319DEB-DE11-4546-9254-07739583FC1C}"/>
              </a:ext>
            </a:extLst>
          </p:cNvPr>
          <p:cNvSpPr/>
          <p:nvPr/>
        </p:nvSpPr>
        <p:spPr>
          <a:xfrm>
            <a:off x="5705856" y="144862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2D9FCA8-2780-4ED3-97EC-07FA1D2FC5A5}"/>
              </a:ext>
            </a:extLst>
          </p:cNvPr>
          <p:cNvSpPr/>
          <p:nvPr/>
        </p:nvSpPr>
        <p:spPr>
          <a:xfrm>
            <a:off x="5992368" y="144862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C79ED6B-48AD-4802-A8C8-59E8FDEE3BE4}"/>
              </a:ext>
            </a:extLst>
          </p:cNvPr>
          <p:cNvSpPr/>
          <p:nvPr/>
        </p:nvSpPr>
        <p:spPr>
          <a:xfrm>
            <a:off x="5705856" y="173513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1D65FFC-DE0C-4CDF-BA10-5C396B05F19F}"/>
              </a:ext>
            </a:extLst>
          </p:cNvPr>
          <p:cNvSpPr/>
          <p:nvPr/>
        </p:nvSpPr>
        <p:spPr>
          <a:xfrm>
            <a:off x="5992368" y="173513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9538A95-72F8-49C1-A2C9-9EA8D508EBCE}"/>
              </a:ext>
            </a:extLst>
          </p:cNvPr>
          <p:cNvSpPr txBox="1"/>
          <p:nvPr/>
        </p:nvSpPr>
        <p:spPr>
          <a:xfrm>
            <a:off x="5271208" y="74324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2DB2A1A-D16C-4EAF-9C1D-2D458011B6D0}"/>
              </a:ext>
            </a:extLst>
          </p:cNvPr>
          <p:cNvSpPr txBox="1"/>
          <p:nvPr/>
        </p:nvSpPr>
        <p:spPr>
          <a:xfrm>
            <a:off x="5586413" y="1048512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41AE0D1-7721-47C0-AB0A-0F958D2F479F}"/>
              </a:ext>
            </a:extLst>
          </p:cNvPr>
          <p:cNvSpPr/>
          <p:nvPr/>
        </p:nvSpPr>
        <p:spPr>
          <a:xfrm>
            <a:off x="2050686" y="444854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2D97D99F-6AB5-4A30-A327-01994273C257}"/>
              </a:ext>
            </a:extLst>
          </p:cNvPr>
          <p:cNvSpPr/>
          <p:nvPr/>
        </p:nvSpPr>
        <p:spPr>
          <a:xfrm>
            <a:off x="2463030" y="444854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6D9DC76F-BF35-4A73-BD40-AE8D32CFDF49}"/>
              </a:ext>
            </a:extLst>
          </p:cNvPr>
          <p:cNvSpPr/>
          <p:nvPr/>
        </p:nvSpPr>
        <p:spPr>
          <a:xfrm>
            <a:off x="2875374" y="444854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1728DF3A-8116-4395-A150-473762A67B3C}"/>
              </a:ext>
            </a:extLst>
          </p:cNvPr>
          <p:cNvSpPr/>
          <p:nvPr/>
        </p:nvSpPr>
        <p:spPr>
          <a:xfrm>
            <a:off x="3287718" y="444854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B8E4079F-AD33-4935-8238-EEB7EC1D5F1F}"/>
              </a:ext>
            </a:extLst>
          </p:cNvPr>
          <p:cNvSpPr/>
          <p:nvPr/>
        </p:nvSpPr>
        <p:spPr>
          <a:xfrm>
            <a:off x="2050686" y="4844567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46F01F83-7E87-4484-B201-1147BF6C187B}"/>
              </a:ext>
            </a:extLst>
          </p:cNvPr>
          <p:cNvSpPr/>
          <p:nvPr/>
        </p:nvSpPr>
        <p:spPr>
          <a:xfrm>
            <a:off x="2463030" y="4844567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1789DBD0-223D-4D02-9AB2-26CB7636C6EF}"/>
              </a:ext>
            </a:extLst>
          </p:cNvPr>
          <p:cNvSpPr/>
          <p:nvPr/>
        </p:nvSpPr>
        <p:spPr>
          <a:xfrm>
            <a:off x="2875374" y="4844567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B60B960C-11F3-461D-BE22-AF0CBCD6FDED}"/>
              </a:ext>
            </a:extLst>
          </p:cNvPr>
          <p:cNvSpPr/>
          <p:nvPr/>
        </p:nvSpPr>
        <p:spPr>
          <a:xfrm>
            <a:off x="3287718" y="4844567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B00ED35E-188E-4FA8-8900-C2DA057D6129}"/>
              </a:ext>
            </a:extLst>
          </p:cNvPr>
          <p:cNvSpPr/>
          <p:nvPr/>
        </p:nvSpPr>
        <p:spPr>
          <a:xfrm>
            <a:off x="2050686" y="524059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153E67A3-1894-47EA-B7B3-9BEB3415A24E}"/>
              </a:ext>
            </a:extLst>
          </p:cNvPr>
          <p:cNvSpPr/>
          <p:nvPr/>
        </p:nvSpPr>
        <p:spPr>
          <a:xfrm>
            <a:off x="2463030" y="524059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DC24B5AD-6E50-4D77-838C-683F0865A17B}"/>
              </a:ext>
            </a:extLst>
          </p:cNvPr>
          <p:cNvSpPr/>
          <p:nvPr/>
        </p:nvSpPr>
        <p:spPr>
          <a:xfrm>
            <a:off x="2875374" y="524059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D55905BD-5F87-450E-A62C-DAB28EC18199}"/>
              </a:ext>
            </a:extLst>
          </p:cNvPr>
          <p:cNvSpPr/>
          <p:nvPr/>
        </p:nvSpPr>
        <p:spPr>
          <a:xfrm>
            <a:off x="3287718" y="524059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363D2F05-9F8A-446C-9912-BD1C94872401}"/>
              </a:ext>
            </a:extLst>
          </p:cNvPr>
          <p:cNvSpPr/>
          <p:nvPr/>
        </p:nvSpPr>
        <p:spPr>
          <a:xfrm>
            <a:off x="2050686" y="563661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140D4F08-4D4D-466C-B694-07CBDF1ECFDA}"/>
              </a:ext>
            </a:extLst>
          </p:cNvPr>
          <p:cNvSpPr/>
          <p:nvPr/>
        </p:nvSpPr>
        <p:spPr>
          <a:xfrm>
            <a:off x="2463030" y="563661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16F99AB0-73BC-4797-A621-D461EF1B9DAA}"/>
              </a:ext>
            </a:extLst>
          </p:cNvPr>
          <p:cNvSpPr/>
          <p:nvPr/>
        </p:nvSpPr>
        <p:spPr>
          <a:xfrm>
            <a:off x="2875374" y="563661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9ED254E3-4D53-4403-B8E4-F365C93D3F3B}"/>
              </a:ext>
            </a:extLst>
          </p:cNvPr>
          <p:cNvSpPr/>
          <p:nvPr/>
        </p:nvSpPr>
        <p:spPr>
          <a:xfrm>
            <a:off x="3287718" y="563661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4A061357-343A-4FA2-9E67-8E5447256440}"/>
              </a:ext>
            </a:extLst>
          </p:cNvPr>
          <p:cNvSpPr/>
          <p:nvPr/>
        </p:nvSpPr>
        <p:spPr>
          <a:xfrm>
            <a:off x="4327865" y="443222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EE517855-2D38-44E4-BABD-B006FBC5AB79}"/>
              </a:ext>
            </a:extLst>
          </p:cNvPr>
          <p:cNvSpPr/>
          <p:nvPr/>
        </p:nvSpPr>
        <p:spPr>
          <a:xfrm>
            <a:off x="4327865" y="482824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FB98335A-F230-46D9-8E83-CFEBC1CBEED0}"/>
              </a:ext>
            </a:extLst>
          </p:cNvPr>
          <p:cNvSpPr/>
          <p:nvPr/>
        </p:nvSpPr>
        <p:spPr>
          <a:xfrm>
            <a:off x="4327865" y="522427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4DACB43A-FD88-4300-92D6-FE807AEFA038}"/>
              </a:ext>
            </a:extLst>
          </p:cNvPr>
          <p:cNvSpPr/>
          <p:nvPr/>
        </p:nvSpPr>
        <p:spPr>
          <a:xfrm>
            <a:off x="4327865" y="562030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8F760E16-9459-45AB-913D-F5C9F2FEAD82}"/>
              </a:ext>
            </a:extLst>
          </p:cNvPr>
          <p:cNvSpPr txBox="1"/>
          <p:nvPr/>
        </p:nvSpPr>
        <p:spPr>
          <a:xfrm>
            <a:off x="3798450" y="486498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E71C4315-78E4-4691-9907-A83C18F80C92}"/>
              </a:ext>
            </a:extLst>
          </p:cNvPr>
          <p:cNvSpPr txBox="1"/>
          <p:nvPr/>
        </p:nvSpPr>
        <p:spPr>
          <a:xfrm>
            <a:off x="4990711" y="495607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616616BB-2787-48D6-BEC6-520F9E8AB46E}"/>
              </a:ext>
            </a:extLst>
          </p:cNvPr>
          <p:cNvSpPr/>
          <p:nvPr/>
        </p:nvSpPr>
        <p:spPr>
          <a:xfrm>
            <a:off x="5499684" y="444854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B14261BC-5E36-434E-9FD5-A8BAAB90DCC7}"/>
              </a:ext>
            </a:extLst>
          </p:cNvPr>
          <p:cNvSpPr/>
          <p:nvPr/>
        </p:nvSpPr>
        <p:spPr>
          <a:xfrm>
            <a:off x="5499684" y="4844567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F0726178-D5B5-4638-BFC8-C95CA9223D23}"/>
              </a:ext>
            </a:extLst>
          </p:cNvPr>
          <p:cNvSpPr/>
          <p:nvPr/>
        </p:nvSpPr>
        <p:spPr>
          <a:xfrm>
            <a:off x="5499684" y="524059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6841455F-627E-4A67-A0F1-15863AE1C4C0}"/>
              </a:ext>
            </a:extLst>
          </p:cNvPr>
          <p:cNvSpPr/>
          <p:nvPr/>
        </p:nvSpPr>
        <p:spPr>
          <a:xfrm>
            <a:off x="5499684" y="563661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4101F9B3-5B06-4ED1-97E8-9007DF6FB399}"/>
              </a:ext>
            </a:extLst>
          </p:cNvPr>
          <p:cNvSpPr/>
          <p:nvPr/>
        </p:nvSpPr>
        <p:spPr>
          <a:xfrm>
            <a:off x="7538242" y="4993442"/>
            <a:ext cx="466893" cy="461665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D0108C8A-31E9-4D90-BCBB-16E3DE16F700}"/>
              </a:ext>
            </a:extLst>
          </p:cNvPr>
          <p:cNvSpPr/>
          <p:nvPr/>
        </p:nvSpPr>
        <p:spPr>
          <a:xfrm>
            <a:off x="661962" y="203796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C3696300-E75D-4A73-B677-85D2C2658F6D}"/>
              </a:ext>
            </a:extLst>
          </p:cNvPr>
          <p:cNvSpPr/>
          <p:nvPr/>
        </p:nvSpPr>
        <p:spPr>
          <a:xfrm>
            <a:off x="948474" y="203796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304771C-5E79-4188-9387-5F6F1C661968}"/>
              </a:ext>
            </a:extLst>
          </p:cNvPr>
          <p:cNvSpPr/>
          <p:nvPr/>
        </p:nvSpPr>
        <p:spPr>
          <a:xfrm>
            <a:off x="378453" y="1485022"/>
            <a:ext cx="567018" cy="5730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AE011DA-18D1-4F1F-AA14-0697518F5078}"/>
              </a:ext>
            </a:extLst>
          </p:cNvPr>
          <p:cNvSpPr txBox="1"/>
          <p:nvPr/>
        </p:nvSpPr>
        <p:spPr>
          <a:xfrm>
            <a:off x="1779959" y="2640733"/>
            <a:ext cx="864852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col_W = self.W.reshape(FN, -1).T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 = np.dot(col, col_W) + self.b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 = out.reshape(N, out_h, out_w, -1).transpose(0, 3, 1, 2)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4F63EB34-480D-4A8B-83FC-82FFB081FFAF}"/>
              </a:ext>
            </a:extLst>
          </p:cNvPr>
          <p:cNvSpPr/>
          <p:nvPr/>
        </p:nvSpPr>
        <p:spPr>
          <a:xfrm>
            <a:off x="3605352" y="219974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E917974C-EBEE-4DE0-B22F-03029701D822}"/>
              </a:ext>
            </a:extLst>
          </p:cNvPr>
          <p:cNvSpPr/>
          <p:nvPr/>
        </p:nvSpPr>
        <p:spPr>
          <a:xfrm>
            <a:off x="4017696" y="219974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B9D8A5F6-E095-41F0-BF59-098D713749B8}"/>
              </a:ext>
            </a:extLst>
          </p:cNvPr>
          <p:cNvSpPr/>
          <p:nvPr/>
        </p:nvSpPr>
        <p:spPr>
          <a:xfrm>
            <a:off x="4430040" y="219974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39F8FC41-A2FB-45D0-95D8-07D7E873B399}"/>
              </a:ext>
            </a:extLst>
          </p:cNvPr>
          <p:cNvSpPr/>
          <p:nvPr/>
        </p:nvSpPr>
        <p:spPr>
          <a:xfrm>
            <a:off x="4842384" y="219974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22DC1467-665A-4694-8A2E-8BA143ABEA5D}"/>
              </a:ext>
            </a:extLst>
          </p:cNvPr>
          <p:cNvSpPr txBox="1"/>
          <p:nvPr/>
        </p:nvSpPr>
        <p:spPr>
          <a:xfrm>
            <a:off x="5335466" y="2150419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(1,4)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9F59F292-7D34-40D0-8835-BB4EBAAE8E0B}"/>
              </a:ext>
            </a:extLst>
          </p:cNvPr>
          <p:cNvSpPr txBox="1"/>
          <p:nvPr/>
        </p:nvSpPr>
        <p:spPr>
          <a:xfrm>
            <a:off x="3763879" y="5981421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BE3FBC73-1AC7-44F2-8399-DBD735DBE88A}"/>
              </a:ext>
            </a:extLst>
          </p:cNvPr>
          <p:cNvSpPr txBox="1"/>
          <p:nvPr/>
        </p:nvSpPr>
        <p:spPr>
          <a:xfrm>
            <a:off x="4077129" y="6389862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col_W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8E17065-4440-4685-BC6B-C54D8EF3BAEC}"/>
              </a:ext>
            </a:extLst>
          </p:cNvPr>
          <p:cNvSpPr txBox="1"/>
          <p:nvPr/>
        </p:nvSpPr>
        <p:spPr>
          <a:xfrm>
            <a:off x="2426132" y="6358425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11CC99CE-1248-4C43-ACC8-865358DDCBCD}"/>
              </a:ext>
            </a:extLst>
          </p:cNvPr>
          <p:cNvSpPr txBox="1"/>
          <p:nvPr/>
        </p:nvSpPr>
        <p:spPr>
          <a:xfrm>
            <a:off x="2922430" y="5977584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(4,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1453D61-7708-4548-AC5B-93B519A1F11A}"/>
              </a:ext>
            </a:extLst>
          </p:cNvPr>
          <p:cNvSpPr txBox="1"/>
          <p:nvPr/>
        </p:nvSpPr>
        <p:spPr>
          <a:xfrm>
            <a:off x="5201096" y="5977583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(4,1)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6C51C5B8-20EE-434F-AF48-E204B00D55C9}"/>
              </a:ext>
            </a:extLst>
          </p:cNvPr>
          <p:cNvSpPr/>
          <p:nvPr/>
        </p:nvSpPr>
        <p:spPr>
          <a:xfrm>
            <a:off x="6671503" y="503442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E5FBF07B-FE58-4237-A11E-0537D8E4E56A}"/>
              </a:ext>
            </a:extLst>
          </p:cNvPr>
          <p:cNvSpPr txBox="1"/>
          <p:nvPr/>
        </p:nvSpPr>
        <p:spPr>
          <a:xfrm>
            <a:off x="6178682" y="495607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64ABA43D-BDDB-4377-8DFD-498AC0462F28}"/>
              </a:ext>
            </a:extLst>
          </p:cNvPr>
          <p:cNvSpPr txBox="1"/>
          <p:nvPr/>
        </p:nvSpPr>
        <p:spPr>
          <a:xfrm>
            <a:off x="8013700" y="5999936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(4,1)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화살표: 오른쪽 74">
            <a:extLst>
              <a:ext uri="{FF2B5EF4-FFF2-40B4-BE49-F238E27FC236}">
                <a16:creationId xmlns:a16="http://schemas.microsoft.com/office/drawing/2014/main" id="{777D0F40-183E-46C3-9A9F-10623EF6FF3E}"/>
              </a:ext>
            </a:extLst>
          </p:cNvPr>
          <p:cNvSpPr/>
          <p:nvPr/>
        </p:nvSpPr>
        <p:spPr>
          <a:xfrm>
            <a:off x="9010111" y="5009760"/>
            <a:ext cx="466893" cy="461665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9AE7EECF-08F4-46C1-8DFF-60AAA713C868}"/>
              </a:ext>
            </a:extLst>
          </p:cNvPr>
          <p:cNvGrpSpPr/>
          <p:nvPr/>
        </p:nvGrpSpPr>
        <p:grpSpPr>
          <a:xfrm>
            <a:off x="9808406" y="4786099"/>
            <a:ext cx="887891" cy="887891"/>
            <a:chOff x="5705856" y="1448622"/>
            <a:chExt cx="573024" cy="573024"/>
          </a:xfrm>
        </p:grpSpPr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E842AAB7-0033-4F6A-9206-D15DFB982EF0}"/>
                </a:ext>
              </a:extLst>
            </p:cNvPr>
            <p:cNvSpPr/>
            <p:nvPr/>
          </p:nvSpPr>
          <p:spPr>
            <a:xfrm>
              <a:off x="5705856" y="144862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C3D4CA6B-2E82-4AC4-BEAC-8B4126756C8E}"/>
                </a:ext>
              </a:extLst>
            </p:cNvPr>
            <p:cNvSpPr/>
            <p:nvPr/>
          </p:nvSpPr>
          <p:spPr>
            <a:xfrm>
              <a:off x="5992368" y="144862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70E16740-ABCC-4163-9730-C6FF6C4B112A}"/>
                </a:ext>
              </a:extLst>
            </p:cNvPr>
            <p:cNvSpPr/>
            <p:nvPr/>
          </p:nvSpPr>
          <p:spPr>
            <a:xfrm>
              <a:off x="5705856" y="173513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AC5C838C-285E-4D45-9A91-4372AD5B3137}"/>
                </a:ext>
              </a:extLst>
            </p:cNvPr>
            <p:cNvSpPr/>
            <p:nvPr/>
          </p:nvSpPr>
          <p:spPr>
            <a:xfrm>
              <a:off x="5992368" y="173513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2B3CF369-909A-4E5B-9932-ACF8C3C87180}"/>
              </a:ext>
            </a:extLst>
          </p:cNvPr>
          <p:cNvSpPr/>
          <p:nvPr/>
        </p:nvSpPr>
        <p:spPr>
          <a:xfrm>
            <a:off x="8285767" y="444854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6B5DBAEA-61F0-43B0-B5ED-A5B0C36759C4}"/>
              </a:ext>
            </a:extLst>
          </p:cNvPr>
          <p:cNvSpPr/>
          <p:nvPr/>
        </p:nvSpPr>
        <p:spPr>
          <a:xfrm>
            <a:off x="8285767" y="4844567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0C930EA0-7069-4FA4-9E50-652E04A24A12}"/>
              </a:ext>
            </a:extLst>
          </p:cNvPr>
          <p:cNvSpPr/>
          <p:nvPr/>
        </p:nvSpPr>
        <p:spPr>
          <a:xfrm>
            <a:off x="8285767" y="524059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9E6229C3-5504-4E09-A408-2159B57ABDA3}"/>
              </a:ext>
            </a:extLst>
          </p:cNvPr>
          <p:cNvSpPr/>
          <p:nvPr/>
        </p:nvSpPr>
        <p:spPr>
          <a:xfrm>
            <a:off x="8285767" y="563661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D1AD8340-1491-44E2-B888-1A606CAAD12C}"/>
              </a:ext>
            </a:extLst>
          </p:cNvPr>
          <p:cNvSpPr txBox="1"/>
          <p:nvPr/>
        </p:nvSpPr>
        <p:spPr>
          <a:xfrm>
            <a:off x="5852594" y="3514894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(1,2,2,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29DF9C77-4FE3-43A8-B713-82F7ABBCFFFB}"/>
              </a:ext>
            </a:extLst>
          </p:cNvPr>
          <p:cNvSpPr txBox="1"/>
          <p:nvPr/>
        </p:nvSpPr>
        <p:spPr>
          <a:xfrm>
            <a:off x="8698111" y="3514893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4011602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B96147-8788-43F5-B27F-3DCF0D59EB29}"/>
              </a:ext>
            </a:extLst>
          </p:cNvPr>
          <p:cNvSpPr txBox="1"/>
          <p:nvPr/>
        </p:nvSpPr>
        <p:spPr>
          <a:xfrm>
            <a:off x="384048" y="790575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im2col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정육면체 3">
            <a:extLst>
              <a:ext uri="{FF2B5EF4-FFF2-40B4-BE49-F238E27FC236}">
                <a16:creationId xmlns:a16="http://schemas.microsoft.com/office/drawing/2014/main" id="{48929304-9E46-44D0-8165-BE7C56BA8052}"/>
              </a:ext>
            </a:extLst>
          </p:cNvPr>
          <p:cNvSpPr/>
          <p:nvPr/>
        </p:nvSpPr>
        <p:spPr>
          <a:xfrm>
            <a:off x="887952" y="1641392"/>
            <a:ext cx="1670304" cy="1670304"/>
          </a:xfrm>
          <a:prstGeom prst="cube">
            <a:avLst>
              <a:gd name="adj" fmla="val 14955"/>
            </a:avLst>
          </a:prstGeom>
          <a:solidFill>
            <a:srgbClr val="FFFFCC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정육면체 16">
            <a:extLst>
              <a:ext uri="{FF2B5EF4-FFF2-40B4-BE49-F238E27FC236}">
                <a16:creationId xmlns:a16="http://schemas.microsoft.com/office/drawing/2014/main" id="{ADD5BE84-193F-4B08-99F4-B2ED1527261B}"/>
              </a:ext>
            </a:extLst>
          </p:cNvPr>
          <p:cNvSpPr/>
          <p:nvPr/>
        </p:nvSpPr>
        <p:spPr>
          <a:xfrm>
            <a:off x="710891" y="1570920"/>
            <a:ext cx="2025721" cy="1843056"/>
          </a:xfrm>
          <a:prstGeom prst="cube">
            <a:avLst>
              <a:gd name="adj" fmla="val 14061"/>
            </a:avLst>
          </a:prstGeom>
          <a:noFill/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65FB3F-F971-46B3-9545-C5ACAEAACD23}"/>
              </a:ext>
            </a:extLst>
          </p:cNvPr>
          <p:cNvSpPr txBox="1"/>
          <p:nvPr/>
        </p:nvSpPr>
        <p:spPr>
          <a:xfrm>
            <a:off x="1108291" y="3423120"/>
            <a:ext cx="11641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</a:t>
            </a:r>
          </a:p>
        </p:txBody>
      </p:sp>
      <p:sp>
        <p:nvSpPr>
          <p:cNvPr id="8" name="화살표: 아래쪽 7">
            <a:extLst>
              <a:ext uri="{FF2B5EF4-FFF2-40B4-BE49-F238E27FC236}">
                <a16:creationId xmlns:a16="http://schemas.microsoft.com/office/drawing/2014/main" id="{B3F93286-1550-4F32-BB4A-5FC27B96B780}"/>
              </a:ext>
            </a:extLst>
          </p:cNvPr>
          <p:cNvSpPr/>
          <p:nvPr/>
        </p:nvSpPr>
        <p:spPr>
          <a:xfrm>
            <a:off x="1508976" y="3816096"/>
            <a:ext cx="228384" cy="682752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02AAA2B-864F-4F97-AD34-AFA8EA36D485}"/>
              </a:ext>
            </a:extLst>
          </p:cNvPr>
          <p:cNvSpPr txBox="1"/>
          <p:nvPr/>
        </p:nvSpPr>
        <p:spPr>
          <a:xfrm>
            <a:off x="1690341" y="4038944"/>
            <a:ext cx="7809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im2col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689BFDF-EAD4-4FC0-B586-209D4DAD0D63}"/>
              </a:ext>
            </a:extLst>
          </p:cNvPr>
          <p:cNvSpPr/>
          <p:nvPr/>
        </p:nvSpPr>
        <p:spPr>
          <a:xfrm>
            <a:off x="792605" y="4528813"/>
            <a:ext cx="1791758" cy="22865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F924BBA-FA74-4D04-8C56-4050E93997ED}"/>
              </a:ext>
            </a:extLst>
          </p:cNvPr>
          <p:cNvSpPr/>
          <p:nvPr/>
        </p:nvSpPr>
        <p:spPr>
          <a:xfrm>
            <a:off x="792604" y="4757465"/>
            <a:ext cx="1791758" cy="228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215AAE9-96ED-4CDE-AD75-9A1F9035AFC1}"/>
              </a:ext>
            </a:extLst>
          </p:cNvPr>
          <p:cNvSpPr/>
          <p:nvPr/>
        </p:nvSpPr>
        <p:spPr>
          <a:xfrm>
            <a:off x="792603" y="4986118"/>
            <a:ext cx="1791758" cy="228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8533756-EDEE-4B04-8D7E-1C52BD0F5610}"/>
              </a:ext>
            </a:extLst>
          </p:cNvPr>
          <p:cNvSpPr/>
          <p:nvPr/>
        </p:nvSpPr>
        <p:spPr>
          <a:xfrm>
            <a:off x="792602" y="5214770"/>
            <a:ext cx="1791758" cy="228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정육면체 30">
            <a:extLst>
              <a:ext uri="{FF2B5EF4-FFF2-40B4-BE49-F238E27FC236}">
                <a16:creationId xmlns:a16="http://schemas.microsoft.com/office/drawing/2014/main" id="{3B87D7BE-4769-4C08-B57F-D7FD0ABBB31C}"/>
              </a:ext>
            </a:extLst>
          </p:cNvPr>
          <p:cNvSpPr/>
          <p:nvPr/>
        </p:nvSpPr>
        <p:spPr>
          <a:xfrm>
            <a:off x="4322655" y="2879187"/>
            <a:ext cx="304800" cy="304800"/>
          </a:xfrm>
          <a:prstGeom prst="cube">
            <a:avLst>
              <a:gd name="adj" fmla="val 25000"/>
            </a:avLst>
          </a:prstGeom>
          <a:solidFill>
            <a:srgbClr val="FFFFCC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정육면체 36">
            <a:extLst>
              <a:ext uri="{FF2B5EF4-FFF2-40B4-BE49-F238E27FC236}">
                <a16:creationId xmlns:a16="http://schemas.microsoft.com/office/drawing/2014/main" id="{B87D092C-3EB5-4316-9775-E24B7007B9B1}"/>
              </a:ext>
            </a:extLst>
          </p:cNvPr>
          <p:cNvSpPr/>
          <p:nvPr/>
        </p:nvSpPr>
        <p:spPr>
          <a:xfrm>
            <a:off x="4207633" y="2701254"/>
            <a:ext cx="589919" cy="584489"/>
          </a:xfrm>
          <a:prstGeom prst="cube">
            <a:avLst>
              <a:gd name="adj" fmla="val 14061"/>
            </a:avLst>
          </a:prstGeom>
          <a:noFill/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44972A8-310E-4C4B-BC7E-593828A4D740}"/>
              </a:ext>
            </a:extLst>
          </p:cNvPr>
          <p:cNvSpPr txBox="1"/>
          <p:nvPr/>
        </p:nvSpPr>
        <p:spPr>
          <a:xfrm>
            <a:off x="3055302" y="473580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B3E957E-571E-4B21-86BA-6126783132C3}"/>
              </a:ext>
            </a:extLst>
          </p:cNvPr>
          <p:cNvSpPr txBox="1"/>
          <p:nvPr/>
        </p:nvSpPr>
        <p:spPr>
          <a:xfrm>
            <a:off x="3819360" y="3413976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C6DCE54-073A-46BC-A167-F15081B5C66F}"/>
              </a:ext>
            </a:extLst>
          </p:cNvPr>
          <p:cNvSpPr txBox="1"/>
          <p:nvPr/>
        </p:nvSpPr>
        <p:spPr>
          <a:xfrm>
            <a:off x="3595533" y="6200714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2*2*2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,1)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A58D0BC-7DD9-478E-8320-AB55F7F82092}"/>
              </a:ext>
            </a:extLst>
          </p:cNvPr>
          <p:cNvSpPr txBox="1"/>
          <p:nvPr/>
        </p:nvSpPr>
        <p:spPr>
          <a:xfrm>
            <a:off x="664599" y="5523230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(1*2*2,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2*2*2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4C3DD15-435F-48ED-B6AC-1751302A9EFC}"/>
              </a:ext>
            </a:extLst>
          </p:cNvPr>
          <p:cNvSpPr txBox="1"/>
          <p:nvPr/>
        </p:nvSpPr>
        <p:spPr>
          <a:xfrm>
            <a:off x="946728" y="1134715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,3,3)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화살표: 아래쪽 50">
            <a:extLst>
              <a:ext uri="{FF2B5EF4-FFF2-40B4-BE49-F238E27FC236}">
                <a16:creationId xmlns:a16="http://schemas.microsoft.com/office/drawing/2014/main" id="{A8D9C993-7399-472B-92B8-19959456BC0F}"/>
              </a:ext>
            </a:extLst>
          </p:cNvPr>
          <p:cNvSpPr/>
          <p:nvPr/>
        </p:nvSpPr>
        <p:spPr>
          <a:xfrm rot="16200000">
            <a:off x="5482907" y="4826644"/>
            <a:ext cx="389830" cy="826579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정육면체 45">
            <a:extLst>
              <a:ext uri="{FF2B5EF4-FFF2-40B4-BE49-F238E27FC236}">
                <a16:creationId xmlns:a16="http://schemas.microsoft.com/office/drawing/2014/main" id="{F6F3BC97-468F-4E8C-BE68-ED08537B2448}"/>
              </a:ext>
            </a:extLst>
          </p:cNvPr>
          <p:cNvSpPr/>
          <p:nvPr/>
        </p:nvSpPr>
        <p:spPr>
          <a:xfrm>
            <a:off x="9274680" y="4805190"/>
            <a:ext cx="822321" cy="784557"/>
          </a:xfrm>
          <a:prstGeom prst="cube">
            <a:avLst>
              <a:gd name="adj" fmla="val 5753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화살표: 아래쪽 59">
            <a:extLst>
              <a:ext uri="{FF2B5EF4-FFF2-40B4-BE49-F238E27FC236}">
                <a16:creationId xmlns:a16="http://schemas.microsoft.com/office/drawing/2014/main" id="{6D85D233-0394-4059-9EA2-2A487CB797FB}"/>
              </a:ext>
            </a:extLst>
          </p:cNvPr>
          <p:cNvSpPr/>
          <p:nvPr/>
        </p:nvSpPr>
        <p:spPr>
          <a:xfrm rot="16200000">
            <a:off x="7902249" y="4835217"/>
            <a:ext cx="389830" cy="826579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E0356B5-3B47-48F5-838B-D2E3E70DE28B}"/>
              </a:ext>
            </a:extLst>
          </p:cNvPr>
          <p:cNvSpPr txBox="1"/>
          <p:nvPr/>
        </p:nvSpPr>
        <p:spPr>
          <a:xfrm>
            <a:off x="8931259" y="5711027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D3BE098-4BAA-4500-83A5-869C8E0B5F5E}"/>
              </a:ext>
            </a:extLst>
          </p:cNvPr>
          <p:cNvSpPr txBox="1"/>
          <p:nvPr/>
        </p:nvSpPr>
        <p:spPr>
          <a:xfrm>
            <a:off x="6442499" y="6137942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,1)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964B631-FD68-40D8-8C9D-C400A314E905}"/>
              </a:ext>
            </a:extLst>
          </p:cNvPr>
          <p:cNvSpPr/>
          <p:nvPr/>
        </p:nvSpPr>
        <p:spPr>
          <a:xfrm rot="5400000">
            <a:off x="3368474" y="5135414"/>
            <a:ext cx="1791758" cy="22865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17B614E3-C451-4F1F-A239-3A321CB25244}"/>
              </a:ext>
            </a:extLst>
          </p:cNvPr>
          <p:cNvSpPr/>
          <p:nvPr/>
        </p:nvSpPr>
        <p:spPr>
          <a:xfrm rot="5400000">
            <a:off x="6350280" y="5100444"/>
            <a:ext cx="975007" cy="22865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93603CC-5E56-486A-A559-235331376A26}"/>
              </a:ext>
            </a:extLst>
          </p:cNvPr>
          <p:cNvSpPr txBox="1"/>
          <p:nvPr/>
        </p:nvSpPr>
        <p:spPr>
          <a:xfrm>
            <a:off x="2146039" y="5870928"/>
            <a:ext cx="15953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(4,8)(8,1)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273609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(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채널이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2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개인 경우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)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 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0B609D60-84DC-4DFC-BBC9-4DF65DE65388}"/>
              </a:ext>
            </a:extLst>
          </p:cNvPr>
          <p:cNvGrpSpPr/>
          <p:nvPr/>
        </p:nvGrpSpPr>
        <p:grpSpPr>
          <a:xfrm>
            <a:off x="914400" y="1402080"/>
            <a:ext cx="859536" cy="859536"/>
            <a:chOff x="914400" y="1402080"/>
            <a:chExt cx="859536" cy="859536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2FFFB51C-2FE6-444A-9336-4800B59CAA77}"/>
                </a:ext>
              </a:extLst>
            </p:cNvPr>
            <p:cNvSpPr/>
            <p:nvPr/>
          </p:nvSpPr>
          <p:spPr>
            <a:xfrm>
              <a:off x="914400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064DCCA4-66E8-4914-9498-2F79B7649396}"/>
                </a:ext>
              </a:extLst>
            </p:cNvPr>
            <p:cNvSpPr/>
            <p:nvPr/>
          </p:nvSpPr>
          <p:spPr>
            <a:xfrm>
              <a:off x="1200912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F410650-211E-4E2C-9F19-5C041D1AE640}"/>
                </a:ext>
              </a:extLst>
            </p:cNvPr>
            <p:cNvSpPr/>
            <p:nvPr/>
          </p:nvSpPr>
          <p:spPr>
            <a:xfrm>
              <a:off x="1487424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54DCD579-5ED1-4FBA-B262-D3EA4F5CDCF7}"/>
                </a:ext>
              </a:extLst>
            </p:cNvPr>
            <p:cNvSpPr/>
            <p:nvPr/>
          </p:nvSpPr>
          <p:spPr>
            <a:xfrm>
              <a:off x="914400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A08D16E-DDE2-445C-8E38-9D7D812C1499}"/>
                </a:ext>
              </a:extLst>
            </p:cNvPr>
            <p:cNvSpPr/>
            <p:nvPr/>
          </p:nvSpPr>
          <p:spPr>
            <a:xfrm>
              <a:off x="1200912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4D6E5B72-A6E3-4F9F-A15A-D339AC35B73E}"/>
                </a:ext>
              </a:extLst>
            </p:cNvPr>
            <p:cNvSpPr/>
            <p:nvPr/>
          </p:nvSpPr>
          <p:spPr>
            <a:xfrm>
              <a:off x="1487424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799BDA30-F6A5-427F-A460-DFFB9E5544E4}"/>
                </a:ext>
              </a:extLst>
            </p:cNvPr>
            <p:cNvSpPr/>
            <p:nvPr/>
          </p:nvSpPr>
          <p:spPr>
            <a:xfrm>
              <a:off x="914400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15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A25A2CB3-2842-4468-B7D7-50B9B6AF441C}"/>
                </a:ext>
              </a:extLst>
            </p:cNvPr>
            <p:cNvSpPr/>
            <p:nvPr/>
          </p:nvSpPr>
          <p:spPr>
            <a:xfrm>
              <a:off x="1200912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706562AA-A4B5-4092-821A-D1C9178171AE}"/>
                </a:ext>
              </a:extLst>
            </p:cNvPr>
            <p:cNvSpPr/>
            <p:nvPr/>
          </p:nvSpPr>
          <p:spPr>
            <a:xfrm>
              <a:off x="1487424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17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B04D7BDE-BB9D-4A64-8089-962B26F897AC}"/>
              </a:ext>
            </a:extLst>
          </p:cNvPr>
          <p:cNvSpPr txBox="1"/>
          <p:nvPr/>
        </p:nvSpPr>
        <p:spPr>
          <a:xfrm>
            <a:off x="1054608" y="1048512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14AA26-1D94-48D9-B4A5-C14BB6CE2F86}"/>
              </a:ext>
            </a:extLst>
          </p:cNvPr>
          <p:cNvSpPr txBox="1"/>
          <p:nvPr/>
        </p:nvSpPr>
        <p:spPr>
          <a:xfrm>
            <a:off x="501571" y="72574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,3,3)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9453983-EEC1-4678-ABAC-A8C57BC0C76F}"/>
              </a:ext>
            </a:extLst>
          </p:cNvPr>
          <p:cNvGrpSpPr/>
          <p:nvPr/>
        </p:nvGrpSpPr>
        <p:grpSpPr>
          <a:xfrm>
            <a:off x="3198659" y="1425869"/>
            <a:ext cx="573024" cy="573024"/>
            <a:chOff x="3198659" y="1425869"/>
            <a:chExt cx="573024" cy="573024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EACC5E25-8381-428C-9F31-ABD7325B870A}"/>
                </a:ext>
              </a:extLst>
            </p:cNvPr>
            <p:cNvSpPr/>
            <p:nvPr/>
          </p:nvSpPr>
          <p:spPr>
            <a:xfrm>
              <a:off x="3198659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363F2003-B253-45FF-8782-57A118A5380F}"/>
                </a:ext>
              </a:extLst>
            </p:cNvPr>
            <p:cNvSpPr/>
            <p:nvPr/>
          </p:nvSpPr>
          <p:spPr>
            <a:xfrm>
              <a:off x="3485171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61008296-9244-4123-ADA2-8CD6219E8125}"/>
                </a:ext>
              </a:extLst>
            </p:cNvPr>
            <p:cNvSpPr/>
            <p:nvPr/>
          </p:nvSpPr>
          <p:spPr>
            <a:xfrm>
              <a:off x="3198659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768CCF8A-8642-48E9-BE5D-F309B5803641}"/>
                </a:ext>
              </a:extLst>
            </p:cNvPr>
            <p:cNvSpPr/>
            <p:nvPr/>
          </p:nvSpPr>
          <p:spPr>
            <a:xfrm>
              <a:off x="3485171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44FE18F5-A145-49BE-AA22-D72A0E1F226E}"/>
              </a:ext>
            </a:extLst>
          </p:cNvPr>
          <p:cNvSpPr txBox="1"/>
          <p:nvPr/>
        </p:nvSpPr>
        <p:spPr>
          <a:xfrm>
            <a:off x="3018390" y="1048512"/>
            <a:ext cx="10310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filter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5A80D4-EE01-4A8C-BC60-518C35A7F779}"/>
              </a:ext>
            </a:extLst>
          </p:cNvPr>
          <p:cNvSpPr txBox="1"/>
          <p:nvPr/>
        </p:nvSpPr>
        <p:spPr>
          <a:xfrm>
            <a:off x="2768539" y="725744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B9314337-71EE-4FEE-ACF9-D10AB67FB72D}"/>
              </a:ext>
            </a:extLst>
          </p:cNvPr>
          <p:cNvGrpSpPr/>
          <p:nvPr/>
        </p:nvGrpSpPr>
        <p:grpSpPr>
          <a:xfrm>
            <a:off x="5503658" y="1425869"/>
            <a:ext cx="887891" cy="887891"/>
            <a:chOff x="5705856" y="1448622"/>
            <a:chExt cx="573024" cy="573024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78319DEB-DE11-4546-9254-07739583FC1C}"/>
                </a:ext>
              </a:extLst>
            </p:cNvPr>
            <p:cNvSpPr/>
            <p:nvPr/>
          </p:nvSpPr>
          <p:spPr>
            <a:xfrm>
              <a:off x="5705856" y="144862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E2D9FCA8-2780-4ED3-97EC-07FA1D2FC5A5}"/>
                </a:ext>
              </a:extLst>
            </p:cNvPr>
            <p:cNvSpPr/>
            <p:nvPr/>
          </p:nvSpPr>
          <p:spPr>
            <a:xfrm>
              <a:off x="5992368" y="144862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AC79ED6B-48AD-4802-A8C8-59E8FDEE3BE4}"/>
                </a:ext>
              </a:extLst>
            </p:cNvPr>
            <p:cNvSpPr/>
            <p:nvPr/>
          </p:nvSpPr>
          <p:spPr>
            <a:xfrm>
              <a:off x="5705856" y="173513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C1D65FFC-DE0C-4CDF-BA10-5C396B05F19F}"/>
                </a:ext>
              </a:extLst>
            </p:cNvPr>
            <p:cNvSpPr/>
            <p:nvPr/>
          </p:nvSpPr>
          <p:spPr>
            <a:xfrm>
              <a:off x="5992368" y="173513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19538A95-72F8-49C1-A2C9-9EA8D508EBCE}"/>
              </a:ext>
            </a:extLst>
          </p:cNvPr>
          <p:cNvSpPr txBox="1"/>
          <p:nvPr/>
        </p:nvSpPr>
        <p:spPr>
          <a:xfrm>
            <a:off x="5271208" y="74324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2DB2A1A-D16C-4EAF-9C1D-2D458011B6D0}"/>
              </a:ext>
            </a:extLst>
          </p:cNvPr>
          <p:cNvSpPr txBox="1"/>
          <p:nvPr/>
        </p:nvSpPr>
        <p:spPr>
          <a:xfrm>
            <a:off x="5586413" y="1048512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9141997-EC86-4227-B0A9-250051B00A76}"/>
              </a:ext>
            </a:extLst>
          </p:cNvPr>
          <p:cNvSpPr txBox="1"/>
          <p:nvPr/>
        </p:nvSpPr>
        <p:spPr>
          <a:xfrm>
            <a:off x="1120436" y="2561844"/>
            <a:ext cx="49808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 = np.zeros((1, 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 2, 2, 2, 2))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71DB94F-E0AA-4058-AA97-B4007B56DC1B}"/>
              </a:ext>
            </a:extLst>
          </p:cNvPr>
          <p:cNvSpPr txBox="1"/>
          <p:nvPr/>
        </p:nvSpPr>
        <p:spPr>
          <a:xfrm>
            <a:off x="1120436" y="2900687"/>
            <a:ext cx="68146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col[:, :, 0, 0, :, :] = img[:, :, 0:2:1, 0:2:1]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68D9DB9-776B-462D-B874-1290B6530E9D}"/>
              </a:ext>
            </a:extLst>
          </p:cNvPr>
          <p:cNvSpPr txBox="1"/>
          <p:nvPr/>
        </p:nvSpPr>
        <p:spPr>
          <a:xfrm>
            <a:off x="1120436" y="3208839"/>
            <a:ext cx="68146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col[:, :, 0, 1, :, :] = img[:, :, 0:2:1, 1:3:1]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2B9894B-AAD7-46CA-9D52-655ED2FC40E8}"/>
              </a:ext>
            </a:extLst>
          </p:cNvPr>
          <p:cNvSpPr txBox="1"/>
          <p:nvPr/>
        </p:nvSpPr>
        <p:spPr>
          <a:xfrm>
            <a:off x="1120436" y="3524151"/>
            <a:ext cx="68146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col[:, :, 1, 0, :, :] = img[:, :, 1:3:1, 0:2:1]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DD9275F-F7D9-498B-86B4-715506B882CA}"/>
              </a:ext>
            </a:extLst>
          </p:cNvPr>
          <p:cNvSpPr txBox="1"/>
          <p:nvPr/>
        </p:nvSpPr>
        <p:spPr>
          <a:xfrm>
            <a:off x="1120436" y="3821063"/>
            <a:ext cx="68146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col[:, :, 1, 1, :, :] = img[:, :, 1:3:1, 1:3:1]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B729B827-93BD-4C48-9062-6AB3FC2EFA81}"/>
              </a:ext>
            </a:extLst>
          </p:cNvPr>
          <p:cNvGrpSpPr/>
          <p:nvPr/>
        </p:nvGrpSpPr>
        <p:grpSpPr>
          <a:xfrm>
            <a:off x="-42860" y="1397308"/>
            <a:ext cx="859536" cy="859536"/>
            <a:chOff x="914400" y="1402080"/>
            <a:chExt cx="859536" cy="859536"/>
          </a:xfrm>
        </p:grpSpPr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72DCA910-E058-4D12-96FC-772253482B53}"/>
                </a:ext>
              </a:extLst>
            </p:cNvPr>
            <p:cNvSpPr/>
            <p:nvPr/>
          </p:nvSpPr>
          <p:spPr>
            <a:xfrm>
              <a:off x="914400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494D013B-5CD9-483E-899A-49B2FFC0A2B1}"/>
                </a:ext>
              </a:extLst>
            </p:cNvPr>
            <p:cNvSpPr/>
            <p:nvPr/>
          </p:nvSpPr>
          <p:spPr>
            <a:xfrm>
              <a:off x="1200912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C7614578-FAF4-4175-9A07-76DC3801DF6A}"/>
                </a:ext>
              </a:extLst>
            </p:cNvPr>
            <p:cNvSpPr/>
            <p:nvPr/>
          </p:nvSpPr>
          <p:spPr>
            <a:xfrm>
              <a:off x="1487424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4DE5701B-B26B-4002-81E5-E22E4C8CEFE2}"/>
                </a:ext>
              </a:extLst>
            </p:cNvPr>
            <p:cNvSpPr/>
            <p:nvPr/>
          </p:nvSpPr>
          <p:spPr>
            <a:xfrm>
              <a:off x="914400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F5906F87-576D-419D-8A5A-D5B64F94BC0D}"/>
                </a:ext>
              </a:extLst>
            </p:cNvPr>
            <p:cNvSpPr/>
            <p:nvPr/>
          </p:nvSpPr>
          <p:spPr>
            <a:xfrm>
              <a:off x="1200912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4559EECB-2C24-4A25-A164-BFF023C90863}"/>
                </a:ext>
              </a:extLst>
            </p:cNvPr>
            <p:cNvSpPr/>
            <p:nvPr/>
          </p:nvSpPr>
          <p:spPr>
            <a:xfrm>
              <a:off x="1487424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41BD1436-843B-4F06-AE75-6CA4178C4E29}"/>
                </a:ext>
              </a:extLst>
            </p:cNvPr>
            <p:cNvSpPr/>
            <p:nvPr/>
          </p:nvSpPr>
          <p:spPr>
            <a:xfrm>
              <a:off x="914400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D0587678-7B6C-437F-8FFB-4A0302E19952}"/>
                </a:ext>
              </a:extLst>
            </p:cNvPr>
            <p:cNvSpPr/>
            <p:nvPr/>
          </p:nvSpPr>
          <p:spPr>
            <a:xfrm>
              <a:off x="1200912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7C6FA4BF-5400-4065-A4A7-CDA8FB084455}"/>
                </a:ext>
              </a:extLst>
            </p:cNvPr>
            <p:cNvSpPr/>
            <p:nvPr/>
          </p:nvSpPr>
          <p:spPr>
            <a:xfrm>
              <a:off x="1487424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36B6927A-8041-49DF-BFA5-23C7A70035E9}"/>
              </a:ext>
            </a:extLst>
          </p:cNvPr>
          <p:cNvGrpSpPr/>
          <p:nvPr/>
        </p:nvGrpSpPr>
        <p:grpSpPr>
          <a:xfrm>
            <a:off x="3852848" y="1425869"/>
            <a:ext cx="573024" cy="573024"/>
            <a:chOff x="3198659" y="1425869"/>
            <a:chExt cx="573024" cy="573024"/>
          </a:xfrm>
        </p:grpSpPr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6AA792CC-064F-43AD-B998-856D5FAA01EF}"/>
                </a:ext>
              </a:extLst>
            </p:cNvPr>
            <p:cNvSpPr/>
            <p:nvPr/>
          </p:nvSpPr>
          <p:spPr>
            <a:xfrm>
              <a:off x="3198659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391347F4-46B6-42A2-9C0B-BA9FB9BBC0DE}"/>
                </a:ext>
              </a:extLst>
            </p:cNvPr>
            <p:cNvSpPr/>
            <p:nvPr/>
          </p:nvSpPr>
          <p:spPr>
            <a:xfrm>
              <a:off x="3485171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C847BEA5-3824-45A5-80FA-B2F5F0135FDD}"/>
                </a:ext>
              </a:extLst>
            </p:cNvPr>
            <p:cNvSpPr/>
            <p:nvPr/>
          </p:nvSpPr>
          <p:spPr>
            <a:xfrm>
              <a:off x="3198659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D80E06E1-51D6-4E97-BE65-66E4F45238FB}"/>
                </a:ext>
              </a:extLst>
            </p:cNvPr>
            <p:cNvSpPr/>
            <p:nvPr/>
          </p:nvSpPr>
          <p:spPr>
            <a:xfrm>
              <a:off x="3485171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3A553C49-1A97-4873-8819-1C09EBC99A1A}"/>
              </a:ext>
            </a:extLst>
          </p:cNvPr>
          <p:cNvSpPr/>
          <p:nvPr/>
        </p:nvSpPr>
        <p:spPr>
          <a:xfrm>
            <a:off x="455383" y="4350315"/>
            <a:ext cx="9631650" cy="24252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1579520D-6F3A-4141-B592-72FBB4076711}"/>
              </a:ext>
            </a:extLst>
          </p:cNvPr>
          <p:cNvSpPr/>
          <p:nvPr/>
        </p:nvSpPr>
        <p:spPr>
          <a:xfrm>
            <a:off x="546823" y="4435659"/>
            <a:ext cx="9442674" cy="10992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19456EC-5340-424A-858C-3B7078BF2EE3}"/>
              </a:ext>
            </a:extLst>
          </p:cNvPr>
          <p:cNvSpPr/>
          <p:nvPr/>
        </p:nvSpPr>
        <p:spPr>
          <a:xfrm>
            <a:off x="656521" y="4532117"/>
            <a:ext cx="4620768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61957B6E-CFA6-45E0-85B9-F78291B61D4D}"/>
              </a:ext>
            </a:extLst>
          </p:cNvPr>
          <p:cNvSpPr/>
          <p:nvPr/>
        </p:nvSpPr>
        <p:spPr>
          <a:xfrm>
            <a:off x="5277289" y="4532117"/>
            <a:ext cx="4620768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D47F2B9-4959-4B7D-BF6D-AD95EE63E091}"/>
              </a:ext>
            </a:extLst>
          </p:cNvPr>
          <p:cNvSpPr/>
          <p:nvPr/>
        </p:nvSpPr>
        <p:spPr>
          <a:xfrm>
            <a:off x="776373" y="4628574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08B76AF5-BCB9-4F9F-AD09-BB1BE6017677}"/>
              </a:ext>
            </a:extLst>
          </p:cNvPr>
          <p:cNvSpPr/>
          <p:nvPr/>
        </p:nvSpPr>
        <p:spPr>
          <a:xfrm>
            <a:off x="2966905" y="4628574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397A110-3D9F-4646-9239-6DC62DC8E69E}"/>
              </a:ext>
            </a:extLst>
          </p:cNvPr>
          <p:cNvSpPr/>
          <p:nvPr/>
        </p:nvSpPr>
        <p:spPr>
          <a:xfrm>
            <a:off x="861773" y="4720014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3098B9F-986D-4272-B6FE-E3ECB7E2898F}"/>
              </a:ext>
            </a:extLst>
          </p:cNvPr>
          <p:cNvSpPr/>
          <p:nvPr/>
        </p:nvSpPr>
        <p:spPr>
          <a:xfrm>
            <a:off x="1872074" y="4720014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E4F914DD-17B4-479D-A499-DC2BF0624EAD}"/>
              </a:ext>
            </a:extLst>
          </p:cNvPr>
          <p:cNvSpPr/>
          <p:nvPr/>
        </p:nvSpPr>
        <p:spPr>
          <a:xfrm>
            <a:off x="942656" y="4793166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F9AD2D8-B78B-4BCB-9665-155F3AFCC827}"/>
              </a:ext>
            </a:extLst>
          </p:cNvPr>
          <p:cNvSpPr/>
          <p:nvPr/>
        </p:nvSpPr>
        <p:spPr>
          <a:xfrm>
            <a:off x="1363657" y="4793166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DEDC034D-6F79-4A38-A092-6F7CFC73FDCD}"/>
              </a:ext>
            </a:extLst>
          </p:cNvPr>
          <p:cNvSpPr/>
          <p:nvPr/>
        </p:nvSpPr>
        <p:spPr>
          <a:xfrm>
            <a:off x="1955714" y="4791102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38FE1922-A329-4430-BB3E-9B4C0571FD1E}"/>
              </a:ext>
            </a:extLst>
          </p:cNvPr>
          <p:cNvSpPr/>
          <p:nvPr/>
        </p:nvSpPr>
        <p:spPr>
          <a:xfrm>
            <a:off x="2376715" y="4791102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8AB0756B-C226-4A06-9E74-116A7D086250}"/>
              </a:ext>
            </a:extLst>
          </p:cNvPr>
          <p:cNvSpPr/>
          <p:nvPr/>
        </p:nvSpPr>
        <p:spPr>
          <a:xfrm>
            <a:off x="3030807" y="4717950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79436F0D-7EED-44A7-9F08-EA8EEF6E5E95}"/>
              </a:ext>
            </a:extLst>
          </p:cNvPr>
          <p:cNvSpPr/>
          <p:nvPr/>
        </p:nvSpPr>
        <p:spPr>
          <a:xfrm>
            <a:off x="4041108" y="4717950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D68C47A1-BDBF-4C70-936D-2B3E42333027}"/>
              </a:ext>
            </a:extLst>
          </p:cNvPr>
          <p:cNvSpPr/>
          <p:nvPr/>
        </p:nvSpPr>
        <p:spPr>
          <a:xfrm>
            <a:off x="3111690" y="4791102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D4AEDDAA-71A9-4F7D-A080-49B51A8C26E3}"/>
              </a:ext>
            </a:extLst>
          </p:cNvPr>
          <p:cNvSpPr/>
          <p:nvPr/>
        </p:nvSpPr>
        <p:spPr>
          <a:xfrm>
            <a:off x="3532691" y="4791102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FAB0C84-03B1-4103-817F-83184028B42A}"/>
              </a:ext>
            </a:extLst>
          </p:cNvPr>
          <p:cNvSpPr/>
          <p:nvPr/>
        </p:nvSpPr>
        <p:spPr>
          <a:xfrm>
            <a:off x="4124748" y="4789038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7F38D8C-8E07-4307-848B-227F5B0C4E90}"/>
              </a:ext>
            </a:extLst>
          </p:cNvPr>
          <p:cNvSpPr/>
          <p:nvPr/>
        </p:nvSpPr>
        <p:spPr>
          <a:xfrm>
            <a:off x="4545749" y="4789038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0F86F9F4-10F1-447D-8606-6B1976D50A78}"/>
              </a:ext>
            </a:extLst>
          </p:cNvPr>
          <p:cNvSpPr/>
          <p:nvPr/>
        </p:nvSpPr>
        <p:spPr>
          <a:xfrm>
            <a:off x="5397141" y="4636638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5FEBD780-2C49-48DB-B464-0BBC934C5DBF}"/>
              </a:ext>
            </a:extLst>
          </p:cNvPr>
          <p:cNvSpPr/>
          <p:nvPr/>
        </p:nvSpPr>
        <p:spPr>
          <a:xfrm>
            <a:off x="7587673" y="4636638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3DB75854-8F7E-44F4-9622-E76EECFD3E00}"/>
              </a:ext>
            </a:extLst>
          </p:cNvPr>
          <p:cNvSpPr/>
          <p:nvPr/>
        </p:nvSpPr>
        <p:spPr>
          <a:xfrm>
            <a:off x="5482541" y="4728078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DE092A53-C8FF-469B-8BB1-FB5627A4DCD2}"/>
              </a:ext>
            </a:extLst>
          </p:cNvPr>
          <p:cNvSpPr/>
          <p:nvPr/>
        </p:nvSpPr>
        <p:spPr>
          <a:xfrm>
            <a:off x="6492842" y="4728078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07506439-81AF-47B5-AA55-99B8D26E8B48}"/>
              </a:ext>
            </a:extLst>
          </p:cNvPr>
          <p:cNvSpPr/>
          <p:nvPr/>
        </p:nvSpPr>
        <p:spPr>
          <a:xfrm>
            <a:off x="5563424" y="4801230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D58C96AA-0B9E-46C0-8DC7-8929F9A34082}"/>
              </a:ext>
            </a:extLst>
          </p:cNvPr>
          <p:cNvSpPr/>
          <p:nvPr/>
        </p:nvSpPr>
        <p:spPr>
          <a:xfrm>
            <a:off x="5984425" y="4801230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EC32EFA9-4F13-4E22-973A-4E195864153C}"/>
              </a:ext>
            </a:extLst>
          </p:cNvPr>
          <p:cNvSpPr/>
          <p:nvPr/>
        </p:nvSpPr>
        <p:spPr>
          <a:xfrm>
            <a:off x="6576482" y="4799166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ABBEDAE3-93EE-411C-89F8-B645DCD6CA0B}"/>
              </a:ext>
            </a:extLst>
          </p:cNvPr>
          <p:cNvSpPr/>
          <p:nvPr/>
        </p:nvSpPr>
        <p:spPr>
          <a:xfrm>
            <a:off x="6997483" y="4799166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619F8A16-3373-4F54-B44F-A19C22BD8469}"/>
              </a:ext>
            </a:extLst>
          </p:cNvPr>
          <p:cNvSpPr/>
          <p:nvPr/>
        </p:nvSpPr>
        <p:spPr>
          <a:xfrm>
            <a:off x="7651575" y="4726014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3C084DE6-7102-4ECD-AB41-8F2C767A49BE}"/>
              </a:ext>
            </a:extLst>
          </p:cNvPr>
          <p:cNvSpPr/>
          <p:nvPr/>
        </p:nvSpPr>
        <p:spPr>
          <a:xfrm>
            <a:off x="8661876" y="4726014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1BF28EC4-7BCB-4F06-8C39-4B22486CA45A}"/>
              </a:ext>
            </a:extLst>
          </p:cNvPr>
          <p:cNvSpPr/>
          <p:nvPr/>
        </p:nvSpPr>
        <p:spPr>
          <a:xfrm>
            <a:off x="7732458" y="4799166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7BC537E6-4B98-4D36-9D7F-E5A99A627AAB}"/>
              </a:ext>
            </a:extLst>
          </p:cNvPr>
          <p:cNvSpPr/>
          <p:nvPr/>
        </p:nvSpPr>
        <p:spPr>
          <a:xfrm>
            <a:off x="8153459" y="4799166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F2E5C4A4-3E00-4559-982F-F8847B2DC10F}"/>
              </a:ext>
            </a:extLst>
          </p:cNvPr>
          <p:cNvSpPr/>
          <p:nvPr/>
        </p:nvSpPr>
        <p:spPr>
          <a:xfrm>
            <a:off x="8745516" y="4797102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B0BB367A-0AE3-4898-8AC7-AF43CFAC53F4}"/>
              </a:ext>
            </a:extLst>
          </p:cNvPr>
          <p:cNvSpPr/>
          <p:nvPr/>
        </p:nvSpPr>
        <p:spPr>
          <a:xfrm>
            <a:off x="9166517" y="4797102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CA4EC8B7-DD0A-4995-A4B8-F2A15E484683}"/>
              </a:ext>
            </a:extLst>
          </p:cNvPr>
          <p:cNvSpPr/>
          <p:nvPr/>
        </p:nvSpPr>
        <p:spPr>
          <a:xfrm>
            <a:off x="546823" y="5593493"/>
            <a:ext cx="9442674" cy="10992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2B5D077-34DD-4942-9BCF-2D8B1B35FD23}"/>
              </a:ext>
            </a:extLst>
          </p:cNvPr>
          <p:cNvSpPr/>
          <p:nvPr/>
        </p:nvSpPr>
        <p:spPr>
          <a:xfrm>
            <a:off x="656521" y="5689951"/>
            <a:ext cx="4620768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20702FB3-3187-4C6F-B813-16519D905689}"/>
              </a:ext>
            </a:extLst>
          </p:cNvPr>
          <p:cNvSpPr/>
          <p:nvPr/>
        </p:nvSpPr>
        <p:spPr>
          <a:xfrm>
            <a:off x="5277289" y="5689951"/>
            <a:ext cx="4620768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C1034E1E-1402-4BFF-A69D-2757F851F68C}"/>
              </a:ext>
            </a:extLst>
          </p:cNvPr>
          <p:cNvSpPr/>
          <p:nvPr/>
        </p:nvSpPr>
        <p:spPr>
          <a:xfrm>
            <a:off x="776373" y="5786408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B5206589-09A9-422B-B510-D96C680A919B}"/>
              </a:ext>
            </a:extLst>
          </p:cNvPr>
          <p:cNvSpPr/>
          <p:nvPr/>
        </p:nvSpPr>
        <p:spPr>
          <a:xfrm>
            <a:off x="2966905" y="5786408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60CCEDE6-32E0-4611-AF19-D49F9DE8F450}"/>
              </a:ext>
            </a:extLst>
          </p:cNvPr>
          <p:cNvSpPr/>
          <p:nvPr/>
        </p:nvSpPr>
        <p:spPr>
          <a:xfrm>
            <a:off x="861773" y="5877848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D36FCB11-B509-425B-A406-DF6E20C3B428}"/>
              </a:ext>
            </a:extLst>
          </p:cNvPr>
          <p:cNvSpPr/>
          <p:nvPr/>
        </p:nvSpPr>
        <p:spPr>
          <a:xfrm>
            <a:off x="1872074" y="5877848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408C0488-0F0A-422C-982A-9645E13EF836}"/>
              </a:ext>
            </a:extLst>
          </p:cNvPr>
          <p:cNvSpPr/>
          <p:nvPr/>
        </p:nvSpPr>
        <p:spPr>
          <a:xfrm>
            <a:off x="942656" y="5951000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A87E7469-A597-4621-9636-009D2B7E0FA7}"/>
              </a:ext>
            </a:extLst>
          </p:cNvPr>
          <p:cNvSpPr/>
          <p:nvPr/>
        </p:nvSpPr>
        <p:spPr>
          <a:xfrm>
            <a:off x="1363657" y="5951000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C207479B-F86E-4BD9-8705-D020F5F1723F}"/>
              </a:ext>
            </a:extLst>
          </p:cNvPr>
          <p:cNvSpPr/>
          <p:nvPr/>
        </p:nvSpPr>
        <p:spPr>
          <a:xfrm>
            <a:off x="1955714" y="5948936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3F3817E1-3BDD-4F66-86C0-B7EE718C9684}"/>
              </a:ext>
            </a:extLst>
          </p:cNvPr>
          <p:cNvSpPr/>
          <p:nvPr/>
        </p:nvSpPr>
        <p:spPr>
          <a:xfrm>
            <a:off x="2376715" y="5948936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324B127B-4B82-46C2-9A4B-4ABD1097D83B}"/>
              </a:ext>
            </a:extLst>
          </p:cNvPr>
          <p:cNvSpPr/>
          <p:nvPr/>
        </p:nvSpPr>
        <p:spPr>
          <a:xfrm>
            <a:off x="3030807" y="5875784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FB349B79-365F-4EA7-A3EA-7CEF607F5097}"/>
              </a:ext>
            </a:extLst>
          </p:cNvPr>
          <p:cNvSpPr/>
          <p:nvPr/>
        </p:nvSpPr>
        <p:spPr>
          <a:xfrm>
            <a:off x="4041108" y="5875784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831C69BA-39D9-4356-9FD0-2B7E26A19EEC}"/>
              </a:ext>
            </a:extLst>
          </p:cNvPr>
          <p:cNvSpPr/>
          <p:nvPr/>
        </p:nvSpPr>
        <p:spPr>
          <a:xfrm>
            <a:off x="3111690" y="5948936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FEECE34B-E5FA-4267-A636-B44F4796B898}"/>
              </a:ext>
            </a:extLst>
          </p:cNvPr>
          <p:cNvSpPr/>
          <p:nvPr/>
        </p:nvSpPr>
        <p:spPr>
          <a:xfrm>
            <a:off x="3532691" y="5948936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D89312A5-A783-4C72-95F2-5245E0EB0D7A}"/>
              </a:ext>
            </a:extLst>
          </p:cNvPr>
          <p:cNvSpPr/>
          <p:nvPr/>
        </p:nvSpPr>
        <p:spPr>
          <a:xfrm>
            <a:off x="4124748" y="5946872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6079FBFF-866B-4D90-ADA4-A68A55C721DD}"/>
              </a:ext>
            </a:extLst>
          </p:cNvPr>
          <p:cNvSpPr/>
          <p:nvPr/>
        </p:nvSpPr>
        <p:spPr>
          <a:xfrm>
            <a:off x="4545749" y="5946872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946E0260-4C44-4E00-94FB-98A3463AECE4}"/>
              </a:ext>
            </a:extLst>
          </p:cNvPr>
          <p:cNvSpPr/>
          <p:nvPr/>
        </p:nvSpPr>
        <p:spPr>
          <a:xfrm>
            <a:off x="5397141" y="5794472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4ABF2FAB-94B1-4918-938C-58DFB3387880}"/>
              </a:ext>
            </a:extLst>
          </p:cNvPr>
          <p:cNvSpPr/>
          <p:nvPr/>
        </p:nvSpPr>
        <p:spPr>
          <a:xfrm>
            <a:off x="7587673" y="5794472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1E612735-0A69-42B9-BC2B-0A77232B94B8}"/>
              </a:ext>
            </a:extLst>
          </p:cNvPr>
          <p:cNvSpPr/>
          <p:nvPr/>
        </p:nvSpPr>
        <p:spPr>
          <a:xfrm>
            <a:off x="5482541" y="5885912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6DC35B0F-3A0A-4EA9-BA95-8DE1BA748220}"/>
              </a:ext>
            </a:extLst>
          </p:cNvPr>
          <p:cNvSpPr/>
          <p:nvPr/>
        </p:nvSpPr>
        <p:spPr>
          <a:xfrm>
            <a:off x="6492842" y="5885912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314FAB23-FBA5-462A-A635-7A9D184CFCD2}"/>
              </a:ext>
            </a:extLst>
          </p:cNvPr>
          <p:cNvSpPr/>
          <p:nvPr/>
        </p:nvSpPr>
        <p:spPr>
          <a:xfrm>
            <a:off x="5563424" y="5959064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819ACDA3-B47E-4FC8-B0D1-92EC1BF9EF3E}"/>
              </a:ext>
            </a:extLst>
          </p:cNvPr>
          <p:cNvSpPr/>
          <p:nvPr/>
        </p:nvSpPr>
        <p:spPr>
          <a:xfrm>
            <a:off x="5984425" y="5959064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31B36A0A-F2B0-4333-AAC5-86FB0A4CBA07}"/>
              </a:ext>
            </a:extLst>
          </p:cNvPr>
          <p:cNvSpPr/>
          <p:nvPr/>
        </p:nvSpPr>
        <p:spPr>
          <a:xfrm>
            <a:off x="6576482" y="5957000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38FAB894-FF51-4E07-9D7E-EF497F1C473F}"/>
              </a:ext>
            </a:extLst>
          </p:cNvPr>
          <p:cNvSpPr/>
          <p:nvPr/>
        </p:nvSpPr>
        <p:spPr>
          <a:xfrm>
            <a:off x="6997483" y="5957000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74092826-55AE-4CD4-8F5E-14C8C8BF5CC2}"/>
              </a:ext>
            </a:extLst>
          </p:cNvPr>
          <p:cNvSpPr/>
          <p:nvPr/>
        </p:nvSpPr>
        <p:spPr>
          <a:xfrm>
            <a:off x="7651575" y="5883848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D39CCDB1-48CA-48AF-8A70-0623F74A80FF}"/>
              </a:ext>
            </a:extLst>
          </p:cNvPr>
          <p:cNvSpPr/>
          <p:nvPr/>
        </p:nvSpPr>
        <p:spPr>
          <a:xfrm>
            <a:off x="8661876" y="5883848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9FD8BB65-E7F4-44EF-91D5-07C0A61F68BF}"/>
              </a:ext>
            </a:extLst>
          </p:cNvPr>
          <p:cNvSpPr/>
          <p:nvPr/>
        </p:nvSpPr>
        <p:spPr>
          <a:xfrm>
            <a:off x="7732458" y="5957000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ECD06968-5C37-42A0-8484-E998ECDD4BCF}"/>
              </a:ext>
            </a:extLst>
          </p:cNvPr>
          <p:cNvSpPr/>
          <p:nvPr/>
        </p:nvSpPr>
        <p:spPr>
          <a:xfrm>
            <a:off x="8153459" y="5957000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3A138686-25D4-4D7C-B3D5-9B88C11F00AE}"/>
              </a:ext>
            </a:extLst>
          </p:cNvPr>
          <p:cNvSpPr/>
          <p:nvPr/>
        </p:nvSpPr>
        <p:spPr>
          <a:xfrm>
            <a:off x="8745516" y="5954936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87ADA251-C8CC-4D40-AD00-1CEDB9772879}"/>
              </a:ext>
            </a:extLst>
          </p:cNvPr>
          <p:cNvSpPr/>
          <p:nvPr/>
        </p:nvSpPr>
        <p:spPr>
          <a:xfrm>
            <a:off x="9166517" y="5954936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304771C-5E79-4188-9387-5F6F1C661968}"/>
              </a:ext>
            </a:extLst>
          </p:cNvPr>
          <p:cNvSpPr/>
          <p:nvPr/>
        </p:nvSpPr>
        <p:spPr>
          <a:xfrm>
            <a:off x="-26744" y="1397308"/>
            <a:ext cx="567018" cy="5730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612876BA-764E-46A6-B306-BBF23C260E08}"/>
              </a:ext>
            </a:extLst>
          </p:cNvPr>
          <p:cNvSpPr/>
          <p:nvPr/>
        </p:nvSpPr>
        <p:spPr>
          <a:xfrm>
            <a:off x="1206918" y="1705460"/>
            <a:ext cx="567018" cy="5730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7279359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536416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 (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채널이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2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개인 경우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)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 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18AFC520-4447-41E1-B0B2-B23826D8A644}"/>
              </a:ext>
            </a:extLst>
          </p:cNvPr>
          <p:cNvSpPr txBox="1"/>
          <p:nvPr/>
        </p:nvSpPr>
        <p:spPr>
          <a:xfrm>
            <a:off x="566746" y="822116"/>
            <a:ext cx="949490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           (1, 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 2, 2, 2, 2)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 = col.transpose(0, 4, 5, 1, 2, 3).reshape(N*out_h*out_w, -1)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           (1, 2, 2, 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 2, 2)</a:t>
            </a: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7C383C7D-9B9A-403D-A14C-04B6ED0CF6DB}"/>
              </a:ext>
            </a:extLst>
          </p:cNvPr>
          <p:cNvSpPr/>
          <p:nvPr/>
        </p:nvSpPr>
        <p:spPr>
          <a:xfrm>
            <a:off x="4996537" y="822116"/>
            <a:ext cx="826118" cy="400110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highlight>
                <a:srgbClr val="FF0000"/>
              </a:highlight>
              <a:latin typeface="Consolas" panose="020B0609020204030204" pitchFamily="49" charset="0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F7CADA45-D77E-46D8-98AE-82251D6C71FD}"/>
              </a:ext>
            </a:extLst>
          </p:cNvPr>
          <p:cNvSpPr/>
          <p:nvPr/>
        </p:nvSpPr>
        <p:spPr>
          <a:xfrm>
            <a:off x="3724324" y="1471197"/>
            <a:ext cx="826118" cy="400110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highlight>
                <a:srgbClr val="FF0000"/>
              </a:highlight>
              <a:latin typeface="Consolas" panose="020B0609020204030204" pitchFamily="49" charset="0"/>
            </a:endParaRPr>
          </a:p>
        </p:txBody>
      </p:sp>
      <p:cxnSp>
        <p:nvCxnSpPr>
          <p:cNvPr id="146" name="직선 화살표 연결선 145">
            <a:extLst>
              <a:ext uri="{FF2B5EF4-FFF2-40B4-BE49-F238E27FC236}">
                <a16:creationId xmlns:a16="http://schemas.microsoft.com/office/drawing/2014/main" id="{77A952A0-B660-4CF6-B6E0-14CA1CB0449F}"/>
              </a:ext>
            </a:extLst>
          </p:cNvPr>
          <p:cNvCxnSpPr>
            <a:stCxn id="144" idx="2"/>
            <a:endCxn id="145" idx="0"/>
          </p:cNvCxnSpPr>
          <p:nvPr/>
        </p:nvCxnSpPr>
        <p:spPr>
          <a:xfrm flipH="1">
            <a:off x="4137383" y="1222226"/>
            <a:ext cx="1272213" cy="24897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DE7EB6E9-307F-4961-A1B8-2356268D383A}"/>
              </a:ext>
            </a:extLst>
          </p:cNvPr>
          <p:cNvSpPr/>
          <p:nvPr/>
        </p:nvSpPr>
        <p:spPr>
          <a:xfrm>
            <a:off x="3814938" y="822116"/>
            <a:ext cx="1078347" cy="400110"/>
          </a:xfrm>
          <a:prstGeom prst="rect">
            <a:avLst/>
          </a:prstGeom>
          <a:noFill/>
          <a:ln w="19050"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highlight>
                <a:srgbClr val="FF0000"/>
              </a:highlight>
              <a:latin typeface="Consolas" panose="020B0609020204030204" pitchFamily="49" charset="0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60B770F0-6D71-4923-A633-EE14C4223284}"/>
              </a:ext>
            </a:extLst>
          </p:cNvPr>
          <p:cNvSpPr/>
          <p:nvPr/>
        </p:nvSpPr>
        <p:spPr>
          <a:xfrm>
            <a:off x="4653694" y="1468286"/>
            <a:ext cx="1078347" cy="400110"/>
          </a:xfrm>
          <a:prstGeom prst="rect">
            <a:avLst/>
          </a:prstGeom>
          <a:noFill/>
          <a:ln w="19050"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highlight>
                <a:srgbClr val="FF0000"/>
              </a:highlight>
              <a:latin typeface="Consolas" panose="020B0609020204030204" pitchFamily="49" charset="0"/>
            </a:endParaRPr>
          </a:p>
        </p:txBody>
      </p:sp>
      <p:cxnSp>
        <p:nvCxnSpPr>
          <p:cNvPr id="149" name="직선 화살표 연결선 148">
            <a:extLst>
              <a:ext uri="{FF2B5EF4-FFF2-40B4-BE49-F238E27FC236}">
                <a16:creationId xmlns:a16="http://schemas.microsoft.com/office/drawing/2014/main" id="{6E663E31-A060-4517-BB60-5B350A698F9F}"/>
              </a:ext>
            </a:extLst>
          </p:cNvPr>
          <p:cNvCxnSpPr>
            <a:cxnSpLocks/>
            <a:stCxn id="147" idx="2"/>
            <a:endCxn id="148" idx="0"/>
          </p:cNvCxnSpPr>
          <p:nvPr/>
        </p:nvCxnSpPr>
        <p:spPr>
          <a:xfrm>
            <a:off x="4354112" y="1222226"/>
            <a:ext cx="838756" cy="24606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C2EE7B0C-0CA9-4D63-9FF1-3D420A450A7A}"/>
              </a:ext>
            </a:extLst>
          </p:cNvPr>
          <p:cNvSpPr/>
          <p:nvPr/>
        </p:nvSpPr>
        <p:spPr>
          <a:xfrm>
            <a:off x="335955" y="4517054"/>
            <a:ext cx="8811816" cy="226138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1" name="직사각형 240">
            <a:extLst>
              <a:ext uri="{FF2B5EF4-FFF2-40B4-BE49-F238E27FC236}">
                <a16:creationId xmlns:a16="http://schemas.microsoft.com/office/drawing/2014/main" id="{4A76CA3C-065E-4560-B16B-FD2D8A2E0E36}"/>
              </a:ext>
            </a:extLst>
          </p:cNvPr>
          <p:cNvSpPr/>
          <p:nvPr/>
        </p:nvSpPr>
        <p:spPr>
          <a:xfrm>
            <a:off x="442508" y="4598824"/>
            <a:ext cx="8614047" cy="10130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56ACB01-3AEB-4202-BFEF-12D3E4F9F903}"/>
              </a:ext>
            </a:extLst>
          </p:cNvPr>
          <p:cNvSpPr/>
          <p:nvPr/>
        </p:nvSpPr>
        <p:spPr>
          <a:xfrm>
            <a:off x="514409" y="4689886"/>
            <a:ext cx="4227454" cy="8393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72CDD8D-B568-4844-84CB-7DCE0C1CBE38}"/>
              </a:ext>
            </a:extLst>
          </p:cNvPr>
          <p:cNvSpPr/>
          <p:nvPr/>
        </p:nvSpPr>
        <p:spPr>
          <a:xfrm>
            <a:off x="4741863" y="4689886"/>
            <a:ext cx="4227454" cy="8393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A3613E5-0DA0-4B82-9C68-B835B2E810D4}"/>
              </a:ext>
            </a:extLst>
          </p:cNvPr>
          <p:cNvSpPr/>
          <p:nvPr/>
        </p:nvSpPr>
        <p:spPr>
          <a:xfrm>
            <a:off x="624059" y="4778133"/>
            <a:ext cx="2004873" cy="66745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6DBA96E-5C4C-4E07-A091-8E6E215A34F9}"/>
              </a:ext>
            </a:extLst>
          </p:cNvPr>
          <p:cNvSpPr/>
          <p:nvPr/>
        </p:nvSpPr>
        <p:spPr>
          <a:xfrm>
            <a:off x="2628136" y="4778133"/>
            <a:ext cx="2004873" cy="66745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6CDFA3A-B1FC-4936-8C54-7196738AFDF8}"/>
              </a:ext>
            </a:extLst>
          </p:cNvPr>
          <p:cNvSpPr/>
          <p:nvPr/>
        </p:nvSpPr>
        <p:spPr>
          <a:xfrm>
            <a:off x="702190" y="4861790"/>
            <a:ext cx="927642" cy="5168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400D41E-9B4D-4EB1-804A-05A667E2DFFA}"/>
              </a:ext>
            </a:extLst>
          </p:cNvPr>
          <p:cNvSpPr/>
          <p:nvPr/>
        </p:nvSpPr>
        <p:spPr>
          <a:xfrm>
            <a:off x="1626496" y="4861790"/>
            <a:ext cx="927642" cy="5168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62699D7-84D9-4996-AECF-F8F428D7E64F}"/>
              </a:ext>
            </a:extLst>
          </p:cNvPr>
          <p:cNvSpPr/>
          <p:nvPr/>
        </p:nvSpPr>
        <p:spPr>
          <a:xfrm>
            <a:off x="776189" y="4928715"/>
            <a:ext cx="385166" cy="3885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2B8FD4D-AB91-4DB0-BE52-92160DC7A264}"/>
              </a:ext>
            </a:extLst>
          </p:cNvPr>
          <p:cNvSpPr/>
          <p:nvPr/>
        </p:nvSpPr>
        <p:spPr>
          <a:xfrm>
            <a:off x="1161354" y="4928715"/>
            <a:ext cx="385166" cy="3885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BC3B5A95-2196-43F8-A940-B3136E49448E}"/>
              </a:ext>
            </a:extLst>
          </p:cNvPr>
          <p:cNvSpPr/>
          <p:nvPr/>
        </p:nvSpPr>
        <p:spPr>
          <a:xfrm>
            <a:off x="1703016" y="4926827"/>
            <a:ext cx="385166" cy="3885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CFE4EAC2-7C3E-4128-BE2F-B8A7A19C3E67}"/>
              </a:ext>
            </a:extLst>
          </p:cNvPr>
          <p:cNvSpPr/>
          <p:nvPr/>
        </p:nvSpPr>
        <p:spPr>
          <a:xfrm>
            <a:off x="2088182" y="4926827"/>
            <a:ext cx="385166" cy="3885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E0460CAF-8698-4397-AE1C-68AFA21D48F9}"/>
              </a:ext>
            </a:extLst>
          </p:cNvPr>
          <p:cNvSpPr/>
          <p:nvPr/>
        </p:nvSpPr>
        <p:spPr>
          <a:xfrm>
            <a:off x="2686599" y="4859902"/>
            <a:ext cx="927642" cy="5168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A94FF08-18B0-4D26-814A-9193FED29E18}"/>
              </a:ext>
            </a:extLst>
          </p:cNvPr>
          <p:cNvSpPr/>
          <p:nvPr/>
        </p:nvSpPr>
        <p:spPr>
          <a:xfrm>
            <a:off x="3610904" y="4859902"/>
            <a:ext cx="927642" cy="5168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3F4488AB-9A5B-4A84-99D6-0297B798B1BB}"/>
              </a:ext>
            </a:extLst>
          </p:cNvPr>
          <p:cNvSpPr/>
          <p:nvPr/>
        </p:nvSpPr>
        <p:spPr>
          <a:xfrm>
            <a:off x="2760597" y="4926827"/>
            <a:ext cx="385166" cy="3885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BC53909-1C52-46B2-B11E-A287D4C980B6}"/>
              </a:ext>
            </a:extLst>
          </p:cNvPr>
          <p:cNvSpPr/>
          <p:nvPr/>
        </p:nvSpPr>
        <p:spPr>
          <a:xfrm>
            <a:off x="3145763" y="4926827"/>
            <a:ext cx="385166" cy="3885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262AF139-1A86-472F-BFD2-8753D7CF7CBA}"/>
              </a:ext>
            </a:extLst>
          </p:cNvPr>
          <p:cNvSpPr/>
          <p:nvPr/>
        </p:nvSpPr>
        <p:spPr>
          <a:xfrm>
            <a:off x="3687425" y="4924939"/>
            <a:ext cx="385166" cy="3885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29FED7E2-5C15-4246-9E00-912A006BC68A}"/>
              </a:ext>
            </a:extLst>
          </p:cNvPr>
          <p:cNvSpPr/>
          <p:nvPr/>
        </p:nvSpPr>
        <p:spPr>
          <a:xfrm>
            <a:off x="4072591" y="4924939"/>
            <a:ext cx="385166" cy="3885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EA71B652-397A-4FCF-BF2D-AC4E05CBEC90}"/>
              </a:ext>
            </a:extLst>
          </p:cNvPr>
          <p:cNvSpPr/>
          <p:nvPr/>
        </p:nvSpPr>
        <p:spPr>
          <a:xfrm>
            <a:off x="4851513" y="4785511"/>
            <a:ext cx="2004873" cy="66745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C2FA757-293C-4666-949C-4C4D836B5401}"/>
              </a:ext>
            </a:extLst>
          </p:cNvPr>
          <p:cNvSpPr/>
          <p:nvPr/>
        </p:nvSpPr>
        <p:spPr>
          <a:xfrm>
            <a:off x="6855590" y="4785511"/>
            <a:ext cx="2004873" cy="66745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C18F09FE-10B4-4F93-A20B-B78FCE204D75}"/>
              </a:ext>
            </a:extLst>
          </p:cNvPr>
          <p:cNvSpPr/>
          <p:nvPr/>
        </p:nvSpPr>
        <p:spPr>
          <a:xfrm>
            <a:off x="4929644" y="4869167"/>
            <a:ext cx="927642" cy="5168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93356B55-DECC-4D0C-84F1-37C7EFC442B2}"/>
              </a:ext>
            </a:extLst>
          </p:cNvPr>
          <p:cNvSpPr/>
          <p:nvPr/>
        </p:nvSpPr>
        <p:spPr>
          <a:xfrm>
            <a:off x="5853950" y="4869167"/>
            <a:ext cx="927642" cy="5168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92888749-DE22-40E8-905F-4EE223FB4494}"/>
              </a:ext>
            </a:extLst>
          </p:cNvPr>
          <p:cNvSpPr/>
          <p:nvPr/>
        </p:nvSpPr>
        <p:spPr>
          <a:xfrm>
            <a:off x="5003643" y="4936093"/>
            <a:ext cx="385166" cy="3885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F1CFAF44-5B34-464F-A120-D3F15F9D6E48}"/>
              </a:ext>
            </a:extLst>
          </p:cNvPr>
          <p:cNvSpPr/>
          <p:nvPr/>
        </p:nvSpPr>
        <p:spPr>
          <a:xfrm>
            <a:off x="5388808" y="4936093"/>
            <a:ext cx="385166" cy="3885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E195ACB-ECC2-4BBC-A361-D88A7E913E04}"/>
              </a:ext>
            </a:extLst>
          </p:cNvPr>
          <p:cNvSpPr/>
          <p:nvPr/>
        </p:nvSpPr>
        <p:spPr>
          <a:xfrm>
            <a:off x="5930470" y="4934205"/>
            <a:ext cx="385166" cy="3885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3E1E7DCA-BA21-4A8B-9535-65D2EBD6163A}"/>
              </a:ext>
            </a:extLst>
          </p:cNvPr>
          <p:cNvSpPr/>
          <p:nvPr/>
        </p:nvSpPr>
        <p:spPr>
          <a:xfrm>
            <a:off x="6315636" y="4934205"/>
            <a:ext cx="385166" cy="3885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C7D1A423-BDB7-4A95-A549-EDCF3FA696BE}"/>
              </a:ext>
            </a:extLst>
          </p:cNvPr>
          <p:cNvSpPr/>
          <p:nvPr/>
        </p:nvSpPr>
        <p:spPr>
          <a:xfrm>
            <a:off x="6914053" y="4867279"/>
            <a:ext cx="927642" cy="5168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67730F80-1FDF-46CB-9753-B73DD8B906A9}"/>
              </a:ext>
            </a:extLst>
          </p:cNvPr>
          <p:cNvSpPr/>
          <p:nvPr/>
        </p:nvSpPr>
        <p:spPr>
          <a:xfrm>
            <a:off x="7838358" y="4867279"/>
            <a:ext cx="927642" cy="5168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736427C9-38EA-415F-BC24-65F8BB78412B}"/>
              </a:ext>
            </a:extLst>
          </p:cNvPr>
          <p:cNvSpPr/>
          <p:nvPr/>
        </p:nvSpPr>
        <p:spPr>
          <a:xfrm>
            <a:off x="6988051" y="4934205"/>
            <a:ext cx="385166" cy="3885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1B9859C-199A-4EF2-AAAC-D69B84C684CE}"/>
              </a:ext>
            </a:extLst>
          </p:cNvPr>
          <p:cNvSpPr/>
          <p:nvPr/>
        </p:nvSpPr>
        <p:spPr>
          <a:xfrm>
            <a:off x="7373217" y="4934205"/>
            <a:ext cx="385166" cy="3885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BD314CCF-D17A-487E-BA02-70A2BCFE5AB7}"/>
              </a:ext>
            </a:extLst>
          </p:cNvPr>
          <p:cNvSpPr/>
          <p:nvPr/>
        </p:nvSpPr>
        <p:spPr>
          <a:xfrm>
            <a:off x="7914879" y="4932316"/>
            <a:ext cx="385166" cy="3885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9D8B0B0A-17F9-4ACD-A653-B4B12F0615C7}"/>
              </a:ext>
            </a:extLst>
          </p:cNvPr>
          <p:cNvSpPr/>
          <p:nvPr/>
        </p:nvSpPr>
        <p:spPr>
          <a:xfrm>
            <a:off x="8300045" y="4932316"/>
            <a:ext cx="385166" cy="3885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2" name="직사각형 241">
            <a:extLst>
              <a:ext uri="{FF2B5EF4-FFF2-40B4-BE49-F238E27FC236}">
                <a16:creationId xmlns:a16="http://schemas.microsoft.com/office/drawing/2014/main" id="{D7365CF1-A79B-4539-A642-F319FE55622C}"/>
              </a:ext>
            </a:extLst>
          </p:cNvPr>
          <p:cNvSpPr/>
          <p:nvPr/>
        </p:nvSpPr>
        <p:spPr>
          <a:xfrm>
            <a:off x="442508" y="5680095"/>
            <a:ext cx="8614047" cy="10130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4" name="직사각형 243">
            <a:extLst>
              <a:ext uri="{FF2B5EF4-FFF2-40B4-BE49-F238E27FC236}">
                <a16:creationId xmlns:a16="http://schemas.microsoft.com/office/drawing/2014/main" id="{DCCDC9FD-BF45-448D-94A2-7F127C3E9367}"/>
              </a:ext>
            </a:extLst>
          </p:cNvPr>
          <p:cNvSpPr/>
          <p:nvPr/>
        </p:nvSpPr>
        <p:spPr>
          <a:xfrm>
            <a:off x="514409" y="5771157"/>
            <a:ext cx="4227454" cy="8393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5" name="직사각형 244">
            <a:extLst>
              <a:ext uri="{FF2B5EF4-FFF2-40B4-BE49-F238E27FC236}">
                <a16:creationId xmlns:a16="http://schemas.microsoft.com/office/drawing/2014/main" id="{D1B1B5F2-6F13-4D2E-94D1-6DE891D9E6C4}"/>
              </a:ext>
            </a:extLst>
          </p:cNvPr>
          <p:cNvSpPr/>
          <p:nvPr/>
        </p:nvSpPr>
        <p:spPr>
          <a:xfrm>
            <a:off x="4741863" y="5771157"/>
            <a:ext cx="4227454" cy="8393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6" name="직사각형 245">
            <a:extLst>
              <a:ext uri="{FF2B5EF4-FFF2-40B4-BE49-F238E27FC236}">
                <a16:creationId xmlns:a16="http://schemas.microsoft.com/office/drawing/2014/main" id="{2ADB9F24-6396-484F-9544-8E4BB5569C1D}"/>
              </a:ext>
            </a:extLst>
          </p:cNvPr>
          <p:cNvSpPr/>
          <p:nvPr/>
        </p:nvSpPr>
        <p:spPr>
          <a:xfrm>
            <a:off x="624059" y="5859404"/>
            <a:ext cx="2004873" cy="66745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7" name="직사각형 246">
            <a:extLst>
              <a:ext uri="{FF2B5EF4-FFF2-40B4-BE49-F238E27FC236}">
                <a16:creationId xmlns:a16="http://schemas.microsoft.com/office/drawing/2014/main" id="{2E6D84CA-0FB3-4B28-8A2D-7B597797F605}"/>
              </a:ext>
            </a:extLst>
          </p:cNvPr>
          <p:cNvSpPr/>
          <p:nvPr/>
        </p:nvSpPr>
        <p:spPr>
          <a:xfrm>
            <a:off x="2628136" y="5859404"/>
            <a:ext cx="2004873" cy="66745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8" name="직사각형 247">
            <a:extLst>
              <a:ext uri="{FF2B5EF4-FFF2-40B4-BE49-F238E27FC236}">
                <a16:creationId xmlns:a16="http://schemas.microsoft.com/office/drawing/2014/main" id="{6FE7A0C9-AA4B-4C70-88EA-27260F1BC1E4}"/>
              </a:ext>
            </a:extLst>
          </p:cNvPr>
          <p:cNvSpPr/>
          <p:nvPr/>
        </p:nvSpPr>
        <p:spPr>
          <a:xfrm>
            <a:off x="702190" y="5943061"/>
            <a:ext cx="927642" cy="5168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9" name="직사각형 248">
            <a:extLst>
              <a:ext uri="{FF2B5EF4-FFF2-40B4-BE49-F238E27FC236}">
                <a16:creationId xmlns:a16="http://schemas.microsoft.com/office/drawing/2014/main" id="{86C5CC41-D07E-44D9-A9EB-EAB6742FC6B4}"/>
              </a:ext>
            </a:extLst>
          </p:cNvPr>
          <p:cNvSpPr/>
          <p:nvPr/>
        </p:nvSpPr>
        <p:spPr>
          <a:xfrm>
            <a:off x="1626496" y="5943061"/>
            <a:ext cx="927642" cy="5168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0" name="직사각형 249">
            <a:extLst>
              <a:ext uri="{FF2B5EF4-FFF2-40B4-BE49-F238E27FC236}">
                <a16:creationId xmlns:a16="http://schemas.microsoft.com/office/drawing/2014/main" id="{EC7B6A59-B09E-43F4-A7E0-763E687B19B3}"/>
              </a:ext>
            </a:extLst>
          </p:cNvPr>
          <p:cNvSpPr/>
          <p:nvPr/>
        </p:nvSpPr>
        <p:spPr>
          <a:xfrm>
            <a:off x="776189" y="6009986"/>
            <a:ext cx="385166" cy="3885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1" name="직사각형 250">
            <a:extLst>
              <a:ext uri="{FF2B5EF4-FFF2-40B4-BE49-F238E27FC236}">
                <a16:creationId xmlns:a16="http://schemas.microsoft.com/office/drawing/2014/main" id="{91D7E941-1450-4A41-8C8C-4A77A4678BC9}"/>
              </a:ext>
            </a:extLst>
          </p:cNvPr>
          <p:cNvSpPr/>
          <p:nvPr/>
        </p:nvSpPr>
        <p:spPr>
          <a:xfrm>
            <a:off x="1161354" y="6009986"/>
            <a:ext cx="385166" cy="3885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2" name="직사각형 251">
            <a:extLst>
              <a:ext uri="{FF2B5EF4-FFF2-40B4-BE49-F238E27FC236}">
                <a16:creationId xmlns:a16="http://schemas.microsoft.com/office/drawing/2014/main" id="{1EDE0F31-8537-4B5C-BDC6-A9AB6261D6D3}"/>
              </a:ext>
            </a:extLst>
          </p:cNvPr>
          <p:cNvSpPr/>
          <p:nvPr/>
        </p:nvSpPr>
        <p:spPr>
          <a:xfrm>
            <a:off x="1703016" y="6008098"/>
            <a:ext cx="385166" cy="3885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3" name="직사각형 252">
            <a:extLst>
              <a:ext uri="{FF2B5EF4-FFF2-40B4-BE49-F238E27FC236}">
                <a16:creationId xmlns:a16="http://schemas.microsoft.com/office/drawing/2014/main" id="{307E68A6-E281-4213-8EE2-61608974F754}"/>
              </a:ext>
            </a:extLst>
          </p:cNvPr>
          <p:cNvSpPr/>
          <p:nvPr/>
        </p:nvSpPr>
        <p:spPr>
          <a:xfrm>
            <a:off x="2088182" y="6008098"/>
            <a:ext cx="385166" cy="3885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4" name="직사각형 253">
            <a:extLst>
              <a:ext uri="{FF2B5EF4-FFF2-40B4-BE49-F238E27FC236}">
                <a16:creationId xmlns:a16="http://schemas.microsoft.com/office/drawing/2014/main" id="{9277A738-F294-4D31-96A8-D2354725E3A9}"/>
              </a:ext>
            </a:extLst>
          </p:cNvPr>
          <p:cNvSpPr/>
          <p:nvPr/>
        </p:nvSpPr>
        <p:spPr>
          <a:xfrm>
            <a:off x="2686599" y="5941172"/>
            <a:ext cx="927642" cy="5168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5" name="직사각형 254">
            <a:extLst>
              <a:ext uri="{FF2B5EF4-FFF2-40B4-BE49-F238E27FC236}">
                <a16:creationId xmlns:a16="http://schemas.microsoft.com/office/drawing/2014/main" id="{EA972AD4-4A16-4BA8-8D06-6E6F9DB85889}"/>
              </a:ext>
            </a:extLst>
          </p:cNvPr>
          <p:cNvSpPr/>
          <p:nvPr/>
        </p:nvSpPr>
        <p:spPr>
          <a:xfrm>
            <a:off x="3610904" y="5941172"/>
            <a:ext cx="927642" cy="5168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6" name="직사각형 255">
            <a:extLst>
              <a:ext uri="{FF2B5EF4-FFF2-40B4-BE49-F238E27FC236}">
                <a16:creationId xmlns:a16="http://schemas.microsoft.com/office/drawing/2014/main" id="{9F97CD70-EA29-4F9C-B260-A83D15094A8D}"/>
              </a:ext>
            </a:extLst>
          </p:cNvPr>
          <p:cNvSpPr/>
          <p:nvPr/>
        </p:nvSpPr>
        <p:spPr>
          <a:xfrm>
            <a:off x="2760597" y="6008098"/>
            <a:ext cx="385166" cy="3885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7" name="직사각형 256">
            <a:extLst>
              <a:ext uri="{FF2B5EF4-FFF2-40B4-BE49-F238E27FC236}">
                <a16:creationId xmlns:a16="http://schemas.microsoft.com/office/drawing/2014/main" id="{895EA352-BABE-41F1-92B9-DA5E9062CF86}"/>
              </a:ext>
            </a:extLst>
          </p:cNvPr>
          <p:cNvSpPr/>
          <p:nvPr/>
        </p:nvSpPr>
        <p:spPr>
          <a:xfrm>
            <a:off x="3145763" y="6008098"/>
            <a:ext cx="385166" cy="3885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8" name="직사각형 257">
            <a:extLst>
              <a:ext uri="{FF2B5EF4-FFF2-40B4-BE49-F238E27FC236}">
                <a16:creationId xmlns:a16="http://schemas.microsoft.com/office/drawing/2014/main" id="{838BC53E-3A3F-47E2-A765-8BC09C40931E}"/>
              </a:ext>
            </a:extLst>
          </p:cNvPr>
          <p:cNvSpPr/>
          <p:nvPr/>
        </p:nvSpPr>
        <p:spPr>
          <a:xfrm>
            <a:off x="3687425" y="6006209"/>
            <a:ext cx="385166" cy="3885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9" name="직사각형 258">
            <a:extLst>
              <a:ext uri="{FF2B5EF4-FFF2-40B4-BE49-F238E27FC236}">
                <a16:creationId xmlns:a16="http://schemas.microsoft.com/office/drawing/2014/main" id="{D06CE760-70CC-463A-8315-D5FE35874A65}"/>
              </a:ext>
            </a:extLst>
          </p:cNvPr>
          <p:cNvSpPr/>
          <p:nvPr/>
        </p:nvSpPr>
        <p:spPr>
          <a:xfrm>
            <a:off x="4072591" y="6006209"/>
            <a:ext cx="385166" cy="3885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0" name="직사각형 259">
            <a:extLst>
              <a:ext uri="{FF2B5EF4-FFF2-40B4-BE49-F238E27FC236}">
                <a16:creationId xmlns:a16="http://schemas.microsoft.com/office/drawing/2014/main" id="{F5DC6875-5347-40EB-AF3F-79AE3895FD76}"/>
              </a:ext>
            </a:extLst>
          </p:cNvPr>
          <p:cNvSpPr/>
          <p:nvPr/>
        </p:nvSpPr>
        <p:spPr>
          <a:xfrm>
            <a:off x="4851513" y="5866782"/>
            <a:ext cx="2004873" cy="66745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1" name="직사각형 260">
            <a:extLst>
              <a:ext uri="{FF2B5EF4-FFF2-40B4-BE49-F238E27FC236}">
                <a16:creationId xmlns:a16="http://schemas.microsoft.com/office/drawing/2014/main" id="{9EBA1A73-FE21-4052-86F6-4EB5DBF6200F}"/>
              </a:ext>
            </a:extLst>
          </p:cNvPr>
          <p:cNvSpPr/>
          <p:nvPr/>
        </p:nvSpPr>
        <p:spPr>
          <a:xfrm>
            <a:off x="6855590" y="5866782"/>
            <a:ext cx="2004873" cy="66745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2" name="직사각형 261">
            <a:extLst>
              <a:ext uri="{FF2B5EF4-FFF2-40B4-BE49-F238E27FC236}">
                <a16:creationId xmlns:a16="http://schemas.microsoft.com/office/drawing/2014/main" id="{18007F57-D179-4EE0-9DDB-5E3EB14924FC}"/>
              </a:ext>
            </a:extLst>
          </p:cNvPr>
          <p:cNvSpPr/>
          <p:nvPr/>
        </p:nvSpPr>
        <p:spPr>
          <a:xfrm>
            <a:off x="4929644" y="5950438"/>
            <a:ext cx="927642" cy="5168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3" name="직사각형 262">
            <a:extLst>
              <a:ext uri="{FF2B5EF4-FFF2-40B4-BE49-F238E27FC236}">
                <a16:creationId xmlns:a16="http://schemas.microsoft.com/office/drawing/2014/main" id="{4CBE706E-4860-46E1-989B-BCA49FD8045C}"/>
              </a:ext>
            </a:extLst>
          </p:cNvPr>
          <p:cNvSpPr/>
          <p:nvPr/>
        </p:nvSpPr>
        <p:spPr>
          <a:xfrm>
            <a:off x="5853950" y="5950438"/>
            <a:ext cx="927642" cy="5168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4" name="직사각형 263">
            <a:extLst>
              <a:ext uri="{FF2B5EF4-FFF2-40B4-BE49-F238E27FC236}">
                <a16:creationId xmlns:a16="http://schemas.microsoft.com/office/drawing/2014/main" id="{83C7B99C-C49B-4C94-8AB8-CB1F6BA35A99}"/>
              </a:ext>
            </a:extLst>
          </p:cNvPr>
          <p:cNvSpPr/>
          <p:nvPr/>
        </p:nvSpPr>
        <p:spPr>
          <a:xfrm>
            <a:off x="5003643" y="6017364"/>
            <a:ext cx="385166" cy="3885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5" name="직사각형 264">
            <a:extLst>
              <a:ext uri="{FF2B5EF4-FFF2-40B4-BE49-F238E27FC236}">
                <a16:creationId xmlns:a16="http://schemas.microsoft.com/office/drawing/2014/main" id="{B482A771-8A7D-4930-89A5-123B55214FC7}"/>
              </a:ext>
            </a:extLst>
          </p:cNvPr>
          <p:cNvSpPr/>
          <p:nvPr/>
        </p:nvSpPr>
        <p:spPr>
          <a:xfrm>
            <a:off x="5388808" y="6017364"/>
            <a:ext cx="385166" cy="3885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6" name="직사각형 265">
            <a:extLst>
              <a:ext uri="{FF2B5EF4-FFF2-40B4-BE49-F238E27FC236}">
                <a16:creationId xmlns:a16="http://schemas.microsoft.com/office/drawing/2014/main" id="{BCDC15D9-F1BE-4350-ABF6-98E8797E9F27}"/>
              </a:ext>
            </a:extLst>
          </p:cNvPr>
          <p:cNvSpPr/>
          <p:nvPr/>
        </p:nvSpPr>
        <p:spPr>
          <a:xfrm>
            <a:off x="5930470" y="6015475"/>
            <a:ext cx="385166" cy="3885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7" name="직사각형 266">
            <a:extLst>
              <a:ext uri="{FF2B5EF4-FFF2-40B4-BE49-F238E27FC236}">
                <a16:creationId xmlns:a16="http://schemas.microsoft.com/office/drawing/2014/main" id="{F2842B9E-52EF-4ABE-99BF-120BBB6E3F86}"/>
              </a:ext>
            </a:extLst>
          </p:cNvPr>
          <p:cNvSpPr/>
          <p:nvPr/>
        </p:nvSpPr>
        <p:spPr>
          <a:xfrm>
            <a:off x="6315636" y="6015475"/>
            <a:ext cx="385166" cy="3885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8" name="직사각형 267">
            <a:extLst>
              <a:ext uri="{FF2B5EF4-FFF2-40B4-BE49-F238E27FC236}">
                <a16:creationId xmlns:a16="http://schemas.microsoft.com/office/drawing/2014/main" id="{A09274E9-F9C7-49FF-98DE-7C48F0C4E061}"/>
              </a:ext>
            </a:extLst>
          </p:cNvPr>
          <p:cNvSpPr/>
          <p:nvPr/>
        </p:nvSpPr>
        <p:spPr>
          <a:xfrm>
            <a:off x="6914053" y="5948550"/>
            <a:ext cx="927642" cy="5168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9" name="직사각형 268">
            <a:extLst>
              <a:ext uri="{FF2B5EF4-FFF2-40B4-BE49-F238E27FC236}">
                <a16:creationId xmlns:a16="http://schemas.microsoft.com/office/drawing/2014/main" id="{D7658103-ED18-4FB0-A0CF-FBE0EBA7F1A2}"/>
              </a:ext>
            </a:extLst>
          </p:cNvPr>
          <p:cNvSpPr/>
          <p:nvPr/>
        </p:nvSpPr>
        <p:spPr>
          <a:xfrm>
            <a:off x="7838358" y="5948550"/>
            <a:ext cx="927642" cy="5168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0" name="직사각형 269">
            <a:extLst>
              <a:ext uri="{FF2B5EF4-FFF2-40B4-BE49-F238E27FC236}">
                <a16:creationId xmlns:a16="http://schemas.microsoft.com/office/drawing/2014/main" id="{70F26A9B-B5B7-4710-A2A1-25B3A9080794}"/>
              </a:ext>
            </a:extLst>
          </p:cNvPr>
          <p:cNvSpPr/>
          <p:nvPr/>
        </p:nvSpPr>
        <p:spPr>
          <a:xfrm>
            <a:off x="6988051" y="6015475"/>
            <a:ext cx="385166" cy="3885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1" name="직사각형 270">
            <a:extLst>
              <a:ext uri="{FF2B5EF4-FFF2-40B4-BE49-F238E27FC236}">
                <a16:creationId xmlns:a16="http://schemas.microsoft.com/office/drawing/2014/main" id="{3F27AD0B-E23E-4A49-AAC6-8799BD85864A}"/>
              </a:ext>
            </a:extLst>
          </p:cNvPr>
          <p:cNvSpPr/>
          <p:nvPr/>
        </p:nvSpPr>
        <p:spPr>
          <a:xfrm>
            <a:off x="7373217" y="6015475"/>
            <a:ext cx="385166" cy="3885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2" name="직사각형 271">
            <a:extLst>
              <a:ext uri="{FF2B5EF4-FFF2-40B4-BE49-F238E27FC236}">
                <a16:creationId xmlns:a16="http://schemas.microsoft.com/office/drawing/2014/main" id="{8AA1203E-4B09-44DB-8DC1-1F46014A9116}"/>
              </a:ext>
            </a:extLst>
          </p:cNvPr>
          <p:cNvSpPr/>
          <p:nvPr/>
        </p:nvSpPr>
        <p:spPr>
          <a:xfrm>
            <a:off x="7914879" y="6013587"/>
            <a:ext cx="385166" cy="3885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3" name="직사각형 272">
            <a:extLst>
              <a:ext uri="{FF2B5EF4-FFF2-40B4-BE49-F238E27FC236}">
                <a16:creationId xmlns:a16="http://schemas.microsoft.com/office/drawing/2014/main" id="{1C957114-D23D-4764-B948-44F955D2562B}"/>
              </a:ext>
            </a:extLst>
          </p:cNvPr>
          <p:cNvSpPr/>
          <p:nvPr/>
        </p:nvSpPr>
        <p:spPr>
          <a:xfrm>
            <a:off x="8300045" y="6013587"/>
            <a:ext cx="385166" cy="3885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3FD29EE6-ACCC-4A74-A499-A3A402408C14}"/>
              </a:ext>
            </a:extLst>
          </p:cNvPr>
          <p:cNvSpPr/>
          <p:nvPr/>
        </p:nvSpPr>
        <p:spPr>
          <a:xfrm>
            <a:off x="370766" y="1931069"/>
            <a:ext cx="8811816" cy="22187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AFC92B38-BE0B-49E4-AABC-6C410124CD7E}"/>
              </a:ext>
            </a:extLst>
          </p:cNvPr>
          <p:cNvSpPr/>
          <p:nvPr/>
        </p:nvSpPr>
        <p:spPr>
          <a:xfrm>
            <a:off x="454423" y="2009149"/>
            <a:ext cx="8638925" cy="10056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3771A635-2081-4185-ABD5-DD096B171DF1}"/>
              </a:ext>
            </a:extLst>
          </p:cNvPr>
          <p:cNvSpPr/>
          <p:nvPr/>
        </p:nvSpPr>
        <p:spPr>
          <a:xfrm>
            <a:off x="554783" y="2097396"/>
            <a:ext cx="4227454" cy="8393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256DCA2F-5152-4365-9B86-D911274C1D84}"/>
              </a:ext>
            </a:extLst>
          </p:cNvPr>
          <p:cNvSpPr/>
          <p:nvPr/>
        </p:nvSpPr>
        <p:spPr>
          <a:xfrm>
            <a:off x="4782237" y="2097396"/>
            <a:ext cx="4227454" cy="8393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B5313CD0-3218-4911-9DA2-04B5CA2B917D}"/>
              </a:ext>
            </a:extLst>
          </p:cNvPr>
          <p:cNvSpPr/>
          <p:nvPr/>
        </p:nvSpPr>
        <p:spPr>
          <a:xfrm>
            <a:off x="664434" y="2185643"/>
            <a:ext cx="2004873" cy="66745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CC767AC5-D68D-44D6-98B1-D25BE202F11E}"/>
              </a:ext>
            </a:extLst>
          </p:cNvPr>
          <p:cNvSpPr/>
          <p:nvPr/>
        </p:nvSpPr>
        <p:spPr>
          <a:xfrm>
            <a:off x="2668510" y="2185643"/>
            <a:ext cx="2004873" cy="66745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CA93A99A-4C8B-4DE7-ABEB-AB5EC95D5B21}"/>
              </a:ext>
            </a:extLst>
          </p:cNvPr>
          <p:cNvSpPr/>
          <p:nvPr/>
        </p:nvSpPr>
        <p:spPr>
          <a:xfrm>
            <a:off x="742565" y="2269300"/>
            <a:ext cx="927642" cy="5168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2FD6BE83-15DA-4E4B-9887-946989347009}"/>
              </a:ext>
            </a:extLst>
          </p:cNvPr>
          <p:cNvSpPr/>
          <p:nvPr/>
        </p:nvSpPr>
        <p:spPr>
          <a:xfrm>
            <a:off x="1666870" y="2269300"/>
            <a:ext cx="927642" cy="5168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1CF66281-2EB2-4C06-9D05-72ACD217FD3C}"/>
              </a:ext>
            </a:extLst>
          </p:cNvPr>
          <p:cNvSpPr/>
          <p:nvPr/>
        </p:nvSpPr>
        <p:spPr>
          <a:xfrm>
            <a:off x="816563" y="2336225"/>
            <a:ext cx="385166" cy="3885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E80060C1-779A-4E54-AA32-08B8E15C62E4}"/>
              </a:ext>
            </a:extLst>
          </p:cNvPr>
          <p:cNvSpPr/>
          <p:nvPr/>
        </p:nvSpPr>
        <p:spPr>
          <a:xfrm>
            <a:off x="1201729" y="2336225"/>
            <a:ext cx="385166" cy="3885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F2E9199F-6F85-46D0-81C6-E51A4A6F0E46}"/>
              </a:ext>
            </a:extLst>
          </p:cNvPr>
          <p:cNvSpPr/>
          <p:nvPr/>
        </p:nvSpPr>
        <p:spPr>
          <a:xfrm>
            <a:off x="1743391" y="2334337"/>
            <a:ext cx="385166" cy="3885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346BA07F-187C-4E70-8648-FA5CF7962129}"/>
              </a:ext>
            </a:extLst>
          </p:cNvPr>
          <p:cNvSpPr/>
          <p:nvPr/>
        </p:nvSpPr>
        <p:spPr>
          <a:xfrm>
            <a:off x="2128557" y="2334337"/>
            <a:ext cx="385166" cy="3885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1FAF9986-221D-45E5-95B3-B824D1100EB4}"/>
              </a:ext>
            </a:extLst>
          </p:cNvPr>
          <p:cNvSpPr/>
          <p:nvPr/>
        </p:nvSpPr>
        <p:spPr>
          <a:xfrm>
            <a:off x="2726973" y="2267411"/>
            <a:ext cx="927642" cy="5168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6A6C6745-4885-4FD5-9EE7-0CA726C19353}"/>
              </a:ext>
            </a:extLst>
          </p:cNvPr>
          <p:cNvSpPr/>
          <p:nvPr/>
        </p:nvSpPr>
        <p:spPr>
          <a:xfrm>
            <a:off x="3651279" y="2267411"/>
            <a:ext cx="927642" cy="5168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481CFD97-17D9-4A39-9377-F44082A72827}"/>
              </a:ext>
            </a:extLst>
          </p:cNvPr>
          <p:cNvSpPr/>
          <p:nvPr/>
        </p:nvSpPr>
        <p:spPr>
          <a:xfrm>
            <a:off x="2800972" y="2334337"/>
            <a:ext cx="385166" cy="3885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0DFBE8AB-93AB-414B-8A95-99F70D92B05C}"/>
              </a:ext>
            </a:extLst>
          </p:cNvPr>
          <p:cNvSpPr/>
          <p:nvPr/>
        </p:nvSpPr>
        <p:spPr>
          <a:xfrm>
            <a:off x="3186137" y="2334337"/>
            <a:ext cx="385166" cy="3885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6DC5155A-EE5D-477D-B75B-79EA7C2FF401}"/>
              </a:ext>
            </a:extLst>
          </p:cNvPr>
          <p:cNvSpPr/>
          <p:nvPr/>
        </p:nvSpPr>
        <p:spPr>
          <a:xfrm>
            <a:off x="3727799" y="2332448"/>
            <a:ext cx="385166" cy="3885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64C163B8-4866-46F8-8FD0-E3900C7159FA}"/>
              </a:ext>
            </a:extLst>
          </p:cNvPr>
          <p:cNvSpPr/>
          <p:nvPr/>
        </p:nvSpPr>
        <p:spPr>
          <a:xfrm>
            <a:off x="4112965" y="2332448"/>
            <a:ext cx="385166" cy="3885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BF5D8CBD-E4C8-4465-BE01-B5EA818CCD57}"/>
              </a:ext>
            </a:extLst>
          </p:cNvPr>
          <p:cNvSpPr/>
          <p:nvPr/>
        </p:nvSpPr>
        <p:spPr>
          <a:xfrm>
            <a:off x="4891888" y="2193021"/>
            <a:ext cx="2004873" cy="66745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3DB7C311-172E-4CF7-834E-8009CA1235C3}"/>
              </a:ext>
            </a:extLst>
          </p:cNvPr>
          <p:cNvSpPr/>
          <p:nvPr/>
        </p:nvSpPr>
        <p:spPr>
          <a:xfrm>
            <a:off x="6895964" y="2193021"/>
            <a:ext cx="2004873" cy="66745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618107DB-D828-4DC0-9162-C41D34AAD09D}"/>
              </a:ext>
            </a:extLst>
          </p:cNvPr>
          <p:cNvSpPr/>
          <p:nvPr/>
        </p:nvSpPr>
        <p:spPr>
          <a:xfrm>
            <a:off x="4970019" y="2276677"/>
            <a:ext cx="927642" cy="5168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B35A2850-802B-45B0-908D-E941936A0C4A}"/>
              </a:ext>
            </a:extLst>
          </p:cNvPr>
          <p:cNvSpPr/>
          <p:nvPr/>
        </p:nvSpPr>
        <p:spPr>
          <a:xfrm>
            <a:off x="5894324" y="2276677"/>
            <a:ext cx="927642" cy="5168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72986B63-694C-4668-AFE6-039302B46C1E}"/>
              </a:ext>
            </a:extLst>
          </p:cNvPr>
          <p:cNvSpPr/>
          <p:nvPr/>
        </p:nvSpPr>
        <p:spPr>
          <a:xfrm>
            <a:off x="5044017" y="2343603"/>
            <a:ext cx="385166" cy="3885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BD5CA35A-7264-4F38-8CDA-66195ACAA29D}"/>
              </a:ext>
            </a:extLst>
          </p:cNvPr>
          <p:cNvSpPr/>
          <p:nvPr/>
        </p:nvSpPr>
        <p:spPr>
          <a:xfrm>
            <a:off x="5429183" y="2343603"/>
            <a:ext cx="385166" cy="3885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B36E681B-12B5-466E-BB12-E9A769FF1E6D}"/>
              </a:ext>
            </a:extLst>
          </p:cNvPr>
          <p:cNvSpPr/>
          <p:nvPr/>
        </p:nvSpPr>
        <p:spPr>
          <a:xfrm>
            <a:off x="5970845" y="2341714"/>
            <a:ext cx="385166" cy="3885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4396110B-93B8-4BF1-8E9A-60E445D6B6AF}"/>
              </a:ext>
            </a:extLst>
          </p:cNvPr>
          <p:cNvSpPr/>
          <p:nvPr/>
        </p:nvSpPr>
        <p:spPr>
          <a:xfrm>
            <a:off x="6356011" y="2341714"/>
            <a:ext cx="385166" cy="3885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68324ED1-B256-4B55-BA83-2B713297E2FC}"/>
              </a:ext>
            </a:extLst>
          </p:cNvPr>
          <p:cNvSpPr/>
          <p:nvPr/>
        </p:nvSpPr>
        <p:spPr>
          <a:xfrm>
            <a:off x="6954427" y="2274789"/>
            <a:ext cx="927642" cy="5168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936489A6-5683-4BA0-A60B-ACACF7E9CCAC}"/>
              </a:ext>
            </a:extLst>
          </p:cNvPr>
          <p:cNvSpPr/>
          <p:nvPr/>
        </p:nvSpPr>
        <p:spPr>
          <a:xfrm>
            <a:off x="7878733" y="2274789"/>
            <a:ext cx="927642" cy="5168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8D07B4E1-6D0E-425D-8784-1A7F33349D78}"/>
              </a:ext>
            </a:extLst>
          </p:cNvPr>
          <p:cNvSpPr/>
          <p:nvPr/>
        </p:nvSpPr>
        <p:spPr>
          <a:xfrm>
            <a:off x="7028425" y="2341714"/>
            <a:ext cx="385166" cy="3885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62BEA059-5CAF-487C-82C3-057BE1FA3148}"/>
              </a:ext>
            </a:extLst>
          </p:cNvPr>
          <p:cNvSpPr/>
          <p:nvPr/>
        </p:nvSpPr>
        <p:spPr>
          <a:xfrm>
            <a:off x="7413591" y="2341714"/>
            <a:ext cx="385166" cy="3885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C9A1B21F-CD69-419C-83AB-58FC3F271CA8}"/>
              </a:ext>
            </a:extLst>
          </p:cNvPr>
          <p:cNvSpPr/>
          <p:nvPr/>
        </p:nvSpPr>
        <p:spPr>
          <a:xfrm>
            <a:off x="7955253" y="2339826"/>
            <a:ext cx="385166" cy="3885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21ED5759-D9E1-479C-A7C9-EBF40A4D3D48}"/>
              </a:ext>
            </a:extLst>
          </p:cNvPr>
          <p:cNvSpPr/>
          <p:nvPr/>
        </p:nvSpPr>
        <p:spPr>
          <a:xfrm>
            <a:off x="8340419" y="2339826"/>
            <a:ext cx="385166" cy="3885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1326A78F-5240-442E-8849-DF691F5EC940}"/>
              </a:ext>
            </a:extLst>
          </p:cNvPr>
          <p:cNvSpPr/>
          <p:nvPr/>
        </p:nvSpPr>
        <p:spPr>
          <a:xfrm>
            <a:off x="454423" y="3068429"/>
            <a:ext cx="8638925" cy="10056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0E0DCF3B-B899-4130-B31C-CB5C5DEECF37}"/>
              </a:ext>
            </a:extLst>
          </p:cNvPr>
          <p:cNvSpPr/>
          <p:nvPr/>
        </p:nvSpPr>
        <p:spPr>
          <a:xfrm>
            <a:off x="554783" y="3156677"/>
            <a:ext cx="4227454" cy="8393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09B72C05-1DE4-4D82-AE4A-138DF5CD5F32}"/>
              </a:ext>
            </a:extLst>
          </p:cNvPr>
          <p:cNvSpPr/>
          <p:nvPr/>
        </p:nvSpPr>
        <p:spPr>
          <a:xfrm>
            <a:off x="4782237" y="3156677"/>
            <a:ext cx="4227454" cy="8393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8711ECE9-B3FE-406B-86D1-FFD9E2B31A76}"/>
              </a:ext>
            </a:extLst>
          </p:cNvPr>
          <p:cNvSpPr/>
          <p:nvPr/>
        </p:nvSpPr>
        <p:spPr>
          <a:xfrm>
            <a:off x="664434" y="3244924"/>
            <a:ext cx="2004873" cy="66745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55FD21D3-B56B-4D35-8907-69DDC38F0449}"/>
              </a:ext>
            </a:extLst>
          </p:cNvPr>
          <p:cNvSpPr/>
          <p:nvPr/>
        </p:nvSpPr>
        <p:spPr>
          <a:xfrm>
            <a:off x="2668510" y="3244924"/>
            <a:ext cx="2004873" cy="66745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ABCF9FD7-1C1F-4920-BFEF-28C9EB313531}"/>
              </a:ext>
            </a:extLst>
          </p:cNvPr>
          <p:cNvSpPr/>
          <p:nvPr/>
        </p:nvSpPr>
        <p:spPr>
          <a:xfrm>
            <a:off x="742565" y="3328580"/>
            <a:ext cx="927642" cy="5168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73F88A4D-DF1F-447F-BF7B-FB4E5C270BB4}"/>
              </a:ext>
            </a:extLst>
          </p:cNvPr>
          <p:cNvSpPr/>
          <p:nvPr/>
        </p:nvSpPr>
        <p:spPr>
          <a:xfrm>
            <a:off x="1666870" y="3328580"/>
            <a:ext cx="927642" cy="5168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2" name="직사각형 191">
            <a:extLst>
              <a:ext uri="{FF2B5EF4-FFF2-40B4-BE49-F238E27FC236}">
                <a16:creationId xmlns:a16="http://schemas.microsoft.com/office/drawing/2014/main" id="{3B46CAF5-C031-4674-97EF-A0444D41EA02}"/>
              </a:ext>
            </a:extLst>
          </p:cNvPr>
          <p:cNvSpPr/>
          <p:nvPr/>
        </p:nvSpPr>
        <p:spPr>
          <a:xfrm>
            <a:off x="816563" y="3395506"/>
            <a:ext cx="385166" cy="3885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0903348C-5C4A-4477-8A90-5C219041353F}"/>
              </a:ext>
            </a:extLst>
          </p:cNvPr>
          <p:cNvSpPr/>
          <p:nvPr/>
        </p:nvSpPr>
        <p:spPr>
          <a:xfrm>
            <a:off x="1201729" y="3395506"/>
            <a:ext cx="385166" cy="3885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4" name="직사각형 193">
            <a:extLst>
              <a:ext uri="{FF2B5EF4-FFF2-40B4-BE49-F238E27FC236}">
                <a16:creationId xmlns:a16="http://schemas.microsoft.com/office/drawing/2014/main" id="{670D483D-983D-46D0-8EBE-2B18FE92E605}"/>
              </a:ext>
            </a:extLst>
          </p:cNvPr>
          <p:cNvSpPr/>
          <p:nvPr/>
        </p:nvSpPr>
        <p:spPr>
          <a:xfrm>
            <a:off x="1743391" y="3393618"/>
            <a:ext cx="385166" cy="3885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40D1AD2C-18A0-4C32-BFC2-BBD5F5A07681}"/>
              </a:ext>
            </a:extLst>
          </p:cNvPr>
          <p:cNvSpPr/>
          <p:nvPr/>
        </p:nvSpPr>
        <p:spPr>
          <a:xfrm>
            <a:off x="2128557" y="3393618"/>
            <a:ext cx="385166" cy="3885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06B59561-0D2A-4D4B-9D6E-7352048A8D9E}"/>
              </a:ext>
            </a:extLst>
          </p:cNvPr>
          <p:cNvSpPr/>
          <p:nvPr/>
        </p:nvSpPr>
        <p:spPr>
          <a:xfrm>
            <a:off x="2726973" y="3326692"/>
            <a:ext cx="927642" cy="5168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D87F5684-2234-4B3F-A4F3-DA9BD83F185D}"/>
              </a:ext>
            </a:extLst>
          </p:cNvPr>
          <p:cNvSpPr/>
          <p:nvPr/>
        </p:nvSpPr>
        <p:spPr>
          <a:xfrm>
            <a:off x="3651279" y="3326692"/>
            <a:ext cx="927642" cy="5168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2CC28731-BB10-48C5-BC16-793045BBBAA3}"/>
              </a:ext>
            </a:extLst>
          </p:cNvPr>
          <p:cNvSpPr/>
          <p:nvPr/>
        </p:nvSpPr>
        <p:spPr>
          <a:xfrm>
            <a:off x="2800972" y="3393618"/>
            <a:ext cx="385166" cy="3885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AE5FB66B-F8D6-4106-A33D-C07DA575E175}"/>
              </a:ext>
            </a:extLst>
          </p:cNvPr>
          <p:cNvSpPr/>
          <p:nvPr/>
        </p:nvSpPr>
        <p:spPr>
          <a:xfrm>
            <a:off x="3186137" y="3393618"/>
            <a:ext cx="385166" cy="3885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9FEB1527-1198-4823-960D-AFC90943FFAB}"/>
              </a:ext>
            </a:extLst>
          </p:cNvPr>
          <p:cNvSpPr/>
          <p:nvPr/>
        </p:nvSpPr>
        <p:spPr>
          <a:xfrm>
            <a:off x="3727799" y="3391729"/>
            <a:ext cx="385166" cy="3885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F03738ED-EAE3-4281-BF67-50CD9D29ED2C}"/>
              </a:ext>
            </a:extLst>
          </p:cNvPr>
          <p:cNvSpPr/>
          <p:nvPr/>
        </p:nvSpPr>
        <p:spPr>
          <a:xfrm>
            <a:off x="4112965" y="3391729"/>
            <a:ext cx="385166" cy="3885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2DBA848A-6293-46BC-B0E7-EF7C6874E451}"/>
              </a:ext>
            </a:extLst>
          </p:cNvPr>
          <p:cNvSpPr/>
          <p:nvPr/>
        </p:nvSpPr>
        <p:spPr>
          <a:xfrm>
            <a:off x="4891888" y="3252301"/>
            <a:ext cx="2004873" cy="66745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30E15AB2-432A-47EB-A71D-DF791FA94469}"/>
              </a:ext>
            </a:extLst>
          </p:cNvPr>
          <p:cNvSpPr/>
          <p:nvPr/>
        </p:nvSpPr>
        <p:spPr>
          <a:xfrm>
            <a:off x="6895964" y="3252301"/>
            <a:ext cx="2004873" cy="66745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5A9BF5D2-176E-4292-94B1-077325431DB6}"/>
              </a:ext>
            </a:extLst>
          </p:cNvPr>
          <p:cNvSpPr/>
          <p:nvPr/>
        </p:nvSpPr>
        <p:spPr>
          <a:xfrm>
            <a:off x="4970019" y="3335958"/>
            <a:ext cx="927642" cy="5168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5" name="직사각형 204">
            <a:extLst>
              <a:ext uri="{FF2B5EF4-FFF2-40B4-BE49-F238E27FC236}">
                <a16:creationId xmlns:a16="http://schemas.microsoft.com/office/drawing/2014/main" id="{8F660570-DF7B-42D9-9220-9166DCF68B19}"/>
              </a:ext>
            </a:extLst>
          </p:cNvPr>
          <p:cNvSpPr/>
          <p:nvPr/>
        </p:nvSpPr>
        <p:spPr>
          <a:xfrm>
            <a:off x="5894324" y="3335958"/>
            <a:ext cx="927642" cy="5168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6" name="직사각형 205">
            <a:extLst>
              <a:ext uri="{FF2B5EF4-FFF2-40B4-BE49-F238E27FC236}">
                <a16:creationId xmlns:a16="http://schemas.microsoft.com/office/drawing/2014/main" id="{86024FCE-367A-4F06-A6A2-1C70AE6E4867}"/>
              </a:ext>
            </a:extLst>
          </p:cNvPr>
          <p:cNvSpPr/>
          <p:nvPr/>
        </p:nvSpPr>
        <p:spPr>
          <a:xfrm>
            <a:off x="5044017" y="3402883"/>
            <a:ext cx="385166" cy="3885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7" name="직사각형 206">
            <a:extLst>
              <a:ext uri="{FF2B5EF4-FFF2-40B4-BE49-F238E27FC236}">
                <a16:creationId xmlns:a16="http://schemas.microsoft.com/office/drawing/2014/main" id="{AA8D4E46-279F-454F-9B07-0889C4233398}"/>
              </a:ext>
            </a:extLst>
          </p:cNvPr>
          <p:cNvSpPr/>
          <p:nvPr/>
        </p:nvSpPr>
        <p:spPr>
          <a:xfrm>
            <a:off x="5429183" y="3402883"/>
            <a:ext cx="385166" cy="3885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8" name="직사각형 207">
            <a:extLst>
              <a:ext uri="{FF2B5EF4-FFF2-40B4-BE49-F238E27FC236}">
                <a16:creationId xmlns:a16="http://schemas.microsoft.com/office/drawing/2014/main" id="{5D53FDF1-FFA9-41E7-B3FF-8388112B899C}"/>
              </a:ext>
            </a:extLst>
          </p:cNvPr>
          <p:cNvSpPr/>
          <p:nvPr/>
        </p:nvSpPr>
        <p:spPr>
          <a:xfrm>
            <a:off x="5970845" y="3400995"/>
            <a:ext cx="385166" cy="3885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9" name="직사각형 208">
            <a:extLst>
              <a:ext uri="{FF2B5EF4-FFF2-40B4-BE49-F238E27FC236}">
                <a16:creationId xmlns:a16="http://schemas.microsoft.com/office/drawing/2014/main" id="{598ACF93-200C-45E1-B87F-F230601E9265}"/>
              </a:ext>
            </a:extLst>
          </p:cNvPr>
          <p:cNvSpPr/>
          <p:nvPr/>
        </p:nvSpPr>
        <p:spPr>
          <a:xfrm>
            <a:off x="6356011" y="3400995"/>
            <a:ext cx="385166" cy="3885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0" name="직사각형 209">
            <a:extLst>
              <a:ext uri="{FF2B5EF4-FFF2-40B4-BE49-F238E27FC236}">
                <a16:creationId xmlns:a16="http://schemas.microsoft.com/office/drawing/2014/main" id="{FFE842F2-5ED5-402A-8D1C-7D959AC6064C}"/>
              </a:ext>
            </a:extLst>
          </p:cNvPr>
          <p:cNvSpPr/>
          <p:nvPr/>
        </p:nvSpPr>
        <p:spPr>
          <a:xfrm>
            <a:off x="6954427" y="3334070"/>
            <a:ext cx="927642" cy="5168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534BB03F-A11B-4000-8C71-F04AF05796B5}"/>
              </a:ext>
            </a:extLst>
          </p:cNvPr>
          <p:cNvSpPr/>
          <p:nvPr/>
        </p:nvSpPr>
        <p:spPr>
          <a:xfrm>
            <a:off x="7878733" y="3334070"/>
            <a:ext cx="927642" cy="5168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E376AC2C-0987-43F2-A6EB-42AB13D920D5}"/>
              </a:ext>
            </a:extLst>
          </p:cNvPr>
          <p:cNvSpPr/>
          <p:nvPr/>
        </p:nvSpPr>
        <p:spPr>
          <a:xfrm>
            <a:off x="7028425" y="3400995"/>
            <a:ext cx="385166" cy="3885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788D873E-A73A-4B5F-8464-7A0F34730273}"/>
              </a:ext>
            </a:extLst>
          </p:cNvPr>
          <p:cNvSpPr/>
          <p:nvPr/>
        </p:nvSpPr>
        <p:spPr>
          <a:xfrm>
            <a:off x="7413591" y="3400995"/>
            <a:ext cx="385166" cy="3885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C4D5CA1F-53D1-4EAB-9AF6-D5C290868326}"/>
              </a:ext>
            </a:extLst>
          </p:cNvPr>
          <p:cNvSpPr/>
          <p:nvPr/>
        </p:nvSpPr>
        <p:spPr>
          <a:xfrm>
            <a:off x="7955253" y="3399107"/>
            <a:ext cx="385166" cy="3885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28BC1422-7B08-4584-934E-668687D6CA5A}"/>
              </a:ext>
            </a:extLst>
          </p:cNvPr>
          <p:cNvSpPr/>
          <p:nvPr/>
        </p:nvSpPr>
        <p:spPr>
          <a:xfrm>
            <a:off x="8340419" y="3399107"/>
            <a:ext cx="385166" cy="3885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화살표: 아래쪽 3">
            <a:extLst>
              <a:ext uri="{FF2B5EF4-FFF2-40B4-BE49-F238E27FC236}">
                <a16:creationId xmlns:a16="http://schemas.microsoft.com/office/drawing/2014/main" id="{26BA2926-5C04-42F7-B9F1-80B591B13517}"/>
              </a:ext>
            </a:extLst>
          </p:cNvPr>
          <p:cNvSpPr/>
          <p:nvPr/>
        </p:nvSpPr>
        <p:spPr>
          <a:xfrm>
            <a:off x="4409954" y="4247909"/>
            <a:ext cx="663616" cy="207798"/>
          </a:xfrm>
          <a:prstGeom prst="downArrow">
            <a:avLst/>
          </a:prstGeom>
          <a:solidFill>
            <a:srgbClr val="FF0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9467181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536416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 (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채널이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2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개인 경우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)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 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18AFC520-4447-41E1-B0B2-B23826D8A644}"/>
              </a:ext>
            </a:extLst>
          </p:cNvPr>
          <p:cNvSpPr txBox="1"/>
          <p:nvPr/>
        </p:nvSpPr>
        <p:spPr>
          <a:xfrm>
            <a:off x="470290" y="2623138"/>
            <a:ext cx="949490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           (1, 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 2, 2, 2, 2)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 = col.transpose(0, 4, 5, 1, 2, 3).reshape(N*out_h*out_w, -1)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           (1, 2, 2, 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 2, 2)</a:t>
            </a: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7C383C7D-9B9A-403D-A14C-04B6ED0CF6DB}"/>
              </a:ext>
            </a:extLst>
          </p:cNvPr>
          <p:cNvSpPr/>
          <p:nvPr/>
        </p:nvSpPr>
        <p:spPr>
          <a:xfrm>
            <a:off x="4900081" y="2623138"/>
            <a:ext cx="826118" cy="400110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highlight>
                <a:srgbClr val="FF0000"/>
              </a:highlight>
              <a:latin typeface="Consolas" panose="020B0609020204030204" pitchFamily="49" charset="0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F7CADA45-D77E-46D8-98AE-82251D6C71FD}"/>
              </a:ext>
            </a:extLst>
          </p:cNvPr>
          <p:cNvSpPr/>
          <p:nvPr/>
        </p:nvSpPr>
        <p:spPr>
          <a:xfrm>
            <a:off x="3627868" y="3272219"/>
            <a:ext cx="826118" cy="400110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highlight>
                <a:srgbClr val="FF0000"/>
              </a:highlight>
              <a:latin typeface="Consolas" panose="020B0609020204030204" pitchFamily="49" charset="0"/>
            </a:endParaRPr>
          </a:p>
        </p:txBody>
      </p:sp>
      <p:cxnSp>
        <p:nvCxnSpPr>
          <p:cNvPr id="146" name="직선 화살표 연결선 145">
            <a:extLst>
              <a:ext uri="{FF2B5EF4-FFF2-40B4-BE49-F238E27FC236}">
                <a16:creationId xmlns:a16="http://schemas.microsoft.com/office/drawing/2014/main" id="{77A952A0-B660-4CF6-B6E0-14CA1CB0449F}"/>
              </a:ext>
            </a:extLst>
          </p:cNvPr>
          <p:cNvCxnSpPr>
            <a:stCxn id="144" idx="2"/>
            <a:endCxn id="145" idx="0"/>
          </p:cNvCxnSpPr>
          <p:nvPr/>
        </p:nvCxnSpPr>
        <p:spPr>
          <a:xfrm flipH="1">
            <a:off x="4040927" y="3023248"/>
            <a:ext cx="1272213" cy="24897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DE7EB6E9-307F-4961-A1B8-2356268D383A}"/>
              </a:ext>
            </a:extLst>
          </p:cNvPr>
          <p:cNvSpPr/>
          <p:nvPr/>
        </p:nvSpPr>
        <p:spPr>
          <a:xfrm>
            <a:off x="3718482" y="2623138"/>
            <a:ext cx="1078347" cy="400110"/>
          </a:xfrm>
          <a:prstGeom prst="rect">
            <a:avLst/>
          </a:prstGeom>
          <a:noFill/>
          <a:ln w="19050"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highlight>
                <a:srgbClr val="FF0000"/>
              </a:highlight>
              <a:latin typeface="Consolas" panose="020B0609020204030204" pitchFamily="49" charset="0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60B770F0-6D71-4923-A633-EE14C4223284}"/>
              </a:ext>
            </a:extLst>
          </p:cNvPr>
          <p:cNvSpPr/>
          <p:nvPr/>
        </p:nvSpPr>
        <p:spPr>
          <a:xfrm>
            <a:off x="4557238" y="3269308"/>
            <a:ext cx="1078347" cy="400110"/>
          </a:xfrm>
          <a:prstGeom prst="rect">
            <a:avLst/>
          </a:prstGeom>
          <a:noFill/>
          <a:ln w="19050"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highlight>
                <a:srgbClr val="FF0000"/>
              </a:highlight>
              <a:latin typeface="Consolas" panose="020B0609020204030204" pitchFamily="49" charset="0"/>
            </a:endParaRPr>
          </a:p>
        </p:txBody>
      </p:sp>
      <p:cxnSp>
        <p:nvCxnSpPr>
          <p:cNvPr id="149" name="직선 화살표 연결선 148">
            <a:extLst>
              <a:ext uri="{FF2B5EF4-FFF2-40B4-BE49-F238E27FC236}">
                <a16:creationId xmlns:a16="http://schemas.microsoft.com/office/drawing/2014/main" id="{6E663E31-A060-4517-BB60-5B350A698F9F}"/>
              </a:ext>
            </a:extLst>
          </p:cNvPr>
          <p:cNvCxnSpPr>
            <a:cxnSpLocks/>
            <a:stCxn id="147" idx="2"/>
            <a:endCxn id="148" idx="0"/>
          </p:cNvCxnSpPr>
          <p:nvPr/>
        </p:nvCxnSpPr>
        <p:spPr>
          <a:xfrm>
            <a:off x="4257656" y="3023248"/>
            <a:ext cx="838756" cy="24606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24D0AF0A-B807-49A8-812B-A2EB7D0D8769}"/>
              </a:ext>
            </a:extLst>
          </p:cNvPr>
          <p:cNvGrpSpPr/>
          <p:nvPr/>
        </p:nvGrpSpPr>
        <p:grpSpPr>
          <a:xfrm>
            <a:off x="9247792" y="4439267"/>
            <a:ext cx="1649376" cy="1600422"/>
            <a:chOff x="9247792" y="3751369"/>
            <a:chExt cx="1649376" cy="1600422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841AE0D1-7721-47C0-AB0A-0F958D2F479F}"/>
                </a:ext>
              </a:extLst>
            </p:cNvPr>
            <p:cNvSpPr/>
            <p:nvPr/>
          </p:nvSpPr>
          <p:spPr>
            <a:xfrm>
              <a:off x="9247792" y="3751369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2D97D99F-6AB5-4A30-A327-01994273C257}"/>
                </a:ext>
              </a:extLst>
            </p:cNvPr>
            <p:cNvSpPr/>
            <p:nvPr/>
          </p:nvSpPr>
          <p:spPr>
            <a:xfrm>
              <a:off x="9660136" y="3751369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6D9DC76F-BF35-4A73-BD40-AE8D32CFDF49}"/>
                </a:ext>
              </a:extLst>
            </p:cNvPr>
            <p:cNvSpPr/>
            <p:nvPr/>
          </p:nvSpPr>
          <p:spPr>
            <a:xfrm>
              <a:off x="10072480" y="3751369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1728DF3A-8116-4395-A150-473762A67B3C}"/>
                </a:ext>
              </a:extLst>
            </p:cNvPr>
            <p:cNvSpPr/>
            <p:nvPr/>
          </p:nvSpPr>
          <p:spPr>
            <a:xfrm>
              <a:off x="10484824" y="3751369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B8E4079F-AD33-4935-8238-EEB7EC1D5F1F}"/>
                </a:ext>
              </a:extLst>
            </p:cNvPr>
            <p:cNvSpPr/>
            <p:nvPr/>
          </p:nvSpPr>
          <p:spPr>
            <a:xfrm>
              <a:off x="9247792" y="4147395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46F01F83-7E87-4484-B201-1147BF6C187B}"/>
                </a:ext>
              </a:extLst>
            </p:cNvPr>
            <p:cNvSpPr/>
            <p:nvPr/>
          </p:nvSpPr>
          <p:spPr>
            <a:xfrm>
              <a:off x="9660136" y="4147395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1789DBD0-223D-4D02-9AB2-26CB7636C6EF}"/>
                </a:ext>
              </a:extLst>
            </p:cNvPr>
            <p:cNvSpPr/>
            <p:nvPr/>
          </p:nvSpPr>
          <p:spPr>
            <a:xfrm>
              <a:off x="10072480" y="4147395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B60B960C-11F3-461D-BE22-AF0CBCD6FDED}"/>
                </a:ext>
              </a:extLst>
            </p:cNvPr>
            <p:cNvSpPr/>
            <p:nvPr/>
          </p:nvSpPr>
          <p:spPr>
            <a:xfrm>
              <a:off x="10484824" y="4147395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B00ED35E-188E-4FA8-8900-C2DA057D6129}"/>
                </a:ext>
              </a:extLst>
            </p:cNvPr>
            <p:cNvSpPr/>
            <p:nvPr/>
          </p:nvSpPr>
          <p:spPr>
            <a:xfrm>
              <a:off x="9247792" y="4543421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153E67A3-1894-47EA-B7B3-9BEB3415A24E}"/>
                </a:ext>
              </a:extLst>
            </p:cNvPr>
            <p:cNvSpPr/>
            <p:nvPr/>
          </p:nvSpPr>
          <p:spPr>
            <a:xfrm>
              <a:off x="9660136" y="4543421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DC24B5AD-6E50-4D77-838C-683F0865A17B}"/>
                </a:ext>
              </a:extLst>
            </p:cNvPr>
            <p:cNvSpPr/>
            <p:nvPr/>
          </p:nvSpPr>
          <p:spPr>
            <a:xfrm>
              <a:off x="10072480" y="4543421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D55905BD-5F87-450E-A62C-DAB28EC18199}"/>
                </a:ext>
              </a:extLst>
            </p:cNvPr>
            <p:cNvSpPr/>
            <p:nvPr/>
          </p:nvSpPr>
          <p:spPr>
            <a:xfrm>
              <a:off x="10484824" y="4543421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363D2F05-9F8A-446C-9912-BD1C94872401}"/>
                </a:ext>
              </a:extLst>
            </p:cNvPr>
            <p:cNvSpPr/>
            <p:nvPr/>
          </p:nvSpPr>
          <p:spPr>
            <a:xfrm>
              <a:off x="9247792" y="4939447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140D4F08-4D4D-466C-B694-07CBDF1ECFDA}"/>
                </a:ext>
              </a:extLst>
            </p:cNvPr>
            <p:cNvSpPr/>
            <p:nvPr/>
          </p:nvSpPr>
          <p:spPr>
            <a:xfrm>
              <a:off x="9660136" y="4939447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16F99AB0-73BC-4797-A621-D461EF1B9DAA}"/>
                </a:ext>
              </a:extLst>
            </p:cNvPr>
            <p:cNvSpPr/>
            <p:nvPr/>
          </p:nvSpPr>
          <p:spPr>
            <a:xfrm>
              <a:off x="10072480" y="4939447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9ED254E3-4D53-4403-B8E4-F365C93D3F3B}"/>
                </a:ext>
              </a:extLst>
            </p:cNvPr>
            <p:cNvSpPr/>
            <p:nvPr/>
          </p:nvSpPr>
          <p:spPr>
            <a:xfrm>
              <a:off x="10484824" y="4939447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F6CA5C15-8FD8-4378-A69B-27E95232BAD8}"/>
              </a:ext>
            </a:extLst>
          </p:cNvPr>
          <p:cNvSpPr/>
          <p:nvPr/>
        </p:nvSpPr>
        <p:spPr>
          <a:xfrm>
            <a:off x="8603608" y="4880739"/>
            <a:ext cx="411250" cy="488216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2304F28-F555-43EC-9B0B-C3C39C9B097F}"/>
              </a:ext>
            </a:extLst>
          </p:cNvPr>
          <p:cNvSpPr txBox="1"/>
          <p:nvPr/>
        </p:nvSpPr>
        <p:spPr>
          <a:xfrm>
            <a:off x="8079870" y="3793654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reshape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90" name="그룹 289">
            <a:extLst>
              <a:ext uri="{FF2B5EF4-FFF2-40B4-BE49-F238E27FC236}">
                <a16:creationId xmlns:a16="http://schemas.microsoft.com/office/drawing/2014/main" id="{9AFEE4D3-8807-4733-8D0C-DE1E8138872D}"/>
              </a:ext>
            </a:extLst>
          </p:cNvPr>
          <p:cNvGrpSpPr/>
          <p:nvPr/>
        </p:nvGrpSpPr>
        <p:grpSpPr>
          <a:xfrm>
            <a:off x="10897168" y="4439267"/>
            <a:ext cx="1649376" cy="1600422"/>
            <a:chOff x="9247792" y="3751369"/>
            <a:chExt cx="1649376" cy="1600422"/>
          </a:xfrm>
        </p:grpSpPr>
        <p:sp>
          <p:nvSpPr>
            <p:cNvPr id="291" name="직사각형 290">
              <a:extLst>
                <a:ext uri="{FF2B5EF4-FFF2-40B4-BE49-F238E27FC236}">
                  <a16:creationId xmlns:a16="http://schemas.microsoft.com/office/drawing/2014/main" id="{56958215-132A-43C5-A0FB-46BD68C8E0B5}"/>
                </a:ext>
              </a:extLst>
            </p:cNvPr>
            <p:cNvSpPr/>
            <p:nvPr/>
          </p:nvSpPr>
          <p:spPr>
            <a:xfrm>
              <a:off x="9247792" y="3751369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2" name="직사각형 291">
              <a:extLst>
                <a:ext uri="{FF2B5EF4-FFF2-40B4-BE49-F238E27FC236}">
                  <a16:creationId xmlns:a16="http://schemas.microsoft.com/office/drawing/2014/main" id="{5484FB76-9B29-4553-BA15-4F5323AA3F0B}"/>
                </a:ext>
              </a:extLst>
            </p:cNvPr>
            <p:cNvSpPr/>
            <p:nvPr/>
          </p:nvSpPr>
          <p:spPr>
            <a:xfrm>
              <a:off x="9660136" y="3751369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3" name="직사각형 292">
              <a:extLst>
                <a:ext uri="{FF2B5EF4-FFF2-40B4-BE49-F238E27FC236}">
                  <a16:creationId xmlns:a16="http://schemas.microsoft.com/office/drawing/2014/main" id="{7779AC3F-AEA6-4FFE-80E3-F20358C5E380}"/>
                </a:ext>
              </a:extLst>
            </p:cNvPr>
            <p:cNvSpPr/>
            <p:nvPr/>
          </p:nvSpPr>
          <p:spPr>
            <a:xfrm>
              <a:off x="10072480" y="3751369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4" name="직사각형 293">
              <a:extLst>
                <a:ext uri="{FF2B5EF4-FFF2-40B4-BE49-F238E27FC236}">
                  <a16:creationId xmlns:a16="http://schemas.microsoft.com/office/drawing/2014/main" id="{5B07FB51-5C07-409E-A597-4F8BB9A859A7}"/>
                </a:ext>
              </a:extLst>
            </p:cNvPr>
            <p:cNvSpPr/>
            <p:nvPr/>
          </p:nvSpPr>
          <p:spPr>
            <a:xfrm>
              <a:off x="10484824" y="3751369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5" name="직사각형 294">
              <a:extLst>
                <a:ext uri="{FF2B5EF4-FFF2-40B4-BE49-F238E27FC236}">
                  <a16:creationId xmlns:a16="http://schemas.microsoft.com/office/drawing/2014/main" id="{3D4D1481-19B2-4141-9D34-CA8C8637ADEA}"/>
                </a:ext>
              </a:extLst>
            </p:cNvPr>
            <p:cNvSpPr/>
            <p:nvPr/>
          </p:nvSpPr>
          <p:spPr>
            <a:xfrm>
              <a:off x="9247792" y="4147395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6" name="직사각형 295">
              <a:extLst>
                <a:ext uri="{FF2B5EF4-FFF2-40B4-BE49-F238E27FC236}">
                  <a16:creationId xmlns:a16="http://schemas.microsoft.com/office/drawing/2014/main" id="{F9CF40BD-4CFF-4EBB-A619-20C95AE8B593}"/>
                </a:ext>
              </a:extLst>
            </p:cNvPr>
            <p:cNvSpPr/>
            <p:nvPr/>
          </p:nvSpPr>
          <p:spPr>
            <a:xfrm>
              <a:off x="9660136" y="4147395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7" name="직사각형 296">
              <a:extLst>
                <a:ext uri="{FF2B5EF4-FFF2-40B4-BE49-F238E27FC236}">
                  <a16:creationId xmlns:a16="http://schemas.microsoft.com/office/drawing/2014/main" id="{05987792-C5B9-40E2-9EE5-BE2D73F2E66E}"/>
                </a:ext>
              </a:extLst>
            </p:cNvPr>
            <p:cNvSpPr/>
            <p:nvPr/>
          </p:nvSpPr>
          <p:spPr>
            <a:xfrm>
              <a:off x="10072480" y="4147395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8" name="직사각형 297">
              <a:extLst>
                <a:ext uri="{FF2B5EF4-FFF2-40B4-BE49-F238E27FC236}">
                  <a16:creationId xmlns:a16="http://schemas.microsoft.com/office/drawing/2014/main" id="{0A761BBF-EE04-4741-9870-660DFAE74B55}"/>
                </a:ext>
              </a:extLst>
            </p:cNvPr>
            <p:cNvSpPr/>
            <p:nvPr/>
          </p:nvSpPr>
          <p:spPr>
            <a:xfrm>
              <a:off x="10484824" y="4147395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9" name="직사각형 298">
              <a:extLst>
                <a:ext uri="{FF2B5EF4-FFF2-40B4-BE49-F238E27FC236}">
                  <a16:creationId xmlns:a16="http://schemas.microsoft.com/office/drawing/2014/main" id="{013AC178-0C3C-4FE7-9719-CA60779FAD1F}"/>
                </a:ext>
              </a:extLst>
            </p:cNvPr>
            <p:cNvSpPr/>
            <p:nvPr/>
          </p:nvSpPr>
          <p:spPr>
            <a:xfrm>
              <a:off x="9247792" y="4543421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0" name="직사각형 299">
              <a:extLst>
                <a:ext uri="{FF2B5EF4-FFF2-40B4-BE49-F238E27FC236}">
                  <a16:creationId xmlns:a16="http://schemas.microsoft.com/office/drawing/2014/main" id="{006E2C31-1B1B-4B85-9CDB-4CEB84499BA6}"/>
                </a:ext>
              </a:extLst>
            </p:cNvPr>
            <p:cNvSpPr/>
            <p:nvPr/>
          </p:nvSpPr>
          <p:spPr>
            <a:xfrm>
              <a:off x="9660136" y="4543421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1" name="직사각형 300">
              <a:extLst>
                <a:ext uri="{FF2B5EF4-FFF2-40B4-BE49-F238E27FC236}">
                  <a16:creationId xmlns:a16="http://schemas.microsoft.com/office/drawing/2014/main" id="{49A251CB-2F4A-4A45-8F81-76F27D6881E2}"/>
                </a:ext>
              </a:extLst>
            </p:cNvPr>
            <p:cNvSpPr/>
            <p:nvPr/>
          </p:nvSpPr>
          <p:spPr>
            <a:xfrm>
              <a:off x="10072480" y="4543421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2" name="직사각형 301">
              <a:extLst>
                <a:ext uri="{FF2B5EF4-FFF2-40B4-BE49-F238E27FC236}">
                  <a16:creationId xmlns:a16="http://schemas.microsoft.com/office/drawing/2014/main" id="{8BD27A3F-1B07-44D0-8534-4629CEC1979E}"/>
                </a:ext>
              </a:extLst>
            </p:cNvPr>
            <p:cNvSpPr/>
            <p:nvPr/>
          </p:nvSpPr>
          <p:spPr>
            <a:xfrm>
              <a:off x="10484824" y="4543421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3" name="직사각형 302">
              <a:extLst>
                <a:ext uri="{FF2B5EF4-FFF2-40B4-BE49-F238E27FC236}">
                  <a16:creationId xmlns:a16="http://schemas.microsoft.com/office/drawing/2014/main" id="{CA142CE3-F14B-4578-B34A-96B3338CD1DF}"/>
                </a:ext>
              </a:extLst>
            </p:cNvPr>
            <p:cNvSpPr/>
            <p:nvPr/>
          </p:nvSpPr>
          <p:spPr>
            <a:xfrm>
              <a:off x="9247792" y="4939447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4" name="직사각형 303">
              <a:extLst>
                <a:ext uri="{FF2B5EF4-FFF2-40B4-BE49-F238E27FC236}">
                  <a16:creationId xmlns:a16="http://schemas.microsoft.com/office/drawing/2014/main" id="{C4E7EC6D-1439-4098-935D-3CE9DEE565E5}"/>
                </a:ext>
              </a:extLst>
            </p:cNvPr>
            <p:cNvSpPr/>
            <p:nvPr/>
          </p:nvSpPr>
          <p:spPr>
            <a:xfrm>
              <a:off x="9660136" y="4939447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5" name="직사각형 304">
              <a:extLst>
                <a:ext uri="{FF2B5EF4-FFF2-40B4-BE49-F238E27FC236}">
                  <a16:creationId xmlns:a16="http://schemas.microsoft.com/office/drawing/2014/main" id="{39D5A927-24D4-4279-AC9C-0F865378438D}"/>
                </a:ext>
              </a:extLst>
            </p:cNvPr>
            <p:cNvSpPr/>
            <p:nvPr/>
          </p:nvSpPr>
          <p:spPr>
            <a:xfrm>
              <a:off x="10072480" y="4939447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6" name="직사각형 305">
              <a:extLst>
                <a:ext uri="{FF2B5EF4-FFF2-40B4-BE49-F238E27FC236}">
                  <a16:creationId xmlns:a16="http://schemas.microsoft.com/office/drawing/2014/main" id="{70AFFB84-28F2-4FDF-B255-4C828F3FFB59}"/>
                </a:ext>
              </a:extLst>
            </p:cNvPr>
            <p:cNvSpPr/>
            <p:nvPr/>
          </p:nvSpPr>
          <p:spPr>
            <a:xfrm>
              <a:off x="10484824" y="4939447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58C95B43-7EB2-41EE-81AC-1ABA6D6A8874}"/>
              </a:ext>
            </a:extLst>
          </p:cNvPr>
          <p:cNvSpPr txBox="1"/>
          <p:nvPr/>
        </p:nvSpPr>
        <p:spPr>
          <a:xfrm>
            <a:off x="9277873" y="6023371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channel=0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7" name="TextBox 306">
            <a:extLst>
              <a:ext uri="{FF2B5EF4-FFF2-40B4-BE49-F238E27FC236}">
                <a16:creationId xmlns:a16="http://schemas.microsoft.com/office/drawing/2014/main" id="{317E4ADC-53E3-4AF9-9C48-2089AA35554E}"/>
              </a:ext>
            </a:extLst>
          </p:cNvPr>
          <p:cNvSpPr txBox="1"/>
          <p:nvPr/>
        </p:nvSpPr>
        <p:spPr>
          <a:xfrm>
            <a:off x="10991804" y="6023370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channel=1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08" name="그룹 307">
            <a:extLst>
              <a:ext uri="{FF2B5EF4-FFF2-40B4-BE49-F238E27FC236}">
                <a16:creationId xmlns:a16="http://schemas.microsoft.com/office/drawing/2014/main" id="{23F2FE38-320B-4320-91D2-2CAA39A3F3A6}"/>
              </a:ext>
            </a:extLst>
          </p:cNvPr>
          <p:cNvGrpSpPr/>
          <p:nvPr/>
        </p:nvGrpSpPr>
        <p:grpSpPr>
          <a:xfrm>
            <a:off x="1704915" y="1287256"/>
            <a:ext cx="859536" cy="859536"/>
            <a:chOff x="914400" y="1402080"/>
            <a:chExt cx="859536" cy="859536"/>
          </a:xfrm>
        </p:grpSpPr>
        <p:sp>
          <p:nvSpPr>
            <p:cNvPr id="309" name="직사각형 308">
              <a:extLst>
                <a:ext uri="{FF2B5EF4-FFF2-40B4-BE49-F238E27FC236}">
                  <a16:creationId xmlns:a16="http://schemas.microsoft.com/office/drawing/2014/main" id="{B55DA4A3-5DA2-4B5E-8BBF-BCD3DAAC7FBE}"/>
                </a:ext>
              </a:extLst>
            </p:cNvPr>
            <p:cNvSpPr/>
            <p:nvPr/>
          </p:nvSpPr>
          <p:spPr>
            <a:xfrm>
              <a:off x="914400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0" name="직사각형 309">
              <a:extLst>
                <a:ext uri="{FF2B5EF4-FFF2-40B4-BE49-F238E27FC236}">
                  <a16:creationId xmlns:a16="http://schemas.microsoft.com/office/drawing/2014/main" id="{72E7CD4F-D697-44E2-B36F-7ADD485E0A12}"/>
                </a:ext>
              </a:extLst>
            </p:cNvPr>
            <p:cNvSpPr/>
            <p:nvPr/>
          </p:nvSpPr>
          <p:spPr>
            <a:xfrm>
              <a:off x="1200912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1" name="직사각형 310">
              <a:extLst>
                <a:ext uri="{FF2B5EF4-FFF2-40B4-BE49-F238E27FC236}">
                  <a16:creationId xmlns:a16="http://schemas.microsoft.com/office/drawing/2014/main" id="{0122241A-AA64-4F68-8546-EAC179155FD9}"/>
                </a:ext>
              </a:extLst>
            </p:cNvPr>
            <p:cNvSpPr/>
            <p:nvPr/>
          </p:nvSpPr>
          <p:spPr>
            <a:xfrm>
              <a:off x="1487424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2" name="직사각형 311">
              <a:extLst>
                <a:ext uri="{FF2B5EF4-FFF2-40B4-BE49-F238E27FC236}">
                  <a16:creationId xmlns:a16="http://schemas.microsoft.com/office/drawing/2014/main" id="{28C2F939-9E7A-45AD-8159-4F1CA1645F65}"/>
                </a:ext>
              </a:extLst>
            </p:cNvPr>
            <p:cNvSpPr/>
            <p:nvPr/>
          </p:nvSpPr>
          <p:spPr>
            <a:xfrm>
              <a:off x="914400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3" name="직사각형 312">
              <a:extLst>
                <a:ext uri="{FF2B5EF4-FFF2-40B4-BE49-F238E27FC236}">
                  <a16:creationId xmlns:a16="http://schemas.microsoft.com/office/drawing/2014/main" id="{F905BAF6-1D6F-434C-AA8B-345DA8EF732A}"/>
                </a:ext>
              </a:extLst>
            </p:cNvPr>
            <p:cNvSpPr/>
            <p:nvPr/>
          </p:nvSpPr>
          <p:spPr>
            <a:xfrm>
              <a:off x="1200912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4" name="직사각형 313">
              <a:extLst>
                <a:ext uri="{FF2B5EF4-FFF2-40B4-BE49-F238E27FC236}">
                  <a16:creationId xmlns:a16="http://schemas.microsoft.com/office/drawing/2014/main" id="{74B98EE3-4CE3-4E8B-A424-5BA9A5EB4D38}"/>
                </a:ext>
              </a:extLst>
            </p:cNvPr>
            <p:cNvSpPr/>
            <p:nvPr/>
          </p:nvSpPr>
          <p:spPr>
            <a:xfrm>
              <a:off x="1487424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5" name="직사각형 314">
              <a:extLst>
                <a:ext uri="{FF2B5EF4-FFF2-40B4-BE49-F238E27FC236}">
                  <a16:creationId xmlns:a16="http://schemas.microsoft.com/office/drawing/2014/main" id="{23F46251-EFB2-4A9B-A510-2292D56D5CEB}"/>
                </a:ext>
              </a:extLst>
            </p:cNvPr>
            <p:cNvSpPr/>
            <p:nvPr/>
          </p:nvSpPr>
          <p:spPr>
            <a:xfrm>
              <a:off x="914400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15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6" name="직사각형 315">
              <a:extLst>
                <a:ext uri="{FF2B5EF4-FFF2-40B4-BE49-F238E27FC236}">
                  <a16:creationId xmlns:a16="http://schemas.microsoft.com/office/drawing/2014/main" id="{4C6E6BF6-37F1-4DAF-A294-236F9C2DAD86}"/>
                </a:ext>
              </a:extLst>
            </p:cNvPr>
            <p:cNvSpPr/>
            <p:nvPr/>
          </p:nvSpPr>
          <p:spPr>
            <a:xfrm>
              <a:off x="1200912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7" name="직사각형 316">
              <a:extLst>
                <a:ext uri="{FF2B5EF4-FFF2-40B4-BE49-F238E27FC236}">
                  <a16:creationId xmlns:a16="http://schemas.microsoft.com/office/drawing/2014/main" id="{C91D179B-8D09-472C-AADD-219E16FE7025}"/>
                </a:ext>
              </a:extLst>
            </p:cNvPr>
            <p:cNvSpPr/>
            <p:nvPr/>
          </p:nvSpPr>
          <p:spPr>
            <a:xfrm>
              <a:off x="1487424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17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18" name="TextBox 317">
            <a:extLst>
              <a:ext uri="{FF2B5EF4-FFF2-40B4-BE49-F238E27FC236}">
                <a16:creationId xmlns:a16="http://schemas.microsoft.com/office/drawing/2014/main" id="{8DE14C3A-07D3-4214-9B44-6934820952E5}"/>
              </a:ext>
            </a:extLst>
          </p:cNvPr>
          <p:cNvSpPr txBox="1"/>
          <p:nvPr/>
        </p:nvSpPr>
        <p:spPr>
          <a:xfrm>
            <a:off x="1845123" y="933688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19" name="그룹 318">
            <a:extLst>
              <a:ext uri="{FF2B5EF4-FFF2-40B4-BE49-F238E27FC236}">
                <a16:creationId xmlns:a16="http://schemas.microsoft.com/office/drawing/2014/main" id="{56909A81-B64F-4CA6-ACC8-5991B73449FD}"/>
              </a:ext>
            </a:extLst>
          </p:cNvPr>
          <p:cNvGrpSpPr/>
          <p:nvPr/>
        </p:nvGrpSpPr>
        <p:grpSpPr>
          <a:xfrm>
            <a:off x="3989174" y="1311045"/>
            <a:ext cx="573024" cy="573024"/>
            <a:chOff x="3198659" y="1425869"/>
            <a:chExt cx="573024" cy="573024"/>
          </a:xfrm>
        </p:grpSpPr>
        <p:sp>
          <p:nvSpPr>
            <p:cNvPr id="320" name="직사각형 319">
              <a:extLst>
                <a:ext uri="{FF2B5EF4-FFF2-40B4-BE49-F238E27FC236}">
                  <a16:creationId xmlns:a16="http://schemas.microsoft.com/office/drawing/2014/main" id="{3DE5740A-5E9F-4393-B19C-145FD2F1579D}"/>
                </a:ext>
              </a:extLst>
            </p:cNvPr>
            <p:cNvSpPr/>
            <p:nvPr/>
          </p:nvSpPr>
          <p:spPr>
            <a:xfrm>
              <a:off x="3198659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1" name="직사각형 320">
              <a:extLst>
                <a:ext uri="{FF2B5EF4-FFF2-40B4-BE49-F238E27FC236}">
                  <a16:creationId xmlns:a16="http://schemas.microsoft.com/office/drawing/2014/main" id="{1CE5AD2B-4991-40D2-A9E5-E60E877C8DD4}"/>
                </a:ext>
              </a:extLst>
            </p:cNvPr>
            <p:cNvSpPr/>
            <p:nvPr/>
          </p:nvSpPr>
          <p:spPr>
            <a:xfrm>
              <a:off x="3485171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2" name="직사각형 321">
              <a:extLst>
                <a:ext uri="{FF2B5EF4-FFF2-40B4-BE49-F238E27FC236}">
                  <a16:creationId xmlns:a16="http://schemas.microsoft.com/office/drawing/2014/main" id="{3CB220E0-F4DE-4CDE-8116-D3A0F80CC3F7}"/>
                </a:ext>
              </a:extLst>
            </p:cNvPr>
            <p:cNvSpPr/>
            <p:nvPr/>
          </p:nvSpPr>
          <p:spPr>
            <a:xfrm>
              <a:off x="3198659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3" name="직사각형 322">
              <a:extLst>
                <a:ext uri="{FF2B5EF4-FFF2-40B4-BE49-F238E27FC236}">
                  <a16:creationId xmlns:a16="http://schemas.microsoft.com/office/drawing/2014/main" id="{76F21899-7D94-4C2B-9CA9-83F8C78284D3}"/>
                </a:ext>
              </a:extLst>
            </p:cNvPr>
            <p:cNvSpPr/>
            <p:nvPr/>
          </p:nvSpPr>
          <p:spPr>
            <a:xfrm>
              <a:off x="3485171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24" name="TextBox 323">
            <a:extLst>
              <a:ext uri="{FF2B5EF4-FFF2-40B4-BE49-F238E27FC236}">
                <a16:creationId xmlns:a16="http://schemas.microsoft.com/office/drawing/2014/main" id="{101689F9-3794-47B9-ADD6-6F586D35C6AF}"/>
              </a:ext>
            </a:extLst>
          </p:cNvPr>
          <p:cNvSpPr txBox="1"/>
          <p:nvPr/>
        </p:nvSpPr>
        <p:spPr>
          <a:xfrm>
            <a:off x="3808905" y="933688"/>
            <a:ext cx="10310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filter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0" name="TextBox 329">
            <a:extLst>
              <a:ext uri="{FF2B5EF4-FFF2-40B4-BE49-F238E27FC236}">
                <a16:creationId xmlns:a16="http://schemas.microsoft.com/office/drawing/2014/main" id="{478C535C-A983-4DAB-9D42-FD3E574319E1}"/>
              </a:ext>
            </a:extLst>
          </p:cNvPr>
          <p:cNvSpPr txBox="1"/>
          <p:nvPr/>
        </p:nvSpPr>
        <p:spPr>
          <a:xfrm>
            <a:off x="6376928" y="933688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31" name="그룹 330">
            <a:extLst>
              <a:ext uri="{FF2B5EF4-FFF2-40B4-BE49-F238E27FC236}">
                <a16:creationId xmlns:a16="http://schemas.microsoft.com/office/drawing/2014/main" id="{8C964E6B-348D-498F-A818-0EE800274E60}"/>
              </a:ext>
            </a:extLst>
          </p:cNvPr>
          <p:cNvGrpSpPr/>
          <p:nvPr/>
        </p:nvGrpSpPr>
        <p:grpSpPr>
          <a:xfrm>
            <a:off x="747655" y="1282484"/>
            <a:ext cx="859536" cy="859536"/>
            <a:chOff x="914400" y="1402080"/>
            <a:chExt cx="859536" cy="859536"/>
          </a:xfrm>
        </p:grpSpPr>
        <p:sp>
          <p:nvSpPr>
            <p:cNvPr id="332" name="직사각형 331">
              <a:extLst>
                <a:ext uri="{FF2B5EF4-FFF2-40B4-BE49-F238E27FC236}">
                  <a16:creationId xmlns:a16="http://schemas.microsoft.com/office/drawing/2014/main" id="{2561A756-E30C-4488-84B8-5059502779EF}"/>
                </a:ext>
              </a:extLst>
            </p:cNvPr>
            <p:cNvSpPr/>
            <p:nvPr/>
          </p:nvSpPr>
          <p:spPr>
            <a:xfrm>
              <a:off x="914400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3" name="직사각형 332">
              <a:extLst>
                <a:ext uri="{FF2B5EF4-FFF2-40B4-BE49-F238E27FC236}">
                  <a16:creationId xmlns:a16="http://schemas.microsoft.com/office/drawing/2014/main" id="{94332732-A85C-460C-932D-5D0835A94E00}"/>
                </a:ext>
              </a:extLst>
            </p:cNvPr>
            <p:cNvSpPr/>
            <p:nvPr/>
          </p:nvSpPr>
          <p:spPr>
            <a:xfrm>
              <a:off x="1200912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4" name="직사각형 333">
              <a:extLst>
                <a:ext uri="{FF2B5EF4-FFF2-40B4-BE49-F238E27FC236}">
                  <a16:creationId xmlns:a16="http://schemas.microsoft.com/office/drawing/2014/main" id="{65DE63BF-3A80-4D70-AE60-DF98D4BB7D13}"/>
                </a:ext>
              </a:extLst>
            </p:cNvPr>
            <p:cNvSpPr/>
            <p:nvPr/>
          </p:nvSpPr>
          <p:spPr>
            <a:xfrm>
              <a:off x="1487424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5" name="직사각형 334">
              <a:extLst>
                <a:ext uri="{FF2B5EF4-FFF2-40B4-BE49-F238E27FC236}">
                  <a16:creationId xmlns:a16="http://schemas.microsoft.com/office/drawing/2014/main" id="{A674DC9A-B9E5-45B7-95F6-B686218DBBED}"/>
                </a:ext>
              </a:extLst>
            </p:cNvPr>
            <p:cNvSpPr/>
            <p:nvPr/>
          </p:nvSpPr>
          <p:spPr>
            <a:xfrm>
              <a:off x="914400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6" name="직사각형 335">
              <a:extLst>
                <a:ext uri="{FF2B5EF4-FFF2-40B4-BE49-F238E27FC236}">
                  <a16:creationId xmlns:a16="http://schemas.microsoft.com/office/drawing/2014/main" id="{73B8BA59-D896-4A4E-BC00-096719E49CF0}"/>
                </a:ext>
              </a:extLst>
            </p:cNvPr>
            <p:cNvSpPr/>
            <p:nvPr/>
          </p:nvSpPr>
          <p:spPr>
            <a:xfrm>
              <a:off x="1200912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7" name="직사각형 336">
              <a:extLst>
                <a:ext uri="{FF2B5EF4-FFF2-40B4-BE49-F238E27FC236}">
                  <a16:creationId xmlns:a16="http://schemas.microsoft.com/office/drawing/2014/main" id="{3DAC4578-9910-4620-9AD6-78B69D78066E}"/>
                </a:ext>
              </a:extLst>
            </p:cNvPr>
            <p:cNvSpPr/>
            <p:nvPr/>
          </p:nvSpPr>
          <p:spPr>
            <a:xfrm>
              <a:off x="1487424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8" name="직사각형 337">
              <a:extLst>
                <a:ext uri="{FF2B5EF4-FFF2-40B4-BE49-F238E27FC236}">
                  <a16:creationId xmlns:a16="http://schemas.microsoft.com/office/drawing/2014/main" id="{9DFB9989-C1C7-40BF-9781-23AD01A23DF5}"/>
                </a:ext>
              </a:extLst>
            </p:cNvPr>
            <p:cNvSpPr/>
            <p:nvPr/>
          </p:nvSpPr>
          <p:spPr>
            <a:xfrm>
              <a:off x="914400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9" name="직사각형 338">
              <a:extLst>
                <a:ext uri="{FF2B5EF4-FFF2-40B4-BE49-F238E27FC236}">
                  <a16:creationId xmlns:a16="http://schemas.microsoft.com/office/drawing/2014/main" id="{1D610CA7-5204-423B-AAD2-3684C4532A27}"/>
                </a:ext>
              </a:extLst>
            </p:cNvPr>
            <p:cNvSpPr/>
            <p:nvPr/>
          </p:nvSpPr>
          <p:spPr>
            <a:xfrm>
              <a:off x="1200912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0" name="직사각형 339">
              <a:extLst>
                <a:ext uri="{FF2B5EF4-FFF2-40B4-BE49-F238E27FC236}">
                  <a16:creationId xmlns:a16="http://schemas.microsoft.com/office/drawing/2014/main" id="{3482A118-23E1-4177-B09E-FA15AAD62F99}"/>
                </a:ext>
              </a:extLst>
            </p:cNvPr>
            <p:cNvSpPr/>
            <p:nvPr/>
          </p:nvSpPr>
          <p:spPr>
            <a:xfrm>
              <a:off x="1487424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41" name="그룹 340">
            <a:extLst>
              <a:ext uri="{FF2B5EF4-FFF2-40B4-BE49-F238E27FC236}">
                <a16:creationId xmlns:a16="http://schemas.microsoft.com/office/drawing/2014/main" id="{36113677-0C9E-40CF-A889-1734154A85F7}"/>
              </a:ext>
            </a:extLst>
          </p:cNvPr>
          <p:cNvGrpSpPr/>
          <p:nvPr/>
        </p:nvGrpSpPr>
        <p:grpSpPr>
          <a:xfrm>
            <a:off x="3885758" y="1449265"/>
            <a:ext cx="573024" cy="573024"/>
            <a:chOff x="3198659" y="1425869"/>
            <a:chExt cx="573024" cy="573024"/>
          </a:xfrm>
        </p:grpSpPr>
        <p:sp>
          <p:nvSpPr>
            <p:cNvPr id="342" name="직사각형 341">
              <a:extLst>
                <a:ext uri="{FF2B5EF4-FFF2-40B4-BE49-F238E27FC236}">
                  <a16:creationId xmlns:a16="http://schemas.microsoft.com/office/drawing/2014/main" id="{147BCF00-6100-4548-9721-2A670D0431C4}"/>
                </a:ext>
              </a:extLst>
            </p:cNvPr>
            <p:cNvSpPr/>
            <p:nvPr/>
          </p:nvSpPr>
          <p:spPr>
            <a:xfrm>
              <a:off x="3198659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3" name="직사각형 342">
              <a:extLst>
                <a:ext uri="{FF2B5EF4-FFF2-40B4-BE49-F238E27FC236}">
                  <a16:creationId xmlns:a16="http://schemas.microsoft.com/office/drawing/2014/main" id="{20D4E6EB-B7BF-4253-BA59-E57D8872BB1A}"/>
                </a:ext>
              </a:extLst>
            </p:cNvPr>
            <p:cNvSpPr/>
            <p:nvPr/>
          </p:nvSpPr>
          <p:spPr>
            <a:xfrm>
              <a:off x="3485171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4" name="직사각형 343">
              <a:extLst>
                <a:ext uri="{FF2B5EF4-FFF2-40B4-BE49-F238E27FC236}">
                  <a16:creationId xmlns:a16="http://schemas.microsoft.com/office/drawing/2014/main" id="{D39A4141-D84F-46F3-A7D0-9DB710211BB4}"/>
                </a:ext>
              </a:extLst>
            </p:cNvPr>
            <p:cNvSpPr/>
            <p:nvPr/>
          </p:nvSpPr>
          <p:spPr>
            <a:xfrm>
              <a:off x="3198659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5" name="직사각형 344">
              <a:extLst>
                <a:ext uri="{FF2B5EF4-FFF2-40B4-BE49-F238E27FC236}">
                  <a16:creationId xmlns:a16="http://schemas.microsoft.com/office/drawing/2014/main" id="{FC6C7BDD-B5EE-40BD-8EA0-456688BBCC30}"/>
                </a:ext>
              </a:extLst>
            </p:cNvPr>
            <p:cNvSpPr/>
            <p:nvPr/>
          </p:nvSpPr>
          <p:spPr>
            <a:xfrm>
              <a:off x="3485171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46" name="직사각형 345">
            <a:extLst>
              <a:ext uri="{FF2B5EF4-FFF2-40B4-BE49-F238E27FC236}">
                <a16:creationId xmlns:a16="http://schemas.microsoft.com/office/drawing/2014/main" id="{66D195FB-1A35-493F-A101-835E677C2BC1}"/>
              </a:ext>
            </a:extLst>
          </p:cNvPr>
          <p:cNvSpPr/>
          <p:nvPr/>
        </p:nvSpPr>
        <p:spPr>
          <a:xfrm>
            <a:off x="767208" y="1282484"/>
            <a:ext cx="567018" cy="5730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7" name="직사각형 346">
            <a:extLst>
              <a:ext uri="{FF2B5EF4-FFF2-40B4-BE49-F238E27FC236}">
                <a16:creationId xmlns:a16="http://schemas.microsoft.com/office/drawing/2014/main" id="{3CEF739D-056B-4977-9557-E321C837113B}"/>
              </a:ext>
            </a:extLst>
          </p:cNvPr>
          <p:cNvSpPr/>
          <p:nvPr/>
        </p:nvSpPr>
        <p:spPr>
          <a:xfrm>
            <a:off x="1731725" y="1315496"/>
            <a:ext cx="567018" cy="5730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48" name="그룹 347">
            <a:extLst>
              <a:ext uri="{FF2B5EF4-FFF2-40B4-BE49-F238E27FC236}">
                <a16:creationId xmlns:a16="http://schemas.microsoft.com/office/drawing/2014/main" id="{C7010B4A-F947-4533-AD88-FE1E5175ADEB}"/>
              </a:ext>
            </a:extLst>
          </p:cNvPr>
          <p:cNvGrpSpPr/>
          <p:nvPr/>
        </p:nvGrpSpPr>
        <p:grpSpPr>
          <a:xfrm>
            <a:off x="6311505" y="1355817"/>
            <a:ext cx="887891" cy="887891"/>
            <a:chOff x="5705856" y="1448622"/>
            <a:chExt cx="573024" cy="573024"/>
          </a:xfrm>
        </p:grpSpPr>
        <p:sp>
          <p:nvSpPr>
            <p:cNvPr id="349" name="직사각형 348">
              <a:extLst>
                <a:ext uri="{FF2B5EF4-FFF2-40B4-BE49-F238E27FC236}">
                  <a16:creationId xmlns:a16="http://schemas.microsoft.com/office/drawing/2014/main" id="{55FDCF1A-0FC2-408B-8D9A-FE0BBE292C35}"/>
                </a:ext>
              </a:extLst>
            </p:cNvPr>
            <p:cNvSpPr/>
            <p:nvPr/>
          </p:nvSpPr>
          <p:spPr>
            <a:xfrm>
              <a:off x="5705856" y="144862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0" name="직사각형 349">
              <a:extLst>
                <a:ext uri="{FF2B5EF4-FFF2-40B4-BE49-F238E27FC236}">
                  <a16:creationId xmlns:a16="http://schemas.microsoft.com/office/drawing/2014/main" id="{96B29DC4-0FD2-40E1-93B3-E7F3E8670EC2}"/>
                </a:ext>
              </a:extLst>
            </p:cNvPr>
            <p:cNvSpPr/>
            <p:nvPr/>
          </p:nvSpPr>
          <p:spPr>
            <a:xfrm>
              <a:off x="5992368" y="144862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1" name="직사각형 350">
              <a:extLst>
                <a:ext uri="{FF2B5EF4-FFF2-40B4-BE49-F238E27FC236}">
                  <a16:creationId xmlns:a16="http://schemas.microsoft.com/office/drawing/2014/main" id="{06200491-F4B3-4A0F-A5AB-E21662292C7C}"/>
                </a:ext>
              </a:extLst>
            </p:cNvPr>
            <p:cNvSpPr/>
            <p:nvPr/>
          </p:nvSpPr>
          <p:spPr>
            <a:xfrm>
              <a:off x="5705856" y="173513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2" name="직사각형 351">
              <a:extLst>
                <a:ext uri="{FF2B5EF4-FFF2-40B4-BE49-F238E27FC236}">
                  <a16:creationId xmlns:a16="http://schemas.microsoft.com/office/drawing/2014/main" id="{80828091-3F8C-4D73-B9DF-78CFD03DBF43}"/>
                </a:ext>
              </a:extLst>
            </p:cNvPr>
            <p:cNvSpPr/>
            <p:nvPr/>
          </p:nvSpPr>
          <p:spPr>
            <a:xfrm>
              <a:off x="5992368" y="173513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C615E136-3E9E-4FFE-85C7-C95C0657A97A}"/>
              </a:ext>
            </a:extLst>
          </p:cNvPr>
          <p:cNvGrpSpPr/>
          <p:nvPr/>
        </p:nvGrpSpPr>
        <p:grpSpPr>
          <a:xfrm>
            <a:off x="-420989" y="4323567"/>
            <a:ext cx="8811816" cy="2261383"/>
            <a:chOff x="335955" y="4517054"/>
            <a:chExt cx="8811816" cy="2261383"/>
          </a:xfrm>
        </p:grpSpPr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FC9AF716-5162-400E-97C9-3637D09A473A}"/>
                </a:ext>
              </a:extLst>
            </p:cNvPr>
            <p:cNvSpPr/>
            <p:nvPr/>
          </p:nvSpPr>
          <p:spPr>
            <a:xfrm>
              <a:off x="335955" y="4517054"/>
              <a:ext cx="8811816" cy="226138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7720DBCA-25B0-4273-961B-D8CAD1CD8DBA}"/>
                </a:ext>
              </a:extLst>
            </p:cNvPr>
            <p:cNvSpPr/>
            <p:nvPr/>
          </p:nvSpPr>
          <p:spPr>
            <a:xfrm>
              <a:off x="442508" y="4598824"/>
              <a:ext cx="8614047" cy="101302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68E8F647-94BC-4217-ADCA-9DC96EA9C7E3}"/>
                </a:ext>
              </a:extLst>
            </p:cNvPr>
            <p:cNvSpPr/>
            <p:nvPr/>
          </p:nvSpPr>
          <p:spPr>
            <a:xfrm>
              <a:off x="514409" y="4689886"/>
              <a:ext cx="4227454" cy="8393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6" name="직사각형 155">
              <a:extLst>
                <a:ext uri="{FF2B5EF4-FFF2-40B4-BE49-F238E27FC236}">
                  <a16:creationId xmlns:a16="http://schemas.microsoft.com/office/drawing/2014/main" id="{8F91363F-25E1-4322-919A-F5C1589EF675}"/>
                </a:ext>
              </a:extLst>
            </p:cNvPr>
            <p:cNvSpPr/>
            <p:nvPr/>
          </p:nvSpPr>
          <p:spPr>
            <a:xfrm>
              <a:off x="4741863" y="4689886"/>
              <a:ext cx="4227454" cy="8393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7" name="직사각형 156">
              <a:extLst>
                <a:ext uri="{FF2B5EF4-FFF2-40B4-BE49-F238E27FC236}">
                  <a16:creationId xmlns:a16="http://schemas.microsoft.com/office/drawing/2014/main" id="{2CC35B00-C31E-4165-9BFB-C23D1497F934}"/>
                </a:ext>
              </a:extLst>
            </p:cNvPr>
            <p:cNvSpPr/>
            <p:nvPr/>
          </p:nvSpPr>
          <p:spPr>
            <a:xfrm>
              <a:off x="624059" y="4778133"/>
              <a:ext cx="2004873" cy="66745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FE8152C0-D48A-4DF4-ABC6-7AD463A564D1}"/>
                </a:ext>
              </a:extLst>
            </p:cNvPr>
            <p:cNvSpPr/>
            <p:nvPr/>
          </p:nvSpPr>
          <p:spPr>
            <a:xfrm>
              <a:off x="2628136" y="4778133"/>
              <a:ext cx="2004873" cy="66745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9" name="직사각형 158">
              <a:extLst>
                <a:ext uri="{FF2B5EF4-FFF2-40B4-BE49-F238E27FC236}">
                  <a16:creationId xmlns:a16="http://schemas.microsoft.com/office/drawing/2014/main" id="{40701874-E90C-4949-A1C5-F5D234A88753}"/>
                </a:ext>
              </a:extLst>
            </p:cNvPr>
            <p:cNvSpPr/>
            <p:nvPr/>
          </p:nvSpPr>
          <p:spPr>
            <a:xfrm>
              <a:off x="702190" y="4861790"/>
              <a:ext cx="927642" cy="51687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0" name="직사각형 159">
              <a:extLst>
                <a:ext uri="{FF2B5EF4-FFF2-40B4-BE49-F238E27FC236}">
                  <a16:creationId xmlns:a16="http://schemas.microsoft.com/office/drawing/2014/main" id="{7E8F7185-3AFE-4D28-8E09-26916921FFC3}"/>
                </a:ext>
              </a:extLst>
            </p:cNvPr>
            <p:cNvSpPr/>
            <p:nvPr/>
          </p:nvSpPr>
          <p:spPr>
            <a:xfrm>
              <a:off x="1626496" y="4861790"/>
              <a:ext cx="927642" cy="51687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1" name="직사각형 160">
              <a:extLst>
                <a:ext uri="{FF2B5EF4-FFF2-40B4-BE49-F238E27FC236}">
                  <a16:creationId xmlns:a16="http://schemas.microsoft.com/office/drawing/2014/main" id="{CC542BFB-4EB8-48EF-9636-D29881FF3899}"/>
                </a:ext>
              </a:extLst>
            </p:cNvPr>
            <p:cNvSpPr/>
            <p:nvPr/>
          </p:nvSpPr>
          <p:spPr>
            <a:xfrm>
              <a:off x="776189" y="4928715"/>
              <a:ext cx="385166" cy="38859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E6D85D39-0D8B-495D-AA9A-FD0F1045499B}"/>
                </a:ext>
              </a:extLst>
            </p:cNvPr>
            <p:cNvSpPr/>
            <p:nvPr/>
          </p:nvSpPr>
          <p:spPr>
            <a:xfrm>
              <a:off x="1161354" y="4928715"/>
              <a:ext cx="385166" cy="38859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3" name="직사각형 162">
              <a:extLst>
                <a:ext uri="{FF2B5EF4-FFF2-40B4-BE49-F238E27FC236}">
                  <a16:creationId xmlns:a16="http://schemas.microsoft.com/office/drawing/2014/main" id="{E1248413-496F-4E69-928E-7FEEE4CFE01E}"/>
                </a:ext>
              </a:extLst>
            </p:cNvPr>
            <p:cNvSpPr/>
            <p:nvPr/>
          </p:nvSpPr>
          <p:spPr>
            <a:xfrm>
              <a:off x="1703016" y="4926827"/>
              <a:ext cx="385166" cy="38859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7DAEEFFA-6D79-4D47-B414-D2D9E7C62294}"/>
                </a:ext>
              </a:extLst>
            </p:cNvPr>
            <p:cNvSpPr/>
            <p:nvPr/>
          </p:nvSpPr>
          <p:spPr>
            <a:xfrm>
              <a:off x="2088182" y="4926827"/>
              <a:ext cx="385166" cy="38859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B7EEF354-5F71-4035-AEF4-9D17AD119B2F}"/>
                </a:ext>
              </a:extLst>
            </p:cNvPr>
            <p:cNvSpPr/>
            <p:nvPr/>
          </p:nvSpPr>
          <p:spPr>
            <a:xfrm>
              <a:off x="2686599" y="4859902"/>
              <a:ext cx="927642" cy="51687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6" name="직사각형 165">
              <a:extLst>
                <a:ext uri="{FF2B5EF4-FFF2-40B4-BE49-F238E27FC236}">
                  <a16:creationId xmlns:a16="http://schemas.microsoft.com/office/drawing/2014/main" id="{8301E605-CD66-4FB8-AC3C-1EF1D08E6414}"/>
                </a:ext>
              </a:extLst>
            </p:cNvPr>
            <p:cNvSpPr/>
            <p:nvPr/>
          </p:nvSpPr>
          <p:spPr>
            <a:xfrm>
              <a:off x="3610904" y="4859902"/>
              <a:ext cx="927642" cy="51687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7" name="직사각형 166">
              <a:extLst>
                <a:ext uri="{FF2B5EF4-FFF2-40B4-BE49-F238E27FC236}">
                  <a16:creationId xmlns:a16="http://schemas.microsoft.com/office/drawing/2014/main" id="{AAD524F6-87C8-4065-8924-F6C2749CCEB7}"/>
                </a:ext>
              </a:extLst>
            </p:cNvPr>
            <p:cNvSpPr/>
            <p:nvPr/>
          </p:nvSpPr>
          <p:spPr>
            <a:xfrm>
              <a:off x="2760597" y="4926827"/>
              <a:ext cx="385166" cy="38859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8" name="직사각형 167">
              <a:extLst>
                <a:ext uri="{FF2B5EF4-FFF2-40B4-BE49-F238E27FC236}">
                  <a16:creationId xmlns:a16="http://schemas.microsoft.com/office/drawing/2014/main" id="{32A315F8-8575-461D-B061-CFE64410EDF1}"/>
                </a:ext>
              </a:extLst>
            </p:cNvPr>
            <p:cNvSpPr/>
            <p:nvPr/>
          </p:nvSpPr>
          <p:spPr>
            <a:xfrm>
              <a:off x="3145763" y="4926827"/>
              <a:ext cx="385166" cy="38859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9" name="직사각형 168">
              <a:extLst>
                <a:ext uri="{FF2B5EF4-FFF2-40B4-BE49-F238E27FC236}">
                  <a16:creationId xmlns:a16="http://schemas.microsoft.com/office/drawing/2014/main" id="{AFE543C7-60E0-4D22-AE32-80F70C1BC26C}"/>
                </a:ext>
              </a:extLst>
            </p:cNvPr>
            <p:cNvSpPr/>
            <p:nvPr/>
          </p:nvSpPr>
          <p:spPr>
            <a:xfrm>
              <a:off x="3687425" y="4924939"/>
              <a:ext cx="385166" cy="38859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0" name="직사각형 169">
              <a:extLst>
                <a:ext uri="{FF2B5EF4-FFF2-40B4-BE49-F238E27FC236}">
                  <a16:creationId xmlns:a16="http://schemas.microsoft.com/office/drawing/2014/main" id="{1EDEB132-3C87-4BFA-B79C-58617743EA17}"/>
                </a:ext>
              </a:extLst>
            </p:cNvPr>
            <p:cNvSpPr/>
            <p:nvPr/>
          </p:nvSpPr>
          <p:spPr>
            <a:xfrm>
              <a:off x="4072591" y="4924939"/>
              <a:ext cx="385166" cy="38859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B1469A94-B038-4CAB-9FEC-6B7EA2EA09FA}"/>
                </a:ext>
              </a:extLst>
            </p:cNvPr>
            <p:cNvSpPr/>
            <p:nvPr/>
          </p:nvSpPr>
          <p:spPr>
            <a:xfrm>
              <a:off x="4851513" y="4785511"/>
              <a:ext cx="2004873" cy="66745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2" name="직사각형 171">
              <a:extLst>
                <a:ext uri="{FF2B5EF4-FFF2-40B4-BE49-F238E27FC236}">
                  <a16:creationId xmlns:a16="http://schemas.microsoft.com/office/drawing/2014/main" id="{FAFDFBDF-6AFB-427C-8968-88E51344BACC}"/>
                </a:ext>
              </a:extLst>
            </p:cNvPr>
            <p:cNvSpPr/>
            <p:nvPr/>
          </p:nvSpPr>
          <p:spPr>
            <a:xfrm>
              <a:off x="6855590" y="4785511"/>
              <a:ext cx="2004873" cy="66745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3" name="직사각형 172">
              <a:extLst>
                <a:ext uri="{FF2B5EF4-FFF2-40B4-BE49-F238E27FC236}">
                  <a16:creationId xmlns:a16="http://schemas.microsoft.com/office/drawing/2014/main" id="{E0030A8D-F4AB-4CDF-97F3-10F0077BE0B7}"/>
                </a:ext>
              </a:extLst>
            </p:cNvPr>
            <p:cNvSpPr/>
            <p:nvPr/>
          </p:nvSpPr>
          <p:spPr>
            <a:xfrm>
              <a:off x="4929644" y="4869167"/>
              <a:ext cx="927642" cy="51687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4" name="직사각형 173">
              <a:extLst>
                <a:ext uri="{FF2B5EF4-FFF2-40B4-BE49-F238E27FC236}">
                  <a16:creationId xmlns:a16="http://schemas.microsoft.com/office/drawing/2014/main" id="{1E1D3046-3A82-42A3-95B5-65C221674A23}"/>
                </a:ext>
              </a:extLst>
            </p:cNvPr>
            <p:cNvSpPr/>
            <p:nvPr/>
          </p:nvSpPr>
          <p:spPr>
            <a:xfrm>
              <a:off x="5853950" y="4869167"/>
              <a:ext cx="927642" cy="51687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5" name="직사각형 174">
              <a:extLst>
                <a:ext uri="{FF2B5EF4-FFF2-40B4-BE49-F238E27FC236}">
                  <a16:creationId xmlns:a16="http://schemas.microsoft.com/office/drawing/2014/main" id="{5FD7B289-0E28-49F8-A44D-842BE9A0BCFD}"/>
                </a:ext>
              </a:extLst>
            </p:cNvPr>
            <p:cNvSpPr/>
            <p:nvPr/>
          </p:nvSpPr>
          <p:spPr>
            <a:xfrm>
              <a:off x="5003643" y="4936093"/>
              <a:ext cx="385166" cy="38859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6" name="직사각형 175">
              <a:extLst>
                <a:ext uri="{FF2B5EF4-FFF2-40B4-BE49-F238E27FC236}">
                  <a16:creationId xmlns:a16="http://schemas.microsoft.com/office/drawing/2014/main" id="{4F23602B-06A2-458F-9731-816E73752CC5}"/>
                </a:ext>
              </a:extLst>
            </p:cNvPr>
            <p:cNvSpPr/>
            <p:nvPr/>
          </p:nvSpPr>
          <p:spPr>
            <a:xfrm>
              <a:off x="5388808" y="4936093"/>
              <a:ext cx="385166" cy="38859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7E7F6C3A-0949-401D-9607-BB73DEE2E8BF}"/>
                </a:ext>
              </a:extLst>
            </p:cNvPr>
            <p:cNvSpPr/>
            <p:nvPr/>
          </p:nvSpPr>
          <p:spPr>
            <a:xfrm>
              <a:off x="5930470" y="4934205"/>
              <a:ext cx="385166" cy="38859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CC0F3667-6F7E-4E9C-9D96-D5DEDBD5B48D}"/>
                </a:ext>
              </a:extLst>
            </p:cNvPr>
            <p:cNvSpPr/>
            <p:nvPr/>
          </p:nvSpPr>
          <p:spPr>
            <a:xfrm>
              <a:off x="6315636" y="4934205"/>
              <a:ext cx="385166" cy="38859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9" name="직사각형 178">
              <a:extLst>
                <a:ext uri="{FF2B5EF4-FFF2-40B4-BE49-F238E27FC236}">
                  <a16:creationId xmlns:a16="http://schemas.microsoft.com/office/drawing/2014/main" id="{02716F37-1A57-4A2D-BB41-72DA5660ECE3}"/>
                </a:ext>
              </a:extLst>
            </p:cNvPr>
            <p:cNvSpPr/>
            <p:nvPr/>
          </p:nvSpPr>
          <p:spPr>
            <a:xfrm>
              <a:off x="6914053" y="4867279"/>
              <a:ext cx="927642" cy="51687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0" name="직사각형 179">
              <a:extLst>
                <a:ext uri="{FF2B5EF4-FFF2-40B4-BE49-F238E27FC236}">
                  <a16:creationId xmlns:a16="http://schemas.microsoft.com/office/drawing/2014/main" id="{E9165DB2-7EC5-401F-9C90-825205B224B2}"/>
                </a:ext>
              </a:extLst>
            </p:cNvPr>
            <p:cNvSpPr/>
            <p:nvPr/>
          </p:nvSpPr>
          <p:spPr>
            <a:xfrm>
              <a:off x="7838358" y="4867279"/>
              <a:ext cx="927642" cy="51687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1" name="직사각형 180">
              <a:extLst>
                <a:ext uri="{FF2B5EF4-FFF2-40B4-BE49-F238E27FC236}">
                  <a16:creationId xmlns:a16="http://schemas.microsoft.com/office/drawing/2014/main" id="{B6E01832-FDE9-4D91-9A75-559222270442}"/>
                </a:ext>
              </a:extLst>
            </p:cNvPr>
            <p:cNvSpPr/>
            <p:nvPr/>
          </p:nvSpPr>
          <p:spPr>
            <a:xfrm>
              <a:off x="6988051" y="4934205"/>
              <a:ext cx="385166" cy="38859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2" name="직사각형 181">
              <a:extLst>
                <a:ext uri="{FF2B5EF4-FFF2-40B4-BE49-F238E27FC236}">
                  <a16:creationId xmlns:a16="http://schemas.microsoft.com/office/drawing/2014/main" id="{96C4EEC6-0A05-45A2-BB89-D12A3AF05BC6}"/>
                </a:ext>
              </a:extLst>
            </p:cNvPr>
            <p:cNvSpPr/>
            <p:nvPr/>
          </p:nvSpPr>
          <p:spPr>
            <a:xfrm>
              <a:off x="7373217" y="4934205"/>
              <a:ext cx="385166" cy="38859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3" name="직사각형 182">
              <a:extLst>
                <a:ext uri="{FF2B5EF4-FFF2-40B4-BE49-F238E27FC236}">
                  <a16:creationId xmlns:a16="http://schemas.microsoft.com/office/drawing/2014/main" id="{BC42707D-28A1-4BF5-8098-E659182316FB}"/>
                </a:ext>
              </a:extLst>
            </p:cNvPr>
            <p:cNvSpPr/>
            <p:nvPr/>
          </p:nvSpPr>
          <p:spPr>
            <a:xfrm>
              <a:off x="7914879" y="4932316"/>
              <a:ext cx="385166" cy="38859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4" name="직사각형 183">
              <a:extLst>
                <a:ext uri="{FF2B5EF4-FFF2-40B4-BE49-F238E27FC236}">
                  <a16:creationId xmlns:a16="http://schemas.microsoft.com/office/drawing/2014/main" id="{F4E2E26B-DFB1-45E1-9987-FB583D61DD5A}"/>
                </a:ext>
              </a:extLst>
            </p:cNvPr>
            <p:cNvSpPr/>
            <p:nvPr/>
          </p:nvSpPr>
          <p:spPr>
            <a:xfrm>
              <a:off x="8300045" y="4932316"/>
              <a:ext cx="385166" cy="38859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5" name="직사각형 184">
              <a:extLst>
                <a:ext uri="{FF2B5EF4-FFF2-40B4-BE49-F238E27FC236}">
                  <a16:creationId xmlns:a16="http://schemas.microsoft.com/office/drawing/2014/main" id="{F87C6F8F-C311-4EA8-988E-869813CEA9CF}"/>
                </a:ext>
              </a:extLst>
            </p:cNvPr>
            <p:cNvSpPr/>
            <p:nvPr/>
          </p:nvSpPr>
          <p:spPr>
            <a:xfrm>
              <a:off x="442508" y="5680095"/>
              <a:ext cx="8614047" cy="101302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6" name="직사각형 185">
              <a:extLst>
                <a:ext uri="{FF2B5EF4-FFF2-40B4-BE49-F238E27FC236}">
                  <a16:creationId xmlns:a16="http://schemas.microsoft.com/office/drawing/2014/main" id="{E39E206E-06AB-48B2-A571-2D80403EA186}"/>
                </a:ext>
              </a:extLst>
            </p:cNvPr>
            <p:cNvSpPr/>
            <p:nvPr/>
          </p:nvSpPr>
          <p:spPr>
            <a:xfrm>
              <a:off x="514409" y="5771157"/>
              <a:ext cx="4227454" cy="8393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7" name="직사각형 186">
              <a:extLst>
                <a:ext uri="{FF2B5EF4-FFF2-40B4-BE49-F238E27FC236}">
                  <a16:creationId xmlns:a16="http://schemas.microsoft.com/office/drawing/2014/main" id="{447D2805-C371-4F8C-AD7A-7855C277986F}"/>
                </a:ext>
              </a:extLst>
            </p:cNvPr>
            <p:cNvSpPr/>
            <p:nvPr/>
          </p:nvSpPr>
          <p:spPr>
            <a:xfrm>
              <a:off x="4741863" y="5771157"/>
              <a:ext cx="4227454" cy="8393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8" name="직사각형 187">
              <a:extLst>
                <a:ext uri="{FF2B5EF4-FFF2-40B4-BE49-F238E27FC236}">
                  <a16:creationId xmlns:a16="http://schemas.microsoft.com/office/drawing/2014/main" id="{AEA0C304-A961-444A-A914-44544D0C28F4}"/>
                </a:ext>
              </a:extLst>
            </p:cNvPr>
            <p:cNvSpPr/>
            <p:nvPr/>
          </p:nvSpPr>
          <p:spPr>
            <a:xfrm>
              <a:off x="624059" y="5859404"/>
              <a:ext cx="2004873" cy="66745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9" name="직사각형 188">
              <a:extLst>
                <a:ext uri="{FF2B5EF4-FFF2-40B4-BE49-F238E27FC236}">
                  <a16:creationId xmlns:a16="http://schemas.microsoft.com/office/drawing/2014/main" id="{A03E0572-CEFA-429C-B0A1-304DE5962913}"/>
                </a:ext>
              </a:extLst>
            </p:cNvPr>
            <p:cNvSpPr/>
            <p:nvPr/>
          </p:nvSpPr>
          <p:spPr>
            <a:xfrm>
              <a:off x="2628136" y="5859404"/>
              <a:ext cx="2004873" cy="66745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4C2CD21E-927F-47E8-AC2B-F3AAA1E0096F}"/>
                </a:ext>
              </a:extLst>
            </p:cNvPr>
            <p:cNvSpPr/>
            <p:nvPr/>
          </p:nvSpPr>
          <p:spPr>
            <a:xfrm>
              <a:off x="702190" y="5943061"/>
              <a:ext cx="927642" cy="51687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D6E80F9C-1BA1-468B-8D79-E018DFFA1CA5}"/>
                </a:ext>
              </a:extLst>
            </p:cNvPr>
            <p:cNvSpPr/>
            <p:nvPr/>
          </p:nvSpPr>
          <p:spPr>
            <a:xfrm>
              <a:off x="1626496" y="5943061"/>
              <a:ext cx="927642" cy="51687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2" name="직사각형 191">
              <a:extLst>
                <a:ext uri="{FF2B5EF4-FFF2-40B4-BE49-F238E27FC236}">
                  <a16:creationId xmlns:a16="http://schemas.microsoft.com/office/drawing/2014/main" id="{00F6F33B-71E3-48E1-A908-0CBEB1A68AC6}"/>
                </a:ext>
              </a:extLst>
            </p:cNvPr>
            <p:cNvSpPr/>
            <p:nvPr/>
          </p:nvSpPr>
          <p:spPr>
            <a:xfrm>
              <a:off x="776189" y="6009986"/>
              <a:ext cx="385166" cy="38859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3" name="직사각형 192">
              <a:extLst>
                <a:ext uri="{FF2B5EF4-FFF2-40B4-BE49-F238E27FC236}">
                  <a16:creationId xmlns:a16="http://schemas.microsoft.com/office/drawing/2014/main" id="{69407514-4834-47E1-ADB2-F3F6CD4FDEE2}"/>
                </a:ext>
              </a:extLst>
            </p:cNvPr>
            <p:cNvSpPr/>
            <p:nvPr/>
          </p:nvSpPr>
          <p:spPr>
            <a:xfrm>
              <a:off x="1161354" y="6009986"/>
              <a:ext cx="385166" cy="38859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DEEB7C8B-D99E-479F-8E97-C967BD0BD4ED}"/>
                </a:ext>
              </a:extLst>
            </p:cNvPr>
            <p:cNvSpPr/>
            <p:nvPr/>
          </p:nvSpPr>
          <p:spPr>
            <a:xfrm>
              <a:off x="1703016" y="6008098"/>
              <a:ext cx="385166" cy="38859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A3286466-CB6E-4ACE-AE71-9366869B19CD}"/>
                </a:ext>
              </a:extLst>
            </p:cNvPr>
            <p:cNvSpPr/>
            <p:nvPr/>
          </p:nvSpPr>
          <p:spPr>
            <a:xfrm>
              <a:off x="2088182" y="6008098"/>
              <a:ext cx="385166" cy="38859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6" name="직사각형 195">
              <a:extLst>
                <a:ext uri="{FF2B5EF4-FFF2-40B4-BE49-F238E27FC236}">
                  <a16:creationId xmlns:a16="http://schemas.microsoft.com/office/drawing/2014/main" id="{340AC26E-A677-4BBD-8E88-A1038EAE71D9}"/>
                </a:ext>
              </a:extLst>
            </p:cNvPr>
            <p:cNvSpPr/>
            <p:nvPr/>
          </p:nvSpPr>
          <p:spPr>
            <a:xfrm>
              <a:off x="2686599" y="5941172"/>
              <a:ext cx="927642" cy="51687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7" name="직사각형 196">
              <a:extLst>
                <a:ext uri="{FF2B5EF4-FFF2-40B4-BE49-F238E27FC236}">
                  <a16:creationId xmlns:a16="http://schemas.microsoft.com/office/drawing/2014/main" id="{AFF52349-5A47-461D-9164-4D5808E963BB}"/>
                </a:ext>
              </a:extLst>
            </p:cNvPr>
            <p:cNvSpPr/>
            <p:nvPr/>
          </p:nvSpPr>
          <p:spPr>
            <a:xfrm>
              <a:off x="3610904" y="5941172"/>
              <a:ext cx="927642" cy="51687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8" name="직사각형 197">
              <a:extLst>
                <a:ext uri="{FF2B5EF4-FFF2-40B4-BE49-F238E27FC236}">
                  <a16:creationId xmlns:a16="http://schemas.microsoft.com/office/drawing/2014/main" id="{6087C22D-59B5-4F2E-8F26-E4A61F5F655B}"/>
                </a:ext>
              </a:extLst>
            </p:cNvPr>
            <p:cNvSpPr/>
            <p:nvPr/>
          </p:nvSpPr>
          <p:spPr>
            <a:xfrm>
              <a:off x="2760597" y="6008098"/>
              <a:ext cx="385166" cy="38859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9" name="직사각형 198">
              <a:extLst>
                <a:ext uri="{FF2B5EF4-FFF2-40B4-BE49-F238E27FC236}">
                  <a16:creationId xmlns:a16="http://schemas.microsoft.com/office/drawing/2014/main" id="{5E947DF2-3866-4843-9296-CCDB594A9074}"/>
                </a:ext>
              </a:extLst>
            </p:cNvPr>
            <p:cNvSpPr/>
            <p:nvPr/>
          </p:nvSpPr>
          <p:spPr>
            <a:xfrm>
              <a:off x="3145763" y="6008098"/>
              <a:ext cx="385166" cy="38859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0" name="직사각형 199">
              <a:extLst>
                <a:ext uri="{FF2B5EF4-FFF2-40B4-BE49-F238E27FC236}">
                  <a16:creationId xmlns:a16="http://schemas.microsoft.com/office/drawing/2014/main" id="{5B7E26F2-2F3C-49D0-9863-16F1131C6FC9}"/>
                </a:ext>
              </a:extLst>
            </p:cNvPr>
            <p:cNvSpPr/>
            <p:nvPr/>
          </p:nvSpPr>
          <p:spPr>
            <a:xfrm>
              <a:off x="3687425" y="6006209"/>
              <a:ext cx="385166" cy="38859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15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1" name="직사각형 200">
              <a:extLst>
                <a:ext uri="{FF2B5EF4-FFF2-40B4-BE49-F238E27FC236}">
                  <a16:creationId xmlns:a16="http://schemas.microsoft.com/office/drawing/2014/main" id="{42115212-378D-4841-9659-3C2874AED0F8}"/>
                </a:ext>
              </a:extLst>
            </p:cNvPr>
            <p:cNvSpPr/>
            <p:nvPr/>
          </p:nvSpPr>
          <p:spPr>
            <a:xfrm>
              <a:off x="4072591" y="6006209"/>
              <a:ext cx="385166" cy="38859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2" name="직사각형 201">
              <a:extLst>
                <a:ext uri="{FF2B5EF4-FFF2-40B4-BE49-F238E27FC236}">
                  <a16:creationId xmlns:a16="http://schemas.microsoft.com/office/drawing/2014/main" id="{4F87A091-C986-4F9B-A07D-527DA9437553}"/>
                </a:ext>
              </a:extLst>
            </p:cNvPr>
            <p:cNvSpPr/>
            <p:nvPr/>
          </p:nvSpPr>
          <p:spPr>
            <a:xfrm>
              <a:off x="4851513" y="5866782"/>
              <a:ext cx="2004873" cy="66745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4A916BF8-8684-4D6F-996F-804F6B882531}"/>
                </a:ext>
              </a:extLst>
            </p:cNvPr>
            <p:cNvSpPr/>
            <p:nvPr/>
          </p:nvSpPr>
          <p:spPr>
            <a:xfrm>
              <a:off x="6855590" y="5866782"/>
              <a:ext cx="2004873" cy="66745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0351F270-334A-49BE-9070-7E6237250EAD}"/>
                </a:ext>
              </a:extLst>
            </p:cNvPr>
            <p:cNvSpPr/>
            <p:nvPr/>
          </p:nvSpPr>
          <p:spPr>
            <a:xfrm>
              <a:off x="4929644" y="5950438"/>
              <a:ext cx="927642" cy="51687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5" name="직사각형 204">
              <a:extLst>
                <a:ext uri="{FF2B5EF4-FFF2-40B4-BE49-F238E27FC236}">
                  <a16:creationId xmlns:a16="http://schemas.microsoft.com/office/drawing/2014/main" id="{DA780E83-4D4F-41C1-AAB7-FBA08C4501C0}"/>
                </a:ext>
              </a:extLst>
            </p:cNvPr>
            <p:cNvSpPr/>
            <p:nvPr/>
          </p:nvSpPr>
          <p:spPr>
            <a:xfrm>
              <a:off x="5853950" y="5950438"/>
              <a:ext cx="927642" cy="51687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6" name="직사각형 205">
              <a:extLst>
                <a:ext uri="{FF2B5EF4-FFF2-40B4-BE49-F238E27FC236}">
                  <a16:creationId xmlns:a16="http://schemas.microsoft.com/office/drawing/2014/main" id="{7E3F7B43-70D5-4B2D-A78E-86B8430EDECB}"/>
                </a:ext>
              </a:extLst>
            </p:cNvPr>
            <p:cNvSpPr/>
            <p:nvPr/>
          </p:nvSpPr>
          <p:spPr>
            <a:xfrm>
              <a:off x="5003643" y="6017364"/>
              <a:ext cx="385166" cy="38859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7" name="직사각형 206">
              <a:extLst>
                <a:ext uri="{FF2B5EF4-FFF2-40B4-BE49-F238E27FC236}">
                  <a16:creationId xmlns:a16="http://schemas.microsoft.com/office/drawing/2014/main" id="{7FE5B3AE-558B-45F8-8232-AFE971FC7701}"/>
                </a:ext>
              </a:extLst>
            </p:cNvPr>
            <p:cNvSpPr/>
            <p:nvPr/>
          </p:nvSpPr>
          <p:spPr>
            <a:xfrm>
              <a:off x="5388808" y="6017364"/>
              <a:ext cx="385166" cy="38859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8" name="직사각형 207">
              <a:extLst>
                <a:ext uri="{FF2B5EF4-FFF2-40B4-BE49-F238E27FC236}">
                  <a16:creationId xmlns:a16="http://schemas.microsoft.com/office/drawing/2014/main" id="{A9742C17-E435-4345-AFAA-E370B0942ED0}"/>
                </a:ext>
              </a:extLst>
            </p:cNvPr>
            <p:cNvSpPr/>
            <p:nvPr/>
          </p:nvSpPr>
          <p:spPr>
            <a:xfrm>
              <a:off x="5930470" y="6015475"/>
              <a:ext cx="385166" cy="38859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9" name="직사각형 208">
              <a:extLst>
                <a:ext uri="{FF2B5EF4-FFF2-40B4-BE49-F238E27FC236}">
                  <a16:creationId xmlns:a16="http://schemas.microsoft.com/office/drawing/2014/main" id="{B7D5D2A1-1318-400F-B314-87680C61627C}"/>
                </a:ext>
              </a:extLst>
            </p:cNvPr>
            <p:cNvSpPr/>
            <p:nvPr/>
          </p:nvSpPr>
          <p:spPr>
            <a:xfrm>
              <a:off x="6315636" y="6015475"/>
              <a:ext cx="385166" cy="38859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0" name="직사각형 209">
              <a:extLst>
                <a:ext uri="{FF2B5EF4-FFF2-40B4-BE49-F238E27FC236}">
                  <a16:creationId xmlns:a16="http://schemas.microsoft.com/office/drawing/2014/main" id="{BEDC21AA-800F-4144-BE8D-BD91C9F2297A}"/>
                </a:ext>
              </a:extLst>
            </p:cNvPr>
            <p:cNvSpPr/>
            <p:nvPr/>
          </p:nvSpPr>
          <p:spPr>
            <a:xfrm>
              <a:off x="6914053" y="5948550"/>
              <a:ext cx="927642" cy="51687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1" name="직사각형 210">
              <a:extLst>
                <a:ext uri="{FF2B5EF4-FFF2-40B4-BE49-F238E27FC236}">
                  <a16:creationId xmlns:a16="http://schemas.microsoft.com/office/drawing/2014/main" id="{8E4BC155-0539-49F1-A04D-794728E9DC2A}"/>
                </a:ext>
              </a:extLst>
            </p:cNvPr>
            <p:cNvSpPr/>
            <p:nvPr/>
          </p:nvSpPr>
          <p:spPr>
            <a:xfrm>
              <a:off x="7838358" y="5948550"/>
              <a:ext cx="927642" cy="51687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2" name="직사각형 211">
              <a:extLst>
                <a:ext uri="{FF2B5EF4-FFF2-40B4-BE49-F238E27FC236}">
                  <a16:creationId xmlns:a16="http://schemas.microsoft.com/office/drawing/2014/main" id="{830DEE85-0FD6-4389-A206-81542E8107C4}"/>
                </a:ext>
              </a:extLst>
            </p:cNvPr>
            <p:cNvSpPr/>
            <p:nvPr/>
          </p:nvSpPr>
          <p:spPr>
            <a:xfrm>
              <a:off x="6988051" y="6015475"/>
              <a:ext cx="385166" cy="38859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3" name="직사각형 212">
              <a:extLst>
                <a:ext uri="{FF2B5EF4-FFF2-40B4-BE49-F238E27FC236}">
                  <a16:creationId xmlns:a16="http://schemas.microsoft.com/office/drawing/2014/main" id="{4778FDAB-B5D1-47C1-A135-ABC2358090A9}"/>
                </a:ext>
              </a:extLst>
            </p:cNvPr>
            <p:cNvSpPr/>
            <p:nvPr/>
          </p:nvSpPr>
          <p:spPr>
            <a:xfrm>
              <a:off x="7373217" y="6015475"/>
              <a:ext cx="385166" cy="38859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4" name="직사각형 213">
              <a:extLst>
                <a:ext uri="{FF2B5EF4-FFF2-40B4-BE49-F238E27FC236}">
                  <a16:creationId xmlns:a16="http://schemas.microsoft.com/office/drawing/2014/main" id="{63464389-9870-47EA-B0E2-3E837F2BF246}"/>
                </a:ext>
              </a:extLst>
            </p:cNvPr>
            <p:cNvSpPr/>
            <p:nvPr/>
          </p:nvSpPr>
          <p:spPr>
            <a:xfrm>
              <a:off x="7914879" y="6013587"/>
              <a:ext cx="385166" cy="38859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5" name="직사각형 214">
              <a:extLst>
                <a:ext uri="{FF2B5EF4-FFF2-40B4-BE49-F238E27FC236}">
                  <a16:creationId xmlns:a16="http://schemas.microsoft.com/office/drawing/2014/main" id="{444F33B3-FAA5-4769-A295-12FA234CEDEB}"/>
                </a:ext>
              </a:extLst>
            </p:cNvPr>
            <p:cNvSpPr/>
            <p:nvPr/>
          </p:nvSpPr>
          <p:spPr>
            <a:xfrm>
              <a:off x="8300045" y="6013587"/>
              <a:ext cx="385166" cy="38859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17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77655315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-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필터가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3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개인 경우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B96147-8788-43F5-B27F-3DCF0D59EB29}"/>
              </a:ext>
            </a:extLst>
          </p:cNvPr>
          <p:cNvSpPr txBox="1"/>
          <p:nvPr/>
        </p:nvSpPr>
        <p:spPr>
          <a:xfrm>
            <a:off x="384048" y="790575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im2col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정육면체 3">
            <a:extLst>
              <a:ext uri="{FF2B5EF4-FFF2-40B4-BE49-F238E27FC236}">
                <a16:creationId xmlns:a16="http://schemas.microsoft.com/office/drawing/2014/main" id="{48929304-9E46-44D0-8165-BE7C56BA8052}"/>
              </a:ext>
            </a:extLst>
          </p:cNvPr>
          <p:cNvSpPr/>
          <p:nvPr/>
        </p:nvSpPr>
        <p:spPr>
          <a:xfrm>
            <a:off x="887952" y="1641392"/>
            <a:ext cx="1670304" cy="1670304"/>
          </a:xfrm>
          <a:prstGeom prst="cube">
            <a:avLst>
              <a:gd name="adj" fmla="val 14955"/>
            </a:avLst>
          </a:prstGeom>
          <a:solidFill>
            <a:srgbClr val="FFFFCC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정육면체 16">
            <a:extLst>
              <a:ext uri="{FF2B5EF4-FFF2-40B4-BE49-F238E27FC236}">
                <a16:creationId xmlns:a16="http://schemas.microsoft.com/office/drawing/2014/main" id="{ADD5BE84-193F-4B08-99F4-B2ED1527261B}"/>
              </a:ext>
            </a:extLst>
          </p:cNvPr>
          <p:cNvSpPr/>
          <p:nvPr/>
        </p:nvSpPr>
        <p:spPr>
          <a:xfrm>
            <a:off x="710891" y="1570920"/>
            <a:ext cx="2025721" cy="1843056"/>
          </a:xfrm>
          <a:prstGeom prst="cube">
            <a:avLst>
              <a:gd name="adj" fmla="val 14061"/>
            </a:avLst>
          </a:prstGeom>
          <a:noFill/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65FB3F-F971-46B3-9545-C5ACAEAACD23}"/>
              </a:ext>
            </a:extLst>
          </p:cNvPr>
          <p:cNvSpPr txBox="1"/>
          <p:nvPr/>
        </p:nvSpPr>
        <p:spPr>
          <a:xfrm>
            <a:off x="1108291" y="3423120"/>
            <a:ext cx="11641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</a:t>
            </a:r>
          </a:p>
        </p:txBody>
      </p:sp>
      <p:sp>
        <p:nvSpPr>
          <p:cNvPr id="8" name="화살표: 아래쪽 7">
            <a:extLst>
              <a:ext uri="{FF2B5EF4-FFF2-40B4-BE49-F238E27FC236}">
                <a16:creationId xmlns:a16="http://schemas.microsoft.com/office/drawing/2014/main" id="{B3F93286-1550-4F32-BB4A-5FC27B96B780}"/>
              </a:ext>
            </a:extLst>
          </p:cNvPr>
          <p:cNvSpPr/>
          <p:nvPr/>
        </p:nvSpPr>
        <p:spPr>
          <a:xfrm>
            <a:off x="1508976" y="3816096"/>
            <a:ext cx="228384" cy="682752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02AAA2B-864F-4F97-AD34-AFA8EA36D485}"/>
              </a:ext>
            </a:extLst>
          </p:cNvPr>
          <p:cNvSpPr txBox="1"/>
          <p:nvPr/>
        </p:nvSpPr>
        <p:spPr>
          <a:xfrm>
            <a:off x="1690341" y="4038944"/>
            <a:ext cx="7809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im2col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689BFDF-EAD4-4FC0-B586-209D4DAD0D63}"/>
              </a:ext>
            </a:extLst>
          </p:cNvPr>
          <p:cNvSpPr/>
          <p:nvPr/>
        </p:nvSpPr>
        <p:spPr>
          <a:xfrm>
            <a:off x="792605" y="4528813"/>
            <a:ext cx="1791758" cy="22865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F924BBA-FA74-4D04-8C56-4050E93997ED}"/>
              </a:ext>
            </a:extLst>
          </p:cNvPr>
          <p:cNvSpPr/>
          <p:nvPr/>
        </p:nvSpPr>
        <p:spPr>
          <a:xfrm>
            <a:off x="792604" y="4757465"/>
            <a:ext cx="1791758" cy="228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215AAE9-96ED-4CDE-AD75-9A1F9035AFC1}"/>
              </a:ext>
            </a:extLst>
          </p:cNvPr>
          <p:cNvSpPr/>
          <p:nvPr/>
        </p:nvSpPr>
        <p:spPr>
          <a:xfrm>
            <a:off x="792603" y="4986118"/>
            <a:ext cx="1791758" cy="228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8533756-EDEE-4B04-8D7E-1C52BD0F5610}"/>
              </a:ext>
            </a:extLst>
          </p:cNvPr>
          <p:cNvSpPr/>
          <p:nvPr/>
        </p:nvSpPr>
        <p:spPr>
          <a:xfrm>
            <a:off x="792602" y="5214770"/>
            <a:ext cx="1791758" cy="228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정육면체 30">
            <a:extLst>
              <a:ext uri="{FF2B5EF4-FFF2-40B4-BE49-F238E27FC236}">
                <a16:creationId xmlns:a16="http://schemas.microsoft.com/office/drawing/2014/main" id="{3B87D7BE-4769-4C08-B57F-D7FD0ABBB31C}"/>
              </a:ext>
            </a:extLst>
          </p:cNvPr>
          <p:cNvSpPr/>
          <p:nvPr/>
        </p:nvSpPr>
        <p:spPr>
          <a:xfrm>
            <a:off x="4350192" y="2902802"/>
            <a:ext cx="304800" cy="304800"/>
          </a:xfrm>
          <a:prstGeom prst="cube">
            <a:avLst>
              <a:gd name="adj" fmla="val 25000"/>
            </a:avLst>
          </a:prstGeom>
          <a:solidFill>
            <a:srgbClr val="FFFFCC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정육면체 36">
            <a:extLst>
              <a:ext uri="{FF2B5EF4-FFF2-40B4-BE49-F238E27FC236}">
                <a16:creationId xmlns:a16="http://schemas.microsoft.com/office/drawing/2014/main" id="{B87D092C-3EB5-4316-9775-E24B7007B9B1}"/>
              </a:ext>
            </a:extLst>
          </p:cNvPr>
          <p:cNvSpPr/>
          <p:nvPr/>
        </p:nvSpPr>
        <p:spPr>
          <a:xfrm>
            <a:off x="4207633" y="1979802"/>
            <a:ext cx="589919" cy="1305941"/>
          </a:xfrm>
          <a:prstGeom prst="cube">
            <a:avLst>
              <a:gd name="adj" fmla="val 14061"/>
            </a:avLst>
          </a:prstGeom>
          <a:noFill/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44972A8-310E-4C4B-BC7E-593828A4D740}"/>
              </a:ext>
            </a:extLst>
          </p:cNvPr>
          <p:cNvSpPr txBox="1"/>
          <p:nvPr/>
        </p:nvSpPr>
        <p:spPr>
          <a:xfrm>
            <a:off x="3055302" y="473580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B3E957E-571E-4B21-86BA-6126783132C3}"/>
              </a:ext>
            </a:extLst>
          </p:cNvPr>
          <p:cNvSpPr txBox="1"/>
          <p:nvPr/>
        </p:nvSpPr>
        <p:spPr>
          <a:xfrm>
            <a:off x="3819360" y="3413976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C6DCE54-073A-46BC-A167-F15081B5C66F}"/>
              </a:ext>
            </a:extLst>
          </p:cNvPr>
          <p:cNvSpPr txBox="1"/>
          <p:nvPr/>
        </p:nvSpPr>
        <p:spPr>
          <a:xfrm>
            <a:off x="3595533" y="6200714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2*2*2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A58D0BC-7DD9-478E-8320-AB55F7F82092}"/>
              </a:ext>
            </a:extLst>
          </p:cNvPr>
          <p:cNvSpPr txBox="1"/>
          <p:nvPr/>
        </p:nvSpPr>
        <p:spPr>
          <a:xfrm>
            <a:off x="664599" y="5523230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(1*2*2,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2*2*2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4C3DD15-435F-48ED-B6AC-1751302A9EFC}"/>
              </a:ext>
            </a:extLst>
          </p:cNvPr>
          <p:cNvSpPr txBox="1"/>
          <p:nvPr/>
        </p:nvSpPr>
        <p:spPr>
          <a:xfrm>
            <a:off x="946728" y="1134715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,3,3)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화살표: 아래쪽 50">
            <a:extLst>
              <a:ext uri="{FF2B5EF4-FFF2-40B4-BE49-F238E27FC236}">
                <a16:creationId xmlns:a16="http://schemas.microsoft.com/office/drawing/2014/main" id="{A8D9C993-7399-472B-92B8-19959456BC0F}"/>
              </a:ext>
            </a:extLst>
          </p:cNvPr>
          <p:cNvSpPr/>
          <p:nvPr/>
        </p:nvSpPr>
        <p:spPr>
          <a:xfrm rot="16200000">
            <a:off x="5482907" y="4826644"/>
            <a:ext cx="389830" cy="826579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정육면체 45">
            <a:extLst>
              <a:ext uri="{FF2B5EF4-FFF2-40B4-BE49-F238E27FC236}">
                <a16:creationId xmlns:a16="http://schemas.microsoft.com/office/drawing/2014/main" id="{F6F3BC97-468F-4E8C-BE68-ED08537B2448}"/>
              </a:ext>
            </a:extLst>
          </p:cNvPr>
          <p:cNvSpPr/>
          <p:nvPr/>
        </p:nvSpPr>
        <p:spPr>
          <a:xfrm>
            <a:off x="9274680" y="4805190"/>
            <a:ext cx="822321" cy="784557"/>
          </a:xfrm>
          <a:prstGeom prst="cube">
            <a:avLst>
              <a:gd name="adj" fmla="val 23930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화살표: 아래쪽 59">
            <a:extLst>
              <a:ext uri="{FF2B5EF4-FFF2-40B4-BE49-F238E27FC236}">
                <a16:creationId xmlns:a16="http://schemas.microsoft.com/office/drawing/2014/main" id="{6D85D233-0394-4059-9EA2-2A487CB797FB}"/>
              </a:ext>
            </a:extLst>
          </p:cNvPr>
          <p:cNvSpPr/>
          <p:nvPr/>
        </p:nvSpPr>
        <p:spPr>
          <a:xfrm rot="16200000">
            <a:off x="7902249" y="4835217"/>
            <a:ext cx="389830" cy="826579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E0356B5-3B47-48F5-838B-D2E3E70DE28B}"/>
              </a:ext>
            </a:extLst>
          </p:cNvPr>
          <p:cNvSpPr txBox="1"/>
          <p:nvPr/>
        </p:nvSpPr>
        <p:spPr>
          <a:xfrm>
            <a:off x="8931259" y="5711027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</a:t>
            </a:r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D3BE098-4BAA-4500-83A5-869C8E0B5F5E}"/>
              </a:ext>
            </a:extLst>
          </p:cNvPr>
          <p:cNvSpPr txBox="1"/>
          <p:nvPr/>
        </p:nvSpPr>
        <p:spPr>
          <a:xfrm>
            <a:off x="6277917" y="5763694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(4,</a:t>
            </a:r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964B631-FD68-40D8-8C9D-C400A314E905}"/>
              </a:ext>
            </a:extLst>
          </p:cNvPr>
          <p:cNvSpPr/>
          <p:nvPr/>
        </p:nvSpPr>
        <p:spPr>
          <a:xfrm rot="5400000">
            <a:off x="3131164" y="5100444"/>
            <a:ext cx="1791758" cy="22865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정육면체 29">
            <a:extLst>
              <a:ext uri="{FF2B5EF4-FFF2-40B4-BE49-F238E27FC236}">
                <a16:creationId xmlns:a16="http://schemas.microsoft.com/office/drawing/2014/main" id="{617D98F5-4DC5-496C-A8D4-8F6B3DFC83CE}"/>
              </a:ext>
            </a:extLst>
          </p:cNvPr>
          <p:cNvSpPr/>
          <p:nvPr/>
        </p:nvSpPr>
        <p:spPr>
          <a:xfrm>
            <a:off x="4340905" y="2587872"/>
            <a:ext cx="304800" cy="304800"/>
          </a:xfrm>
          <a:prstGeom prst="cube">
            <a:avLst>
              <a:gd name="adj" fmla="val 25000"/>
            </a:avLst>
          </a:prstGeom>
          <a:solidFill>
            <a:srgbClr val="FFFFCC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정육면체 33">
            <a:extLst>
              <a:ext uri="{FF2B5EF4-FFF2-40B4-BE49-F238E27FC236}">
                <a16:creationId xmlns:a16="http://schemas.microsoft.com/office/drawing/2014/main" id="{0D84CD77-CBF5-48D5-A402-42E578BEAC2A}"/>
              </a:ext>
            </a:extLst>
          </p:cNvPr>
          <p:cNvSpPr/>
          <p:nvPr/>
        </p:nvSpPr>
        <p:spPr>
          <a:xfrm>
            <a:off x="4331618" y="2272942"/>
            <a:ext cx="304800" cy="304800"/>
          </a:xfrm>
          <a:prstGeom prst="cube">
            <a:avLst>
              <a:gd name="adj" fmla="val 25000"/>
            </a:avLst>
          </a:prstGeom>
          <a:solidFill>
            <a:srgbClr val="FFFFCC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905AC7D9-A474-4AD9-96AC-E39BA09F2DBE}"/>
              </a:ext>
            </a:extLst>
          </p:cNvPr>
          <p:cNvSpPr/>
          <p:nvPr/>
        </p:nvSpPr>
        <p:spPr>
          <a:xfrm rot="5400000">
            <a:off x="3362416" y="5100444"/>
            <a:ext cx="1791758" cy="22865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0798F8A-07D3-40C1-AB95-0C12C2657044}"/>
              </a:ext>
            </a:extLst>
          </p:cNvPr>
          <p:cNvSpPr/>
          <p:nvPr/>
        </p:nvSpPr>
        <p:spPr>
          <a:xfrm rot="5400000">
            <a:off x="3593668" y="5100444"/>
            <a:ext cx="1791758" cy="22865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17B614E3-C451-4F1F-A239-3A321CB25244}"/>
              </a:ext>
            </a:extLst>
          </p:cNvPr>
          <p:cNvSpPr/>
          <p:nvPr/>
        </p:nvSpPr>
        <p:spPr>
          <a:xfrm rot="5400000">
            <a:off x="6041562" y="5106910"/>
            <a:ext cx="924039" cy="22865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8098E80-B825-4F5E-9DAF-D3546153B24C}"/>
              </a:ext>
            </a:extLst>
          </p:cNvPr>
          <p:cNvSpPr/>
          <p:nvPr/>
        </p:nvSpPr>
        <p:spPr>
          <a:xfrm rot="5400000">
            <a:off x="6279755" y="5106910"/>
            <a:ext cx="924039" cy="22865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219F32D0-7088-49ED-AD04-967959E21AB2}"/>
              </a:ext>
            </a:extLst>
          </p:cNvPr>
          <p:cNvSpPr/>
          <p:nvPr/>
        </p:nvSpPr>
        <p:spPr>
          <a:xfrm rot="5400000">
            <a:off x="6517948" y="5106910"/>
            <a:ext cx="924039" cy="22865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8AD7CFD-515C-46F2-BC61-0CA0D93AAE82}"/>
              </a:ext>
            </a:extLst>
          </p:cNvPr>
          <p:cNvSpPr txBox="1"/>
          <p:nvPr/>
        </p:nvSpPr>
        <p:spPr>
          <a:xfrm>
            <a:off x="1973248" y="5892631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(4,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8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F8841E3-81A6-488E-BA3A-E73CB5A5ED56}"/>
              </a:ext>
            </a:extLst>
          </p:cNvPr>
          <p:cNvSpPr txBox="1"/>
          <p:nvPr/>
        </p:nvSpPr>
        <p:spPr>
          <a:xfrm>
            <a:off x="2652339" y="5892631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8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C0E3C83-D464-4784-8D59-85623FC39A6D}"/>
              </a:ext>
            </a:extLst>
          </p:cNvPr>
          <p:cNvSpPr txBox="1"/>
          <p:nvPr/>
        </p:nvSpPr>
        <p:spPr>
          <a:xfrm>
            <a:off x="5388015" y="2963957"/>
            <a:ext cx="582978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out = out.reshape(N, out_h, out_w, -1).transpose(0, 3, 1, 2)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93CFDE6-CEC7-4BA0-BD17-D1109620617A}"/>
              </a:ext>
            </a:extLst>
          </p:cNvPr>
          <p:cNvSpPr txBox="1"/>
          <p:nvPr/>
        </p:nvSpPr>
        <p:spPr>
          <a:xfrm>
            <a:off x="6588980" y="3348677"/>
            <a:ext cx="24416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(4,</a:t>
            </a:r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)=&gt;(1,2,2,3)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435075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5958631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-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필터가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3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개인 경우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,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그림이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2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개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B96147-8788-43F5-B27F-3DCF0D59EB29}"/>
              </a:ext>
            </a:extLst>
          </p:cNvPr>
          <p:cNvSpPr txBox="1"/>
          <p:nvPr/>
        </p:nvSpPr>
        <p:spPr>
          <a:xfrm>
            <a:off x="384048" y="790575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im2col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정육면체 3">
            <a:extLst>
              <a:ext uri="{FF2B5EF4-FFF2-40B4-BE49-F238E27FC236}">
                <a16:creationId xmlns:a16="http://schemas.microsoft.com/office/drawing/2014/main" id="{48929304-9E46-44D0-8165-BE7C56BA8052}"/>
              </a:ext>
            </a:extLst>
          </p:cNvPr>
          <p:cNvSpPr/>
          <p:nvPr/>
        </p:nvSpPr>
        <p:spPr>
          <a:xfrm>
            <a:off x="796512" y="1789353"/>
            <a:ext cx="940848" cy="940848"/>
          </a:xfrm>
          <a:prstGeom prst="cube">
            <a:avLst>
              <a:gd name="adj" fmla="val 14955"/>
            </a:avLst>
          </a:prstGeom>
          <a:solidFill>
            <a:srgbClr val="FFFFCC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65FB3F-F971-46B3-9545-C5ACAEAACD23}"/>
              </a:ext>
            </a:extLst>
          </p:cNvPr>
          <p:cNvSpPr txBox="1"/>
          <p:nvPr/>
        </p:nvSpPr>
        <p:spPr>
          <a:xfrm>
            <a:off x="1108291" y="3423120"/>
            <a:ext cx="11641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</a:t>
            </a:r>
          </a:p>
        </p:txBody>
      </p:sp>
      <p:sp>
        <p:nvSpPr>
          <p:cNvPr id="8" name="화살표: 아래쪽 7">
            <a:extLst>
              <a:ext uri="{FF2B5EF4-FFF2-40B4-BE49-F238E27FC236}">
                <a16:creationId xmlns:a16="http://schemas.microsoft.com/office/drawing/2014/main" id="{B3F93286-1550-4F32-BB4A-5FC27B96B780}"/>
              </a:ext>
            </a:extLst>
          </p:cNvPr>
          <p:cNvSpPr/>
          <p:nvPr/>
        </p:nvSpPr>
        <p:spPr>
          <a:xfrm>
            <a:off x="1508976" y="3816096"/>
            <a:ext cx="228384" cy="682752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02AAA2B-864F-4F97-AD34-AFA8EA36D485}"/>
              </a:ext>
            </a:extLst>
          </p:cNvPr>
          <p:cNvSpPr txBox="1"/>
          <p:nvPr/>
        </p:nvSpPr>
        <p:spPr>
          <a:xfrm>
            <a:off x="1690341" y="4038944"/>
            <a:ext cx="7809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im2col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689BFDF-EAD4-4FC0-B586-209D4DAD0D63}"/>
              </a:ext>
            </a:extLst>
          </p:cNvPr>
          <p:cNvSpPr/>
          <p:nvPr/>
        </p:nvSpPr>
        <p:spPr>
          <a:xfrm>
            <a:off x="792605" y="4528813"/>
            <a:ext cx="1791758" cy="22865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F924BBA-FA74-4D04-8C56-4050E93997ED}"/>
              </a:ext>
            </a:extLst>
          </p:cNvPr>
          <p:cNvSpPr/>
          <p:nvPr/>
        </p:nvSpPr>
        <p:spPr>
          <a:xfrm>
            <a:off x="792604" y="4757465"/>
            <a:ext cx="1791758" cy="228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215AAE9-96ED-4CDE-AD75-9A1F9035AFC1}"/>
              </a:ext>
            </a:extLst>
          </p:cNvPr>
          <p:cNvSpPr/>
          <p:nvPr/>
        </p:nvSpPr>
        <p:spPr>
          <a:xfrm>
            <a:off x="792603" y="4986118"/>
            <a:ext cx="1791758" cy="228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8533756-EDEE-4B04-8D7E-1C52BD0F5610}"/>
              </a:ext>
            </a:extLst>
          </p:cNvPr>
          <p:cNvSpPr/>
          <p:nvPr/>
        </p:nvSpPr>
        <p:spPr>
          <a:xfrm>
            <a:off x="792602" y="5214770"/>
            <a:ext cx="1791758" cy="228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정육면체 30">
            <a:extLst>
              <a:ext uri="{FF2B5EF4-FFF2-40B4-BE49-F238E27FC236}">
                <a16:creationId xmlns:a16="http://schemas.microsoft.com/office/drawing/2014/main" id="{3B87D7BE-4769-4C08-B57F-D7FD0ABBB31C}"/>
              </a:ext>
            </a:extLst>
          </p:cNvPr>
          <p:cNvSpPr/>
          <p:nvPr/>
        </p:nvSpPr>
        <p:spPr>
          <a:xfrm>
            <a:off x="4350192" y="2902802"/>
            <a:ext cx="304800" cy="304800"/>
          </a:xfrm>
          <a:prstGeom prst="cube">
            <a:avLst>
              <a:gd name="adj" fmla="val 25000"/>
            </a:avLst>
          </a:prstGeom>
          <a:solidFill>
            <a:srgbClr val="FFFFCC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정육면체 36">
            <a:extLst>
              <a:ext uri="{FF2B5EF4-FFF2-40B4-BE49-F238E27FC236}">
                <a16:creationId xmlns:a16="http://schemas.microsoft.com/office/drawing/2014/main" id="{B87D092C-3EB5-4316-9775-E24B7007B9B1}"/>
              </a:ext>
            </a:extLst>
          </p:cNvPr>
          <p:cNvSpPr/>
          <p:nvPr/>
        </p:nvSpPr>
        <p:spPr>
          <a:xfrm>
            <a:off x="4207633" y="1979802"/>
            <a:ext cx="589919" cy="1305941"/>
          </a:xfrm>
          <a:prstGeom prst="cube">
            <a:avLst>
              <a:gd name="adj" fmla="val 14061"/>
            </a:avLst>
          </a:prstGeom>
          <a:noFill/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44972A8-310E-4C4B-BC7E-593828A4D740}"/>
              </a:ext>
            </a:extLst>
          </p:cNvPr>
          <p:cNvSpPr txBox="1"/>
          <p:nvPr/>
        </p:nvSpPr>
        <p:spPr>
          <a:xfrm>
            <a:off x="3055302" y="473580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B3E957E-571E-4B21-86BA-6126783132C3}"/>
              </a:ext>
            </a:extLst>
          </p:cNvPr>
          <p:cNvSpPr txBox="1"/>
          <p:nvPr/>
        </p:nvSpPr>
        <p:spPr>
          <a:xfrm>
            <a:off x="3819360" y="3413976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C6DCE54-073A-46BC-A167-F15081B5C66F}"/>
              </a:ext>
            </a:extLst>
          </p:cNvPr>
          <p:cNvSpPr txBox="1"/>
          <p:nvPr/>
        </p:nvSpPr>
        <p:spPr>
          <a:xfrm>
            <a:off x="3595533" y="6200714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2*2*2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A58D0BC-7DD9-478E-8320-AB55F7F82092}"/>
              </a:ext>
            </a:extLst>
          </p:cNvPr>
          <p:cNvSpPr txBox="1"/>
          <p:nvPr/>
        </p:nvSpPr>
        <p:spPr>
          <a:xfrm>
            <a:off x="710891" y="6387516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(2*2*2,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2*2*2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4C3DD15-435F-48ED-B6AC-1751302A9EFC}"/>
              </a:ext>
            </a:extLst>
          </p:cNvPr>
          <p:cNvSpPr txBox="1"/>
          <p:nvPr/>
        </p:nvSpPr>
        <p:spPr>
          <a:xfrm>
            <a:off x="946728" y="1134715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FFC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,3,3)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화살표: 아래쪽 50">
            <a:extLst>
              <a:ext uri="{FF2B5EF4-FFF2-40B4-BE49-F238E27FC236}">
                <a16:creationId xmlns:a16="http://schemas.microsoft.com/office/drawing/2014/main" id="{A8D9C993-7399-472B-92B8-19959456BC0F}"/>
              </a:ext>
            </a:extLst>
          </p:cNvPr>
          <p:cNvSpPr/>
          <p:nvPr/>
        </p:nvSpPr>
        <p:spPr>
          <a:xfrm rot="16200000">
            <a:off x="5482907" y="4826644"/>
            <a:ext cx="389830" cy="826579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정육면체 45">
            <a:extLst>
              <a:ext uri="{FF2B5EF4-FFF2-40B4-BE49-F238E27FC236}">
                <a16:creationId xmlns:a16="http://schemas.microsoft.com/office/drawing/2014/main" id="{F6F3BC97-468F-4E8C-BE68-ED08537B2448}"/>
              </a:ext>
            </a:extLst>
          </p:cNvPr>
          <p:cNvSpPr/>
          <p:nvPr/>
        </p:nvSpPr>
        <p:spPr>
          <a:xfrm>
            <a:off x="9274680" y="4805190"/>
            <a:ext cx="822321" cy="784557"/>
          </a:xfrm>
          <a:prstGeom prst="cube">
            <a:avLst>
              <a:gd name="adj" fmla="val 23930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화살표: 아래쪽 59">
            <a:extLst>
              <a:ext uri="{FF2B5EF4-FFF2-40B4-BE49-F238E27FC236}">
                <a16:creationId xmlns:a16="http://schemas.microsoft.com/office/drawing/2014/main" id="{6D85D233-0394-4059-9EA2-2A487CB797FB}"/>
              </a:ext>
            </a:extLst>
          </p:cNvPr>
          <p:cNvSpPr/>
          <p:nvPr/>
        </p:nvSpPr>
        <p:spPr>
          <a:xfrm rot="16200000">
            <a:off x="7902249" y="4835217"/>
            <a:ext cx="389830" cy="826579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E0356B5-3B47-48F5-838B-D2E3E70DE28B}"/>
              </a:ext>
            </a:extLst>
          </p:cNvPr>
          <p:cNvSpPr txBox="1"/>
          <p:nvPr/>
        </p:nvSpPr>
        <p:spPr>
          <a:xfrm>
            <a:off x="8931259" y="5711027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FFC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D3BE098-4BAA-4500-83A5-869C8E0B5F5E}"/>
              </a:ext>
            </a:extLst>
          </p:cNvPr>
          <p:cNvSpPr txBox="1"/>
          <p:nvPr/>
        </p:nvSpPr>
        <p:spPr>
          <a:xfrm>
            <a:off x="6442499" y="6137942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8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964B631-FD68-40D8-8C9D-C400A314E905}"/>
              </a:ext>
            </a:extLst>
          </p:cNvPr>
          <p:cNvSpPr/>
          <p:nvPr/>
        </p:nvSpPr>
        <p:spPr>
          <a:xfrm rot="5400000">
            <a:off x="3131164" y="5100444"/>
            <a:ext cx="1791758" cy="22865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정육면체 29">
            <a:extLst>
              <a:ext uri="{FF2B5EF4-FFF2-40B4-BE49-F238E27FC236}">
                <a16:creationId xmlns:a16="http://schemas.microsoft.com/office/drawing/2014/main" id="{617D98F5-4DC5-496C-A8D4-8F6B3DFC83CE}"/>
              </a:ext>
            </a:extLst>
          </p:cNvPr>
          <p:cNvSpPr/>
          <p:nvPr/>
        </p:nvSpPr>
        <p:spPr>
          <a:xfrm>
            <a:off x="4340905" y="2587872"/>
            <a:ext cx="304800" cy="304800"/>
          </a:xfrm>
          <a:prstGeom prst="cube">
            <a:avLst>
              <a:gd name="adj" fmla="val 25000"/>
            </a:avLst>
          </a:prstGeom>
          <a:solidFill>
            <a:srgbClr val="FFFFCC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정육면체 33">
            <a:extLst>
              <a:ext uri="{FF2B5EF4-FFF2-40B4-BE49-F238E27FC236}">
                <a16:creationId xmlns:a16="http://schemas.microsoft.com/office/drawing/2014/main" id="{0D84CD77-CBF5-48D5-A402-42E578BEAC2A}"/>
              </a:ext>
            </a:extLst>
          </p:cNvPr>
          <p:cNvSpPr/>
          <p:nvPr/>
        </p:nvSpPr>
        <p:spPr>
          <a:xfrm>
            <a:off x="4331618" y="2272942"/>
            <a:ext cx="304800" cy="304800"/>
          </a:xfrm>
          <a:prstGeom prst="cube">
            <a:avLst>
              <a:gd name="adj" fmla="val 25000"/>
            </a:avLst>
          </a:prstGeom>
          <a:solidFill>
            <a:srgbClr val="FFFFCC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905AC7D9-A474-4AD9-96AC-E39BA09F2DBE}"/>
              </a:ext>
            </a:extLst>
          </p:cNvPr>
          <p:cNvSpPr/>
          <p:nvPr/>
        </p:nvSpPr>
        <p:spPr>
          <a:xfrm rot="5400000">
            <a:off x="3362416" y="5100444"/>
            <a:ext cx="1791758" cy="22865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0798F8A-07D3-40C1-AB95-0C12C2657044}"/>
              </a:ext>
            </a:extLst>
          </p:cNvPr>
          <p:cNvSpPr/>
          <p:nvPr/>
        </p:nvSpPr>
        <p:spPr>
          <a:xfrm rot="5400000">
            <a:off x="3593668" y="5100444"/>
            <a:ext cx="1791758" cy="22865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정육면체 39">
            <a:extLst>
              <a:ext uri="{FF2B5EF4-FFF2-40B4-BE49-F238E27FC236}">
                <a16:creationId xmlns:a16="http://schemas.microsoft.com/office/drawing/2014/main" id="{1A0CB0F2-9A5D-423A-92AC-05E7829E0221}"/>
              </a:ext>
            </a:extLst>
          </p:cNvPr>
          <p:cNvSpPr/>
          <p:nvPr/>
        </p:nvSpPr>
        <p:spPr>
          <a:xfrm>
            <a:off x="1742252" y="1789352"/>
            <a:ext cx="940848" cy="940848"/>
          </a:xfrm>
          <a:prstGeom prst="cube">
            <a:avLst>
              <a:gd name="adj" fmla="val 14955"/>
            </a:avLst>
          </a:prstGeom>
          <a:solidFill>
            <a:srgbClr val="FFFFCC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정육면체 16">
            <a:extLst>
              <a:ext uri="{FF2B5EF4-FFF2-40B4-BE49-F238E27FC236}">
                <a16:creationId xmlns:a16="http://schemas.microsoft.com/office/drawing/2014/main" id="{ADD5BE84-193F-4B08-99F4-B2ED1527261B}"/>
              </a:ext>
            </a:extLst>
          </p:cNvPr>
          <p:cNvSpPr/>
          <p:nvPr/>
        </p:nvSpPr>
        <p:spPr>
          <a:xfrm>
            <a:off x="710891" y="1570920"/>
            <a:ext cx="2200089" cy="1305941"/>
          </a:xfrm>
          <a:prstGeom prst="cube">
            <a:avLst>
              <a:gd name="adj" fmla="val 14061"/>
            </a:avLst>
          </a:prstGeom>
          <a:noFill/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C772E0E5-9A86-4F33-8CA3-84F597C49FAD}"/>
              </a:ext>
            </a:extLst>
          </p:cNvPr>
          <p:cNvSpPr/>
          <p:nvPr/>
        </p:nvSpPr>
        <p:spPr>
          <a:xfrm>
            <a:off x="790102" y="5444442"/>
            <a:ext cx="1791758" cy="228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0579D5F7-3FCE-4827-9590-8FAFF784A899}"/>
              </a:ext>
            </a:extLst>
          </p:cNvPr>
          <p:cNvSpPr/>
          <p:nvPr/>
        </p:nvSpPr>
        <p:spPr>
          <a:xfrm>
            <a:off x="790101" y="5673094"/>
            <a:ext cx="1791758" cy="228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194CD345-6988-4D6C-8150-5364F490AA22}"/>
              </a:ext>
            </a:extLst>
          </p:cNvPr>
          <p:cNvSpPr/>
          <p:nvPr/>
        </p:nvSpPr>
        <p:spPr>
          <a:xfrm>
            <a:off x="790100" y="5901747"/>
            <a:ext cx="1791758" cy="228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038E7EA7-245C-4D2C-8C95-43113AFC33BB}"/>
              </a:ext>
            </a:extLst>
          </p:cNvPr>
          <p:cNvSpPr/>
          <p:nvPr/>
        </p:nvSpPr>
        <p:spPr>
          <a:xfrm>
            <a:off x="790099" y="6130399"/>
            <a:ext cx="1791758" cy="228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61F78E1D-F830-49CF-942B-CBFA27911C07}"/>
              </a:ext>
            </a:extLst>
          </p:cNvPr>
          <p:cNvSpPr/>
          <p:nvPr/>
        </p:nvSpPr>
        <p:spPr>
          <a:xfrm rot="5400000">
            <a:off x="5675591" y="5100444"/>
            <a:ext cx="1791758" cy="22865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4FFDC9A-D714-49FF-B96B-60B96DD00B82}"/>
              </a:ext>
            </a:extLst>
          </p:cNvPr>
          <p:cNvSpPr/>
          <p:nvPr/>
        </p:nvSpPr>
        <p:spPr>
          <a:xfrm rot="5400000">
            <a:off x="5906843" y="5100444"/>
            <a:ext cx="1791758" cy="22865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FEDC3D97-094A-4467-BE5F-2563049AD3AF}"/>
              </a:ext>
            </a:extLst>
          </p:cNvPr>
          <p:cNvSpPr/>
          <p:nvPr/>
        </p:nvSpPr>
        <p:spPr>
          <a:xfrm rot="5400000">
            <a:off x="6138095" y="5100444"/>
            <a:ext cx="1791758" cy="22865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6444705-5B24-4C23-A931-0C14D49510DD}"/>
              </a:ext>
            </a:extLst>
          </p:cNvPr>
          <p:cNvSpPr txBox="1"/>
          <p:nvPr/>
        </p:nvSpPr>
        <p:spPr>
          <a:xfrm>
            <a:off x="5372582" y="2963957"/>
            <a:ext cx="582978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out = out.reshape(N, out_h, out_w, -1).transpose(0, 3, 1, 2)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88249DA-9189-4185-88E2-869D11134024}"/>
              </a:ext>
            </a:extLst>
          </p:cNvPr>
          <p:cNvSpPr txBox="1"/>
          <p:nvPr/>
        </p:nvSpPr>
        <p:spPr>
          <a:xfrm>
            <a:off x="6588980" y="3348677"/>
            <a:ext cx="39934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(8,</a:t>
            </a:r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)=&gt;(2,2,2,3)=&gt;(2,3,2,2)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3822014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0B609D60-84DC-4DFC-BBC9-4DF65DE65388}"/>
              </a:ext>
            </a:extLst>
          </p:cNvPr>
          <p:cNvGrpSpPr/>
          <p:nvPr/>
        </p:nvGrpSpPr>
        <p:grpSpPr>
          <a:xfrm>
            <a:off x="124297" y="1454225"/>
            <a:ext cx="859536" cy="859536"/>
            <a:chOff x="914400" y="1402080"/>
            <a:chExt cx="859536" cy="859536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2FFFB51C-2FE6-444A-9336-4800B59CAA77}"/>
                </a:ext>
              </a:extLst>
            </p:cNvPr>
            <p:cNvSpPr/>
            <p:nvPr/>
          </p:nvSpPr>
          <p:spPr>
            <a:xfrm>
              <a:off x="914400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064DCCA4-66E8-4914-9498-2F79B7649396}"/>
                </a:ext>
              </a:extLst>
            </p:cNvPr>
            <p:cNvSpPr/>
            <p:nvPr/>
          </p:nvSpPr>
          <p:spPr>
            <a:xfrm>
              <a:off x="1200912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F410650-211E-4E2C-9F19-5C041D1AE640}"/>
                </a:ext>
              </a:extLst>
            </p:cNvPr>
            <p:cNvSpPr/>
            <p:nvPr/>
          </p:nvSpPr>
          <p:spPr>
            <a:xfrm>
              <a:off x="1487424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54DCD579-5ED1-4FBA-B262-D3EA4F5CDCF7}"/>
                </a:ext>
              </a:extLst>
            </p:cNvPr>
            <p:cNvSpPr/>
            <p:nvPr/>
          </p:nvSpPr>
          <p:spPr>
            <a:xfrm>
              <a:off x="914400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A08D16E-DDE2-445C-8E38-9D7D812C1499}"/>
                </a:ext>
              </a:extLst>
            </p:cNvPr>
            <p:cNvSpPr/>
            <p:nvPr/>
          </p:nvSpPr>
          <p:spPr>
            <a:xfrm>
              <a:off x="1200912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4D6E5B72-A6E3-4F9F-A15A-D339AC35B73E}"/>
                </a:ext>
              </a:extLst>
            </p:cNvPr>
            <p:cNvSpPr/>
            <p:nvPr/>
          </p:nvSpPr>
          <p:spPr>
            <a:xfrm>
              <a:off x="1487424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799BDA30-F6A5-427F-A460-DFFB9E5544E4}"/>
                </a:ext>
              </a:extLst>
            </p:cNvPr>
            <p:cNvSpPr/>
            <p:nvPr/>
          </p:nvSpPr>
          <p:spPr>
            <a:xfrm>
              <a:off x="914400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15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A25A2CB3-2842-4468-B7D7-50B9B6AF441C}"/>
                </a:ext>
              </a:extLst>
            </p:cNvPr>
            <p:cNvSpPr/>
            <p:nvPr/>
          </p:nvSpPr>
          <p:spPr>
            <a:xfrm>
              <a:off x="1200912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706562AA-A4B5-4092-821A-D1C9178171AE}"/>
                </a:ext>
              </a:extLst>
            </p:cNvPr>
            <p:cNvSpPr/>
            <p:nvPr/>
          </p:nvSpPr>
          <p:spPr>
            <a:xfrm>
              <a:off x="1487424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17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B04D7BDE-BB9D-4A64-8089-962B26F897AC}"/>
              </a:ext>
            </a:extLst>
          </p:cNvPr>
          <p:cNvSpPr txBox="1"/>
          <p:nvPr/>
        </p:nvSpPr>
        <p:spPr>
          <a:xfrm>
            <a:off x="1054608" y="1048512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14AA26-1D94-48D9-B4A5-C14BB6CE2F86}"/>
              </a:ext>
            </a:extLst>
          </p:cNvPr>
          <p:cNvSpPr txBox="1"/>
          <p:nvPr/>
        </p:nvSpPr>
        <p:spPr>
          <a:xfrm>
            <a:off x="501571" y="72574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,3,3)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9453983-EEC1-4678-ABAC-A8C57BC0C76F}"/>
              </a:ext>
            </a:extLst>
          </p:cNvPr>
          <p:cNvGrpSpPr/>
          <p:nvPr/>
        </p:nvGrpSpPr>
        <p:grpSpPr>
          <a:xfrm>
            <a:off x="3198659" y="1425869"/>
            <a:ext cx="573024" cy="573024"/>
            <a:chOff x="3198659" y="1425869"/>
            <a:chExt cx="573024" cy="573024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EACC5E25-8381-428C-9F31-ABD7325B870A}"/>
                </a:ext>
              </a:extLst>
            </p:cNvPr>
            <p:cNvSpPr/>
            <p:nvPr/>
          </p:nvSpPr>
          <p:spPr>
            <a:xfrm>
              <a:off x="3198659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363F2003-B253-45FF-8782-57A118A5380F}"/>
                </a:ext>
              </a:extLst>
            </p:cNvPr>
            <p:cNvSpPr/>
            <p:nvPr/>
          </p:nvSpPr>
          <p:spPr>
            <a:xfrm>
              <a:off x="3485171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61008296-9244-4123-ADA2-8CD6219E8125}"/>
                </a:ext>
              </a:extLst>
            </p:cNvPr>
            <p:cNvSpPr/>
            <p:nvPr/>
          </p:nvSpPr>
          <p:spPr>
            <a:xfrm>
              <a:off x="3198659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768CCF8A-8642-48E9-BE5D-F309B5803641}"/>
                </a:ext>
              </a:extLst>
            </p:cNvPr>
            <p:cNvSpPr/>
            <p:nvPr/>
          </p:nvSpPr>
          <p:spPr>
            <a:xfrm>
              <a:off x="3485171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44FE18F5-A145-49BE-AA22-D72A0E1F226E}"/>
              </a:ext>
            </a:extLst>
          </p:cNvPr>
          <p:cNvSpPr txBox="1"/>
          <p:nvPr/>
        </p:nvSpPr>
        <p:spPr>
          <a:xfrm>
            <a:off x="3018390" y="1048512"/>
            <a:ext cx="10310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filter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5A80D4-EE01-4A8C-BC60-518C35A7F779}"/>
              </a:ext>
            </a:extLst>
          </p:cNvPr>
          <p:cNvSpPr txBox="1"/>
          <p:nvPr/>
        </p:nvSpPr>
        <p:spPr>
          <a:xfrm>
            <a:off x="2768539" y="725744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B9314337-71EE-4FEE-ACF9-D10AB67FB72D}"/>
              </a:ext>
            </a:extLst>
          </p:cNvPr>
          <p:cNvGrpSpPr/>
          <p:nvPr/>
        </p:nvGrpSpPr>
        <p:grpSpPr>
          <a:xfrm>
            <a:off x="5503658" y="1425869"/>
            <a:ext cx="887891" cy="887891"/>
            <a:chOff x="5705856" y="1448622"/>
            <a:chExt cx="573024" cy="573024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78319DEB-DE11-4546-9254-07739583FC1C}"/>
                </a:ext>
              </a:extLst>
            </p:cNvPr>
            <p:cNvSpPr/>
            <p:nvPr/>
          </p:nvSpPr>
          <p:spPr>
            <a:xfrm>
              <a:off x="5705856" y="144862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E2D9FCA8-2780-4ED3-97EC-07FA1D2FC5A5}"/>
                </a:ext>
              </a:extLst>
            </p:cNvPr>
            <p:cNvSpPr/>
            <p:nvPr/>
          </p:nvSpPr>
          <p:spPr>
            <a:xfrm>
              <a:off x="5992368" y="144862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AC79ED6B-48AD-4802-A8C8-59E8FDEE3BE4}"/>
                </a:ext>
              </a:extLst>
            </p:cNvPr>
            <p:cNvSpPr/>
            <p:nvPr/>
          </p:nvSpPr>
          <p:spPr>
            <a:xfrm>
              <a:off x="5705856" y="173513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C1D65FFC-DE0C-4CDF-BA10-5C396B05F19F}"/>
                </a:ext>
              </a:extLst>
            </p:cNvPr>
            <p:cNvSpPr/>
            <p:nvPr/>
          </p:nvSpPr>
          <p:spPr>
            <a:xfrm>
              <a:off x="5992368" y="173513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19538A95-72F8-49C1-A2C9-9EA8D508EBCE}"/>
              </a:ext>
            </a:extLst>
          </p:cNvPr>
          <p:cNvSpPr txBox="1"/>
          <p:nvPr/>
        </p:nvSpPr>
        <p:spPr>
          <a:xfrm>
            <a:off x="5271208" y="74324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2DB2A1A-D16C-4EAF-9C1D-2D458011B6D0}"/>
              </a:ext>
            </a:extLst>
          </p:cNvPr>
          <p:cNvSpPr txBox="1"/>
          <p:nvPr/>
        </p:nvSpPr>
        <p:spPr>
          <a:xfrm>
            <a:off x="5586413" y="1048512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9141997-EC86-4227-B0A9-250051B00A76}"/>
              </a:ext>
            </a:extLst>
          </p:cNvPr>
          <p:cNvSpPr txBox="1"/>
          <p:nvPr/>
        </p:nvSpPr>
        <p:spPr>
          <a:xfrm>
            <a:off x="1120436" y="2561844"/>
            <a:ext cx="49808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 = np.zeros((2, 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 2, 2, 2, 2))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71DB94F-E0AA-4058-AA97-B4007B56DC1B}"/>
              </a:ext>
            </a:extLst>
          </p:cNvPr>
          <p:cNvSpPr txBox="1"/>
          <p:nvPr/>
        </p:nvSpPr>
        <p:spPr>
          <a:xfrm>
            <a:off x="1120436" y="2900687"/>
            <a:ext cx="89306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col[:, :, 0, 0, :, :] = img[:, :, 0:2:1, 0:2:1] # (2, 2, 2, 2)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68D9DB9-776B-462D-B874-1290B6530E9D}"/>
              </a:ext>
            </a:extLst>
          </p:cNvPr>
          <p:cNvSpPr txBox="1"/>
          <p:nvPr/>
        </p:nvSpPr>
        <p:spPr>
          <a:xfrm>
            <a:off x="1120436" y="3197902"/>
            <a:ext cx="68146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col[:, :, 0, 1, :, :] = img[:, :, 0:2:1, 1:3:1]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2B9894B-AAD7-46CA-9D52-655ED2FC40E8}"/>
              </a:ext>
            </a:extLst>
          </p:cNvPr>
          <p:cNvSpPr txBox="1"/>
          <p:nvPr/>
        </p:nvSpPr>
        <p:spPr>
          <a:xfrm>
            <a:off x="1120436" y="3524151"/>
            <a:ext cx="68146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col[:, :, 1, 0, :, :] = img[:, :, 1:3:1, 0:2:1]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DD9275F-F7D9-498B-86B4-715506B882CA}"/>
              </a:ext>
            </a:extLst>
          </p:cNvPr>
          <p:cNvSpPr txBox="1"/>
          <p:nvPr/>
        </p:nvSpPr>
        <p:spPr>
          <a:xfrm>
            <a:off x="1120436" y="3821063"/>
            <a:ext cx="68146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col[:, :, 1, 1, :, :] = img[:, :, 1:3:1, 1:3:1]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B729B827-93BD-4C48-9062-6AB3FC2EFA81}"/>
              </a:ext>
            </a:extLst>
          </p:cNvPr>
          <p:cNvGrpSpPr/>
          <p:nvPr/>
        </p:nvGrpSpPr>
        <p:grpSpPr>
          <a:xfrm>
            <a:off x="-800906" y="1454225"/>
            <a:ext cx="859536" cy="859536"/>
            <a:chOff x="914400" y="1402080"/>
            <a:chExt cx="859536" cy="859536"/>
          </a:xfrm>
        </p:grpSpPr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72DCA910-E058-4D12-96FC-772253482B53}"/>
                </a:ext>
              </a:extLst>
            </p:cNvPr>
            <p:cNvSpPr/>
            <p:nvPr/>
          </p:nvSpPr>
          <p:spPr>
            <a:xfrm>
              <a:off x="914400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494D013B-5CD9-483E-899A-49B2FFC0A2B1}"/>
                </a:ext>
              </a:extLst>
            </p:cNvPr>
            <p:cNvSpPr/>
            <p:nvPr/>
          </p:nvSpPr>
          <p:spPr>
            <a:xfrm>
              <a:off x="1200912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C7614578-FAF4-4175-9A07-76DC3801DF6A}"/>
                </a:ext>
              </a:extLst>
            </p:cNvPr>
            <p:cNvSpPr/>
            <p:nvPr/>
          </p:nvSpPr>
          <p:spPr>
            <a:xfrm>
              <a:off x="1487424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4DE5701B-B26B-4002-81E5-E22E4C8CEFE2}"/>
                </a:ext>
              </a:extLst>
            </p:cNvPr>
            <p:cNvSpPr/>
            <p:nvPr/>
          </p:nvSpPr>
          <p:spPr>
            <a:xfrm>
              <a:off x="914400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F5906F87-576D-419D-8A5A-D5B64F94BC0D}"/>
                </a:ext>
              </a:extLst>
            </p:cNvPr>
            <p:cNvSpPr/>
            <p:nvPr/>
          </p:nvSpPr>
          <p:spPr>
            <a:xfrm>
              <a:off x="1200912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4559EECB-2C24-4A25-A164-BFF023C90863}"/>
                </a:ext>
              </a:extLst>
            </p:cNvPr>
            <p:cNvSpPr/>
            <p:nvPr/>
          </p:nvSpPr>
          <p:spPr>
            <a:xfrm>
              <a:off x="1487424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41BD1436-843B-4F06-AE75-6CA4178C4E29}"/>
                </a:ext>
              </a:extLst>
            </p:cNvPr>
            <p:cNvSpPr/>
            <p:nvPr/>
          </p:nvSpPr>
          <p:spPr>
            <a:xfrm>
              <a:off x="914400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D0587678-7B6C-437F-8FFB-4A0302E19952}"/>
                </a:ext>
              </a:extLst>
            </p:cNvPr>
            <p:cNvSpPr/>
            <p:nvPr/>
          </p:nvSpPr>
          <p:spPr>
            <a:xfrm>
              <a:off x="1200912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7C6FA4BF-5400-4065-A4A7-CDA8FB084455}"/>
                </a:ext>
              </a:extLst>
            </p:cNvPr>
            <p:cNvSpPr/>
            <p:nvPr/>
          </p:nvSpPr>
          <p:spPr>
            <a:xfrm>
              <a:off x="1487424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36B6927A-8041-49DF-BFA5-23C7A70035E9}"/>
              </a:ext>
            </a:extLst>
          </p:cNvPr>
          <p:cNvGrpSpPr/>
          <p:nvPr/>
        </p:nvGrpSpPr>
        <p:grpSpPr>
          <a:xfrm>
            <a:off x="3095243" y="1564089"/>
            <a:ext cx="573024" cy="573024"/>
            <a:chOff x="3198659" y="1425869"/>
            <a:chExt cx="573024" cy="573024"/>
          </a:xfrm>
        </p:grpSpPr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6AA792CC-064F-43AD-B998-856D5FAA01EF}"/>
                </a:ext>
              </a:extLst>
            </p:cNvPr>
            <p:cNvSpPr/>
            <p:nvPr/>
          </p:nvSpPr>
          <p:spPr>
            <a:xfrm>
              <a:off x="3198659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391347F4-46B6-42A2-9C0B-BA9FB9BBC0DE}"/>
                </a:ext>
              </a:extLst>
            </p:cNvPr>
            <p:cNvSpPr/>
            <p:nvPr/>
          </p:nvSpPr>
          <p:spPr>
            <a:xfrm>
              <a:off x="3485171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C847BEA5-3824-45A5-80FA-B2F5F0135FDD}"/>
                </a:ext>
              </a:extLst>
            </p:cNvPr>
            <p:cNvSpPr/>
            <p:nvPr/>
          </p:nvSpPr>
          <p:spPr>
            <a:xfrm>
              <a:off x="3198659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D80E06E1-51D6-4E97-BE65-66E4F45238FB}"/>
                </a:ext>
              </a:extLst>
            </p:cNvPr>
            <p:cNvSpPr/>
            <p:nvPr/>
          </p:nvSpPr>
          <p:spPr>
            <a:xfrm>
              <a:off x="3485171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3A553C49-1A97-4873-8819-1C09EBC99A1A}"/>
              </a:ext>
            </a:extLst>
          </p:cNvPr>
          <p:cNvSpPr/>
          <p:nvPr/>
        </p:nvSpPr>
        <p:spPr>
          <a:xfrm>
            <a:off x="455383" y="4350315"/>
            <a:ext cx="4815825" cy="12126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1579520D-6F3A-4141-B592-72FBB4076711}"/>
              </a:ext>
            </a:extLst>
          </p:cNvPr>
          <p:cNvSpPr/>
          <p:nvPr/>
        </p:nvSpPr>
        <p:spPr>
          <a:xfrm>
            <a:off x="501103" y="4392987"/>
            <a:ext cx="4721337" cy="54962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19456EC-5340-424A-858C-3B7078BF2EE3}"/>
              </a:ext>
            </a:extLst>
          </p:cNvPr>
          <p:cNvSpPr/>
          <p:nvPr/>
        </p:nvSpPr>
        <p:spPr>
          <a:xfrm>
            <a:off x="555952" y="4441216"/>
            <a:ext cx="2310384" cy="4587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61957B6E-CFA6-45E0-85B9-F78291B61D4D}"/>
              </a:ext>
            </a:extLst>
          </p:cNvPr>
          <p:cNvSpPr/>
          <p:nvPr/>
        </p:nvSpPr>
        <p:spPr>
          <a:xfrm>
            <a:off x="2866336" y="4441216"/>
            <a:ext cx="2310384" cy="4587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D47F2B9-4959-4B7D-BF6D-AD95EE63E091}"/>
              </a:ext>
            </a:extLst>
          </p:cNvPr>
          <p:cNvSpPr/>
          <p:nvPr/>
        </p:nvSpPr>
        <p:spPr>
          <a:xfrm>
            <a:off x="615878" y="4489445"/>
            <a:ext cx="1095701" cy="364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08B76AF5-BCB9-4F9F-AD09-BB1BE6017677}"/>
              </a:ext>
            </a:extLst>
          </p:cNvPr>
          <p:cNvSpPr/>
          <p:nvPr/>
        </p:nvSpPr>
        <p:spPr>
          <a:xfrm>
            <a:off x="1711144" y="4489445"/>
            <a:ext cx="1095701" cy="364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397A110-3D9F-4646-9239-6DC62DC8E69E}"/>
              </a:ext>
            </a:extLst>
          </p:cNvPr>
          <p:cNvSpPr/>
          <p:nvPr/>
        </p:nvSpPr>
        <p:spPr>
          <a:xfrm>
            <a:off x="658578" y="4535165"/>
            <a:ext cx="50697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3098B9F-986D-4272-B6FE-E3ECB7E2898F}"/>
              </a:ext>
            </a:extLst>
          </p:cNvPr>
          <p:cNvSpPr/>
          <p:nvPr/>
        </p:nvSpPr>
        <p:spPr>
          <a:xfrm>
            <a:off x="1163729" y="4535165"/>
            <a:ext cx="50697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E4F914DD-17B4-479D-A499-DC2BF0624EAD}"/>
              </a:ext>
            </a:extLst>
          </p:cNvPr>
          <p:cNvSpPr/>
          <p:nvPr/>
        </p:nvSpPr>
        <p:spPr>
          <a:xfrm>
            <a:off x="699020" y="4571741"/>
            <a:ext cx="210501" cy="21237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F9AD2D8-B78B-4BCB-9665-155F3AFCC827}"/>
              </a:ext>
            </a:extLst>
          </p:cNvPr>
          <p:cNvSpPr/>
          <p:nvPr/>
        </p:nvSpPr>
        <p:spPr>
          <a:xfrm>
            <a:off x="909520" y="4571741"/>
            <a:ext cx="210501" cy="21237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DEDC034D-6F79-4A38-A092-6F7CFC73FDCD}"/>
              </a:ext>
            </a:extLst>
          </p:cNvPr>
          <p:cNvSpPr/>
          <p:nvPr/>
        </p:nvSpPr>
        <p:spPr>
          <a:xfrm>
            <a:off x="1205549" y="4570709"/>
            <a:ext cx="210501" cy="21237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38FE1922-A329-4430-BB3E-9B4C0571FD1E}"/>
              </a:ext>
            </a:extLst>
          </p:cNvPr>
          <p:cNvSpPr/>
          <p:nvPr/>
        </p:nvSpPr>
        <p:spPr>
          <a:xfrm>
            <a:off x="1416049" y="4570709"/>
            <a:ext cx="210501" cy="21237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8AB0756B-C226-4A06-9E74-116A7D086250}"/>
              </a:ext>
            </a:extLst>
          </p:cNvPr>
          <p:cNvSpPr/>
          <p:nvPr/>
        </p:nvSpPr>
        <p:spPr>
          <a:xfrm>
            <a:off x="1743095" y="4534133"/>
            <a:ext cx="50697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79436F0D-7EED-44A7-9F08-EA8EEF6E5E95}"/>
              </a:ext>
            </a:extLst>
          </p:cNvPr>
          <p:cNvSpPr/>
          <p:nvPr/>
        </p:nvSpPr>
        <p:spPr>
          <a:xfrm>
            <a:off x="2248246" y="4534133"/>
            <a:ext cx="50697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D68C47A1-BDBF-4C70-936D-2B3E42333027}"/>
              </a:ext>
            </a:extLst>
          </p:cNvPr>
          <p:cNvSpPr/>
          <p:nvPr/>
        </p:nvSpPr>
        <p:spPr>
          <a:xfrm>
            <a:off x="1783537" y="4570709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D4AEDDAA-71A9-4F7D-A080-49B51A8C26E3}"/>
              </a:ext>
            </a:extLst>
          </p:cNvPr>
          <p:cNvSpPr/>
          <p:nvPr/>
        </p:nvSpPr>
        <p:spPr>
          <a:xfrm>
            <a:off x="1994037" y="4570709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FAB0C84-03B1-4103-817F-83184028B42A}"/>
              </a:ext>
            </a:extLst>
          </p:cNvPr>
          <p:cNvSpPr/>
          <p:nvPr/>
        </p:nvSpPr>
        <p:spPr>
          <a:xfrm>
            <a:off x="2290066" y="4569677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7F38D8C-8E07-4307-848B-227F5B0C4E90}"/>
              </a:ext>
            </a:extLst>
          </p:cNvPr>
          <p:cNvSpPr/>
          <p:nvPr/>
        </p:nvSpPr>
        <p:spPr>
          <a:xfrm>
            <a:off x="2500566" y="4569677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0F86F9F4-10F1-447D-8606-6B1976D50A78}"/>
              </a:ext>
            </a:extLst>
          </p:cNvPr>
          <p:cNvSpPr/>
          <p:nvPr/>
        </p:nvSpPr>
        <p:spPr>
          <a:xfrm>
            <a:off x="2926262" y="4493477"/>
            <a:ext cx="1095701" cy="364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5FEBD780-2C49-48DB-B464-0BBC934C5DBF}"/>
              </a:ext>
            </a:extLst>
          </p:cNvPr>
          <p:cNvSpPr/>
          <p:nvPr/>
        </p:nvSpPr>
        <p:spPr>
          <a:xfrm>
            <a:off x="4021528" y="4493477"/>
            <a:ext cx="1095701" cy="364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3DB75854-8F7E-44F4-9622-E76EECFD3E00}"/>
              </a:ext>
            </a:extLst>
          </p:cNvPr>
          <p:cNvSpPr/>
          <p:nvPr/>
        </p:nvSpPr>
        <p:spPr>
          <a:xfrm>
            <a:off x="2968962" y="4539197"/>
            <a:ext cx="50697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DE092A53-C8FF-469B-8BB1-FB5627A4DCD2}"/>
              </a:ext>
            </a:extLst>
          </p:cNvPr>
          <p:cNvSpPr/>
          <p:nvPr/>
        </p:nvSpPr>
        <p:spPr>
          <a:xfrm>
            <a:off x="3474113" y="4539197"/>
            <a:ext cx="50697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07506439-81AF-47B5-AA55-99B8D26E8B48}"/>
              </a:ext>
            </a:extLst>
          </p:cNvPr>
          <p:cNvSpPr/>
          <p:nvPr/>
        </p:nvSpPr>
        <p:spPr>
          <a:xfrm>
            <a:off x="3009404" y="4575773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D58C96AA-0B9E-46C0-8DC7-8929F9A34082}"/>
              </a:ext>
            </a:extLst>
          </p:cNvPr>
          <p:cNvSpPr/>
          <p:nvPr/>
        </p:nvSpPr>
        <p:spPr>
          <a:xfrm>
            <a:off x="3219904" y="4575773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EC32EFA9-4F13-4E22-973A-4E195864153C}"/>
              </a:ext>
            </a:extLst>
          </p:cNvPr>
          <p:cNvSpPr/>
          <p:nvPr/>
        </p:nvSpPr>
        <p:spPr>
          <a:xfrm>
            <a:off x="3515933" y="4574741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ABBEDAE3-93EE-411C-89F8-B645DCD6CA0B}"/>
              </a:ext>
            </a:extLst>
          </p:cNvPr>
          <p:cNvSpPr/>
          <p:nvPr/>
        </p:nvSpPr>
        <p:spPr>
          <a:xfrm>
            <a:off x="3726433" y="4574741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619F8A16-3373-4F54-B44F-A19C22BD8469}"/>
              </a:ext>
            </a:extLst>
          </p:cNvPr>
          <p:cNvSpPr/>
          <p:nvPr/>
        </p:nvSpPr>
        <p:spPr>
          <a:xfrm>
            <a:off x="4053479" y="4538165"/>
            <a:ext cx="50697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3C084DE6-7102-4ECD-AB41-8F2C767A49BE}"/>
              </a:ext>
            </a:extLst>
          </p:cNvPr>
          <p:cNvSpPr/>
          <p:nvPr/>
        </p:nvSpPr>
        <p:spPr>
          <a:xfrm>
            <a:off x="4558630" y="4538165"/>
            <a:ext cx="50697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1BF28EC4-7BCB-4F06-8C39-4B22486CA45A}"/>
              </a:ext>
            </a:extLst>
          </p:cNvPr>
          <p:cNvSpPr/>
          <p:nvPr/>
        </p:nvSpPr>
        <p:spPr>
          <a:xfrm>
            <a:off x="4093921" y="4574741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7BC537E6-4B98-4D36-9D7F-E5A99A627AAB}"/>
              </a:ext>
            </a:extLst>
          </p:cNvPr>
          <p:cNvSpPr/>
          <p:nvPr/>
        </p:nvSpPr>
        <p:spPr>
          <a:xfrm>
            <a:off x="4304421" y="4574741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F2E5C4A4-3E00-4559-982F-F8847B2DC10F}"/>
              </a:ext>
            </a:extLst>
          </p:cNvPr>
          <p:cNvSpPr/>
          <p:nvPr/>
        </p:nvSpPr>
        <p:spPr>
          <a:xfrm>
            <a:off x="4600450" y="4573709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B0BB367A-0AE3-4898-8AC7-AF43CFAC53F4}"/>
              </a:ext>
            </a:extLst>
          </p:cNvPr>
          <p:cNvSpPr/>
          <p:nvPr/>
        </p:nvSpPr>
        <p:spPr>
          <a:xfrm>
            <a:off x="4810950" y="4573709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CA4EC8B7-DD0A-4995-A4B8-F2A15E484683}"/>
              </a:ext>
            </a:extLst>
          </p:cNvPr>
          <p:cNvSpPr/>
          <p:nvPr/>
        </p:nvSpPr>
        <p:spPr>
          <a:xfrm>
            <a:off x="501103" y="4971904"/>
            <a:ext cx="4721337" cy="54962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2B5D077-34DD-4942-9BCF-2D8B1B35FD23}"/>
              </a:ext>
            </a:extLst>
          </p:cNvPr>
          <p:cNvSpPr/>
          <p:nvPr/>
        </p:nvSpPr>
        <p:spPr>
          <a:xfrm>
            <a:off x="555952" y="5020133"/>
            <a:ext cx="2310384" cy="4587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20702FB3-3187-4C6F-B813-16519D905689}"/>
              </a:ext>
            </a:extLst>
          </p:cNvPr>
          <p:cNvSpPr/>
          <p:nvPr/>
        </p:nvSpPr>
        <p:spPr>
          <a:xfrm>
            <a:off x="2866336" y="5020133"/>
            <a:ext cx="2310384" cy="4587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C1034E1E-1402-4BFF-A69D-2757F851F68C}"/>
              </a:ext>
            </a:extLst>
          </p:cNvPr>
          <p:cNvSpPr/>
          <p:nvPr/>
        </p:nvSpPr>
        <p:spPr>
          <a:xfrm>
            <a:off x="615878" y="5068362"/>
            <a:ext cx="1095701" cy="364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B5206589-09A9-422B-B510-D96C680A919B}"/>
              </a:ext>
            </a:extLst>
          </p:cNvPr>
          <p:cNvSpPr/>
          <p:nvPr/>
        </p:nvSpPr>
        <p:spPr>
          <a:xfrm>
            <a:off x="1711144" y="5068362"/>
            <a:ext cx="1095701" cy="364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60CCEDE6-32E0-4611-AF19-D49F9DE8F450}"/>
              </a:ext>
            </a:extLst>
          </p:cNvPr>
          <p:cNvSpPr/>
          <p:nvPr/>
        </p:nvSpPr>
        <p:spPr>
          <a:xfrm>
            <a:off x="658578" y="5114082"/>
            <a:ext cx="50697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D36FCB11-B509-425B-A406-DF6E20C3B428}"/>
              </a:ext>
            </a:extLst>
          </p:cNvPr>
          <p:cNvSpPr/>
          <p:nvPr/>
        </p:nvSpPr>
        <p:spPr>
          <a:xfrm>
            <a:off x="1163729" y="5114082"/>
            <a:ext cx="50697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408C0488-0F0A-422C-982A-9645E13EF836}"/>
              </a:ext>
            </a:extLst>
          </p:cNvPr>
          <p:cNvSpPr/>
          <p:nvPr/>
        </p:nvSpPr>
        <p:spPr>
          <a:xfrm>
            <a:off x="699020" y="5150658"/>
            <a:ext cx="210501" cy="21237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A87E7469-A597-4621-9636-009D2B7E0FA7}"/>
              </a:ext>
            </a:extLst>
          </p:cNvPr>
          <p:cNvSpPr/>
          <p:nvPr/>
        </p:nvSpPr>
        <p:spPr>
          <a:xfrm>
            <a:off x="909520" y="5150658"/>
            <a:ext cx="210501" cy="21237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C207479B-F86E-4BD9-8705-D020F5F1723F}"/>
              </a:ext>
            </a:extLst>
          </p:cNvPr>
          <p:cNvSpPr/>
          <p:nvPr/>
        </p:nvSpPr>
        <p:spPr>
          <a:xfrm>
            <a:off x="1205549" y="5149626"/>
            <a:ext cx="210501" cy="21237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3F3817E1-3BDD-4F66-86C0-B7EE718C9684}"/>
              </a:ext>
            </a:extLst>
          </p:cNvPr>
          <p:cNvSpPr/>
          <p:nvPr/>
        </p:nvSpPr>
        <p:spPr>
          <a:xfrm>
            <a:off x="1416049" y="5149626"/>
            <a:ext cx="210501" cy="21237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324B127B-4B82-46C2-9A4B-4ABD1097D83B}"/>
              </a:ext>
            </a:extLst>
          </p:cNvPr>
          <p:cNvSpPr/>
          <p:nvPr/>
        </p:nvSpPr>
        <p:spPr>
          <a:xfrm>
            <a:off x="1743095" y="5113050"/>
            <a:ext cx="50697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FB349B79-365F-4EA7-A3EA-7CEF607F5097}"/>
              </a:ext>
            </a:extLst>
          </p:cNvPr>
          <p:cNvSpPr/>
          <p:nvPr/>
        </p:nvSpPr>
        <p:spPr>
          <a:xfrm>
            <a:off x="2248246" y="5113050"/>
            <a:ext cx="50697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831C69BA-39D9-4356-9FD0-2B7E26A19EEC}"/>
              </a:ext>
            </a:extLst>
          </p:cNvPr>
          <p:cNvSpPr/>
          <p:nvPr/>
        </p:nvSpPr>
        <p:spPr>
          <a:xfrm>
            <a:off x="1783537" y="5149626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FEECE34B-E5FA-4267-A636-B44F4796B898}"/>
              </a:ext>
            </a:extLst>
          </p:cNvPr>
          <p:cNvSpPr/>
          <p:nvPr/>
        </p:nvSpPr>
        <p:spPr>
          <a:xfrm>
            <a:off x="1994037" y="5149626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D89312A5-A783-4C72-95F2-5245E0EB0D7A}"/>
              </a:ext>
            </a:extLst>
          </p:cNvPr>
          <p:cNvSpPr/>
          <p:nvPr/>
        </p:nvSpPr>
        <p:spPr>
          <a:xfrm>
            <a:off x="2290066" y="5148594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6079FBFF-866B-4D90-ADA4-A68A55C721DD}"/>
              </a:ext>
            </a:extLst>
          </p:cNvPr>
          <p:cNvSpPr/>
          <p:nvPr/>
        </p:nvSpPr>
        <p:spPr>
          <a:xfrm>
            <a:off x="2500566" y="5148594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946E0260-4C44-4E00-94FB-98A3463AECE4}"/>
              </a:ext>
            </a:extLst>
          </p:cNvPr>
          <p:cNvSpPr/>
          <p:nvPr/>
        </p:nvSpPr>
        <p:spPr>
          <a:xfrm>
            <a:off x="2926262" y="5072394"/>
            <a:ext cx="1095701" cy="364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4ABF2FAB-94B1-4918-938C-58DFB3387880}"/>
              </a:ext>
            </a:extLst>
          </p:cNvPr>
          <p:cNvSpPr/>
          <p:nvPr/>
        </p:nvSpPr>
        <p:spPr>
          <a:xfrm>
            <a:off x="4021528" y="5072394"/>
            <a:ext cx="1095701" cy="364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1E612735-0A69-42B9-BC2B-0A77232B94B8}"/>
              </a:ext>
            </a:extLst>
          </p:cNvPr>
          <p:cNvSpPr/>
          <p:nvPr/>
        </p:nvSpPr>
        <p:spPr>
          <a:xfrm>
            <a:off x="2968962" y="5118114"/>
            <a:ext cx="50697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6DC35B0F-3A0A-4EA9-BA95-8DE1BA748220}"/>
              </a:ext>
            </a:extLst>
          </p:cNvPr>
          <p:cNvSpPr/>
          <p:nvPr/>
        </p:nvSpPr>
        <p:spPr>
          <a:xfrm>
            <a:off x="3474113" y="5118114"/>
            <a:ext cx="50697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314FAB23-FBA5-462A-A635-7A9D184CFCD2}"/>
              </a:ext>
            </a:extLst>
          </p:cNvPr>
          <p:cNvSpPr/>
          <p:nvPr/>
        </p:nvSpPr>
        <p:spPr>
          <a:xfrm>
            <a:off x="3009404" y="5154690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819ACDA3-B47E-4FC8-B0D1-92EC1BF9EF3E}"/>
              </a:ext>
            </a:extLst>
          </p:cNvPr>
          <p:cNvSpPr/>
          <p:nvPr/>
        </p:nvSpPr>
        <p:spPr>
          <a:xfrm>
            <a:off x="3219904" y="5154690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31B36A0A-F2B0-4333-AAC5-86FB0A4CBA07}"/>
              </a:ext>
            </a:extLst>
          </p:cNvPr>
          <p:cNvSpPr/>
          <p:nvPr/>
        </p:nvSpPr>
        <p:spPr>
          <a:xfrm>
            <a:off x="3515933" y="5153658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38FAB894-FF51-4E07-9D7E-EF497F1C473F}"/>
              </a:ext>
            </a:extLst>
          </p:cNvPr>
          <p:cNvSpPr/>
          <p:nvPr/>
        </p:nvSpPr>
        <p:spPr>
          <a:xfrm>
            <a:off x="3726433" y="5153658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74092826-55AE-4CD4-8F5E-14C8C8BF5CC2}"/>
              </a:ext>
            </a:extLst>
          </p:cNvPr>
          <p:cNvSpPr/>
          <p:nvPr/>
        </p:nvSpPr>
        <p:spPr>
          <a:xfrm>
            <a:off x="4053479" y="5117082"/>
            <a:ext cx="50697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D39CCDB1-48CA-48AF-8A70-0623F74A80FF}"/>
              </a:ext>
            </a:extLst>
          </p:cNvPr>
          <p:cNvSpPr/>
          <p:nvPr/>
        </p:nvSpPr>
        <p:spPr>
          <a:xfrm>
            <a:off x="4558630" y="5117082"/>
            <a:ext cx="50697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9FD8BB65-E7F4-44EF-91D5-07C0A61F68BF}"/>
              </a:ext>
            </a:extLst>
          </p:cNvPr>
          <p:cNvSpPr/>
          <p:nvPr/>
        </p:nvSpPr>
        <p:spPr>
          <a:xfrm>
            <a:off x="4093921" y="5153658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ECD06968-5C37-42A0-8484-E998ECDD4BCF}"/>
              </a:ext>
            </a:extLst>
          </p:cNvPr>
          <p:cNvSpPr/>
          <p:nvPr/>
        </p:nvSpPr>
        <p:spPr>
          <a:xfrm>
            <a:off x="4304421" y="5153658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3A138686-25D4-4D7C-B3D5-9B88C11F00AE}"/>
              </a:ext>
            </a:extLst>
          </p:cNvPr>
          <p:cNvSpPr/>
          <p:nvPr/>
        </p:nvSpPr>
        <p:spPr>
          <a:xfrm>
            <a:off x="4600450" y="5152626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87ADA251-C8CC-4D40-AD00-1CEDB9772879}"/>
              </a:ext>
            </a:extLst>
          </p:cNvPr>
          <p:cNvSpPr/>
          <p:nvPr/>
        </p:nvSpPr>
        <p:spPr>
          <a:xfrm>
            <a:off x="4810950" y="5152626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D1C11963-5060-4AD4-877A-804CA34495EC}"/>
              </a:ext>
            </a:extLst>
          </p:cNvPr>
          <p:cNvGrpSpPr/>
          <p:nvPr/>
        </p:nvGrpSpPr>
        <p:grpSpPr>
          <a:xfrm>
            <a:off x="155234" y="2575771"/>
            <a:ext cx="859536" cy="859536"/>
            <a:chOff x="914400" y="1402080"/>
            <a:chExt cx="859536" cy="859536"/>
          </a:xfrm>
        </p:grpSpPr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0F05E2C9-E903-4321-8B4E-BB9EC567E5F1}"/>
                </a:ext>
              </a:extLst>
            </p:cNvPr>
            <p:cNvSpPr/>
            <p:nvPr/>
          </p:nvSpPr>
          <p:spPr>
            <a:xfrm>
              <a:off x="914400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3DD1AB67-4F39-46DC-BFBB-3554C3ADFFAE}"/>
                </a:ext>
              </a:extLst>
            </p:cNvPr>
            <p:cNvSpPr/>
            <p:nvPr/>
          </p:nvSpPr>
          <p:spPr>
            <a:xfrm>
              <a:off x="1200912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CA777FE8-67B6-4446-A622-0504D36EF510}"/>
                </a:ext>
              </a:extLst>
            </p:cNvPr>
            <p:cNvSpPr/>
            <p:nvPr/>
          </p:nvSpPr>
          <p:spPr>
            <a:xfrm>
              <a:off x="1487424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79F61DB0-1FB1-47E7-B2DC-DF62A8C7E414}"/>
                </a:ext>
              </a:extLst>
            </p:cNvPr>
            <p:cNvSpPr/>
            <p:nvPr/>
          </p:nvSpPr>
          <p:spPr>
            <a:xfrm>
              <a:off x="914400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8BD9E5CE-F692-4C91-805D-5B0C241DAA94}"/>
                </a:ext>
              </a:extLst>
            </p:cNvPr>
            <p:cNvSpPr/>
            <p:nvPr/>
          </p:nvSpPr>
          <p:spPr>
            <a:xfrm>
              <a:off x="1200912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03E50E08-D777-4D1D-8C46-C514D60030EE}"/>
                </a:ext>
              </a:extLst>
            </p:cNvPr>
            <p:cNvSpPr/>
            <p:nvPr/>
          </p:nvSpPr>
          <p:spPr>
            <a:xfrm>
              <a:off x="1487424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F4EA320E-2F65-415D-A80B-30B782C5E8D6}"/>
                </a:ext>
              </a:extLst>
            </p:cNvPr>
            <p:cNvSpPr/>
            <p:nvPr/>
          </p:nvSpPr>
          <p:spPr>
            <a:xfrm>
              <a:off x="914400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15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9E7E9A5D-042D-45E4-9C64-C3A5DAD1558C}"/>
                </a:ext>
              </a:extLst>
            </p:cNvPr>
            <p:cNvSpPr/>
            <p:nvPr/>
          </p:nvSpPr>
          <p:spPr>
            <a:xfrm>
              <a:off x="1200912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35D5C285-17FC-4789-B5E3-3021C4E076C4}"/>
                </a:ext>
              </a:extLst>
            </p:cNvPr>
            <p:cNvSpPr/>
            <p:nvPr/>
          </p:nvSpPr>
          <p:spPr>
            <a:xfrm>
              <a:off x="1487424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17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27" name="그룹 126">
            <a:extLst>
              <a:ext uri="{FF2B5EF4-FFF2-40B4-BE49-F238E27FC236}">
                <a16:creationId xmlns:a16="http://schemas.microsoft.com/office/drawing/2014/main" id="{3B9285DC-F177-4DEC-8BF9-18C66B9CAAEF}"/>
              </a:ext>
            </a:extLst>
          </p:cNvPr>
          <p:cNvGrpSpPr/>
          <p:nvPr/>
        </p:nvGrpSpPr>
        <p:grpSpPr>
          <a:xfrm>
            <a:off x="-781275" y="2567682"/>
            <a:ext cx="859536" cy="859536"/>
            <a:chOff x="914400" y="1402080"/>
            <a:chExt cx="859536" cy="859536"/>
          </a:xfrm>
        </p:grpSpPr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727FA7D1-C2EC-4529-8012-1CC485569586}"/>
                </a:ext>
              </a:extLst>
            </p:cNvPr>
            <p:cNvSpPr/>
            <p:nvPr/>
          </p:nvSpPr>
          <p:spPr>
            <a:xfrm>
              <a:off x="914400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BF837FEA-4A0C-4F48-93B8-86D0BE05B41E}"/>
                </a:ext>
              </a:extLst>
            </p:cNvPr>
            <p:cNvSpPr/>
            <p:nvPr/>
          </p:nvSpPr>
          <p:spPr>
            <a:xfrm>
              <a:off x="1200912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09F27668-8DBB-4528-8588-681DEF1C1D4C}"/>
                </a:ext>
              </a:extLst>
            </p:cNvPr>
            <p:cNvSpPr/>
            <p:nvPr/>
          </p:nvSpPr>
          <p:spPr>
            <a:xfrm>
              <a:off x="1487424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1878C2D0-FC01-48DF-AF75-79DAD68771AC}"/>
                </a:ext>
              </a:extLst>
            </p:cNvPr>
            <p:cNvSpPr/>
            <p:nvPr/>
          </p:nvSpPr>
          <p:spPr>
            <a:xfrm>
              <a:off x="914400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B5E3C960-2621-4A52-AFF1-808230166D5F}"/>
                </a:ext>
              </a:extLst>
            </p:cNvPr>
            <p:cNvSpPr/>
            <p:nvPr/>
          </p:nvSpPr>
          <p:spPr>
            <a:xfrm>
              <a:off x="1200912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4E1A1BF6-AC0F-47C8-9705-0B7D1530E2A3}"/>
                </a:ext>
              </a:extLst>
            </p:cNvPr>
            <p:cNvSpPr/>
            <p:nvPr/>
          </p:nvSpPr>
          <p:spPr>
            <a:xfrm>
              <a:off x="1487424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9F121C31-8A5C-4ED5-9802-7D8E067EC6B2}"/>
                </a:ext>
              </a:extLst>
            </p:cNvPr>
            <p:cNvSpPr/>
            <p:nvPr/>
          </p:nvSpPr>
          <p:spPr>
            <a:xfrm>
              <a:off x="914400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5E66D81D-0A81-4982-9090-9FC870D8EE08}"/>
                </a:ext>
              </a:extLst>
            </p:cNvPr>
            <p:cNvSpPr/>
            <p:nvPr/>
          </p:nvSpPr>
          <p:spPr>
            <a:xfrm>
              <a:off x="1200912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9A0F5791-D358-4AAD-96D0-F969D62FE406}"/>
                </a:ext>
              </a:extLst>
            </p:cNvPr>
            <p:cNvSpPr/>
            <p:nvPr/>
          </p:nvSpPr>
          <p:spPr>
            <a:xfrm>
              <a:off x="1487424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37" name="그룹 136">
            <a:extLst>
              <a:ext uri="{FF2B5EF4-FFF2-40B4-BE49-F238E27FC236}">
                <a16:creationId xmlns:a16="http://schemas.microsoft.com/office/drawing/2014/main" id="{8B9AA270-F2EA-41B0-B7A5-68DDC723C4B7}"/>
              </a:ext>
            </a:extLst>
          </p:cNvPr>
          <p:cNvGrpSpPr/>
          <p:nvPr/>
        </p:nvGrpSpPr>
        <p:grpSpPr>
          <a:xfrm>
            <a:off x="3925754" y="1419510"/>
            <a:ext cx="573024" cy="573024"/>
            <a:chOff x="3198659" y="1425869"/>
            <a:chExt cx="573024" cy="573024"/>
          </a:xfrm>
        </p:grpSpPr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EE2761F0-6236-4EB3-B145-17594F5DC8FC}"/>
                </a:ext>
              </a:extLst>
            </p:cNvPr>
            <p:cNvSpPr/>
            <p:nvPr/>
          </p:nvSpPr>
          <p:spPr>
            <a:xfrm>
              <a:off x="3198659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1629C1CE-9BE6-41B8-8C3C-B188829E4A5E}"/>
                </a:ext>
              </a:extLst>
            </p:cNvPr>
            <p:cNvSpPr/>
            <p:nvPr/>
          </p:nvSpPr>
          <p:spPr>
            <a:xfrm>
              <a:off x="3485171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980EBA54-36D7-49B2-9895-4BCF9AB7E379}"/>
                </a:ext>
              </a:extLst>
            </p:cNvPr>
            <p:cNvSpPr/>
            <p:nvPr/>
          </p:nvSpPr>
          <p:spPr>
            <a:xfrm>
              <a:off x="3198659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8AD40682-E0D5-4322-876F-5E0AA708AA74}"/>
                </a:ext>
              </a:extLst>
            </p:cNvPr>
            <p:cNvSpPr/>
            <p:nvPr/>
          </p:nvSpPr>
          <p:spPr>
            <a:xfrm>
              <a:off x="3485171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42" name="그룹 141">
            <a:extLst>
              <a:ext uri="{FF2B5EF4-FFF2-40B4-BE49-F238E27FC236}">
                <a16:creationId xmlns:a16="http://schemas.microsoft.com/office/drawing/2014/main" id="{6CEF646C-2CB3-44EF-A436-3F3D11F5E1C4}"/>
              </a:ext>
            </a:extLst>
          </p:cNvPr>
          <p:cNvGrpSpPr/>
          <p:nvPr/>
        </p:nvGrpSpPr>
        <p:grpSpPr>
          <a:xfrm>
            <a:off x="3822338" y="1557730"/>
            <a:ext cx="573024" cy="573024"/>
            <a:chOff x="3198659" y="1425869"/>
            <a:chExt cx="573024" cy="573024"/>
          </a:xfrm>
        </p:grpSpPr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E921796E-4484-481D-B83D-162A5DA64EBA}"/>
                </a:ext>
              </a:extLst>
            </p:cNvPr>
            <p:cNvSpPr/>
            <p:nvPr/>
          </p:nvSpPr>
          <p:spPr>
            <a:xfrm>
              <a:off x="3198659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EAAAE72A-217A-4E02-8E53-2D16B426DD64}"/>
                </a:ext>
              </a:extLst>
            </p:cNvPr>
            <p:cNvSpPr/>
            <p:nvPr/>
          </p:nvSpPr>
          <p:spPr>
            <a:xfrm>
              <a:off x="3485171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FC493338-E80F-4D3C-BF33-43AA610BC4D3}"/>
                </a:ext>
              </a:extLst>
            </p:cNvPr>
            <p:cNvSpPr/>
            <p:nvPr/>
          </p:nvSpPr>
          <p:spPr>
            <a:xfrm>
              <a:off x="3198659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907CBF0D-E867-42B4-BCBE-5E7ACF736BAF}"/>
                </a:ext>
              </a:extLst>
            </p:cNvPr>
            <p:cNvSpPr/>
            <p:nvPr/>
          </p:nvSpPr>
          <p:spPr>
            <a:xfrm>
              <a:off x="3485171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47" name="그룹 146">
            <a:extLst>
              <a:ext uri="{FF2B5EF4-FFF2-40B4-BE49-F238E27FC236}">
                <a16:creationId xmlns:a16="http://schemas.microsoft.com/office/drawing/2014/main" id="{026515A6-D711-4528-AB20-0CFDA0E83F5F}"/>
              </a:ext>
            </a:extLst>
          </p:cNvPr>
          <p:cNvGrpSpPr/>
          <p:nvPr/>
        </p:nvGrpSpPr>
        <p:grpSpPr>
          <a:xfrm>
            <a:off x="4652849" y="1413151"/>
            <a:ext cx="573024" cy="573024"/>
            <a:chOff x="3198659" y="1425869"/>
            <a:chExt cx="573024" cy="573024"/>
          </a:xfrm>
        </p:grpSpPr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0BE0BC01-68BC-484C-9291-38801E904E46}"/>
                </a:ext>
              </a:extLst>
            </p:cNvPr>
            <p:cNvSpPr/>
            <p:nvPr/>
          </p:nvSpPr>
          <p:spPr>
            <a:xfrm>
              <a:off x="3198659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369896CB-6427-406F-B950-37837311833B}"/>
                </a:ext>
              </a:extLst>
            </p:cNvPr>
            <p:cNvSpPr/>
            <p:nvPr/>
          </p:nvSpPr>
          <p:spPr>
            <a:xfrm>
              <a:off x="3485171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94B607DC-0678-4453-BC7E-2B09F7FB358D}"/>
                </a:ext>
              </a:extLst>
            </p:cNvPr>
            <p:cNvSpPr/>
            <p:nvPr/>
          </p:nvSpPr>
          <p:spPr>
            <a:xfrm>
              <a:off x="3198659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F572788A-FA2C-4CA7-B6C8-06A15553FECB}"/>
                </a:ext>
              </a:extLst>
            </p:cNvPr>
            <p:cNvSpPr/>
            <p:nvPr/>
          </p:nvSpPr>
          <p:spPr>
            <a:xfrm>
              <a:off x="3485171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52" name="그룹 151">
            <a:extLst>
              <a:ext uri="{FF2B5EF4-FFF2-40B4-BE49-F238E27FC236}">
                <a16:creationId xmlns:a16="http://schemas.microsoft.com/office/drawing/2014/main" id="{A3CA9FE0-4560-4CC6-99B7-397DFD1FE12D}"/>
              </a:ext>
            </a:extLst>
          </p:cNvPr>
          <p:cNvGrpSpPr/>
          <p:nvPr/>
        </p:nvGrpSpPr>
        <p:grpSpPr>
          <a:xfrm>
            <a:off x="4549433" y="1551371"/>
            <a:ext cx="573024" cy="573024"/>
            <a:chOff x="3198659" y="1425869"/>
            <a:chExt cx="573024" cy="573024"/>
          </a:xfrm>
        </p:grpSpPr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7AB6B936-899F-47AF-902D-D1EE51729754}"/>
                </a:ext>
              </a:extLst>
            </p:cNvPr>
            <p:cNvSpPr/>
            <p:nvPr/>
          </p:nvSpPr>
          <p:spPr>
            <a:xfrm>
              <a:off x="3198659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A9111A58-DA19-4C1A-B6B6-F0074CC194D2}"/>
                </a:ext>
              </a:extLst>
            </p:cNvPr>
            <p:cNvSpPr/>
            <p:nvPr/>
          </p:nvSpPr>
          <p:spPr>
            <a:xfrm>
              <a:off x="3485171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7A730DE1-025A-48D0-B59F-F900D57CFB3C}"/>
                </a:ext>
              </a:extLst>
            </p:cNvPr>
            <p:cNvSpPr/>
            <p:nvPr/>
          </p:nvSpPr>
          <p:spPr>
            <a:xfrm>
              <a:off x="3198659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6" name="직사각형 155">
              <a:extLst>
                <a:ext uri="{FF2B5EF4-FFF2-40B4-BE49-F238E27FC236}">
                  <a16:creationId xmlns:a16="http://schemas.microsoft.com/office/drawing/2014/main" id="{82DE925E-40ED-4A34-99AE-8ED5E4496574}"/>
                </a:ext>
              </a:extLst>
            </p:cNvPr>
            <p:cNvSpPr/>
            <p:nvPr/>
          </p:nvSpPr>
          <p:spPr>
            <a:xfrm>
              <a:off x="3485171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D52BE125-7F13-4EE3-87A0-5F1C2CCD63D4}"/>
              </a:ext>
            </a:extLst>
          </p:cNvPr>
          <p:cNvSpPr/>
          <p:nvPr/>
        </p:nvSpPr>
        <p:spPr>
          <a:xfrm>
            <a:off x="-516825" y="1765986"/>
            <a:ext cx="567018" cy="5730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618376D1-A620-4D6A-B76D-70057338BFCF}"/>
              </a:ext>
            </a:extLst>
          </p:cNvPr>
          <p:cNvSpPr/>
          <p:nvPr/>
        </p:nvSpPr>
        <p:spPr>
          <a:xfrm>
            <a:off x="389543" y="1759939"/>
            <a:ext cx="567018" cy="5730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DF22C6F2-4ACA-4F5F-8C52-5D244FD08A38}"/>
              </a:ext>
            </a:extLst>
          </p:cNvPr>
          <p:cNvSpPr/>
          <p:nvPr/>
        </p:nvSpPr>
        <p:spPr>
          <a:xfrm>
            <a:off x="-497042" y="2893135"/>
            <a:ext cx="567018" cy="5730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77BDCF26-4678-49B3-AF18-2AC83491254F}"/>
              </a:ext>
            </a:extLst>
          </p:cNvPr>
          <p:cNvSpPr/>
          <p:nvPr/>
        </p:nvSpPr>
        <p:spPr>
          <a:xfrm>
            <a:off x="425440" y="2907622"/>
            <a:ext cx="567018" cy="5730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78658D4C-44C8-4A61-BF5D-0486E12FB5BF}"/>
              </a:ext>
            </a:extLst>
          </p:cNvPr>
          <p:cNvSpPr/>
          <p:nvPr/>
        </p:nvSpPr>
        <p:spPr>
          <a:xfrm>
            <a:off x="455383" y="5606685"/>
            <a:ext cx="4815825" cy="12126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99694AA0-8C22-4492-B547-925D2F946669}"/>
              </a:ext>
            </a:extLst>
          </p:cNvPr>
          <p:cNvSpPr/>
          <p:nvPr/>
        </p:nvSpPr>
        <p:spPr>
          <a:xfrm>
            <a:off x="501103" y="5649357"/>
            <a:ext cx="4721337" cy="54962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569E1151-3B50-4C13-AD77-7A4A5802DEF1}"/>
              </a:ext>
            </a:extLst>
          </p:cNvPr>
          <p:cNvSpPr/>
          <p:nvPr/>
        </p:nvSpPr>
        <p:spPr>
          <a:xfrm>
            <a:off x="555952" y="5697586"/>
            <a:ext cx="2310384" cy="4587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ACAFE41D-6F1E-4DDA-864B-E01C3B6ABE6A}"/>
              </a:ext>
            </a:extLst>
          </p:cNvPr>
          <p:cNvSpPr/>
          <p:nvPr/>
        </p:nvSpPr>
        <p:spPr>
          <a:xfrm>
            <a:off x="2866336" y="5697586"/>
            <a:ext cx="2310384" cy="4587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C06933F4-9783-41CE-A3B4-260E5CB4280C}"/>
              </a:ext>
            </a:extLst>
          </p:cNvPr>
          <p:cNvSpPr/>
          <p:nvPr/>
        </p:nvSpPr>
        <p:spPr>
          <a:xfrm>
            <a:off x="615878" y="5745815"/>
            <a:ext cx="1095701" cy="364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20FE599B-C9FE-439E-A4D5-BCA4B7583CB7}"/>
              </a:ext>
            </a:extLst>
          </p:cNvPr>
          <p:cNvSpPr/>
          <p:nvPr/>
        </p:nvSpPr>
        <p:spPr>
          <a:xfrm>
            <a:off x="1711144" y="5745815"/>
            <a:ext cx="1095701" cy="364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934DD71A-B165-48B4-A06B-8073BDFD13EC}"/>
              </a:ext>
            </a:extLst>
          </p:cNvPr>
          <p:cNvSpPr/>
          <p:nvPr/>
        </p:nvSpPr>
        <p:spPr>
          <a:xfrm>
            <a:off x="658578" y="5791535"/>
            <a:ext cx="50697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29605AAC-517A-484A-8E74-5212A4FE754B}"/>
              </a:ext>
            </a:extLst>
          </p:cNvPr>
          <p:cNvSpPr/>
          <p:nvPr/>
        </p:nvSpPr>
        <p:spPr>
          <a:xfrm>
            <a:off x="1163729" y="5791535"/>
            <a:ext cx="50697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BC519DC0-EF6F-4DFA-A9FC-04CB463EE606}"/>
              </a:ext>
            </a:extLst>
          </p:cNvPr>
          <p:cNvSpPr/>
          <p:nvPr/>
        </p:nvSpPr>
        <p:spPr>
          <a:xfrm>
            <a:off x="699020" y="5828111"/>
            <a:ext cx="210501" cy="21237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4966DD69-403C-42EB-B493-AA7ABB020EB9}"/>
              </a:ext>
            </a:extLst>
          </p:cNvPr>
          <p:cNvSpPr/>
          <p:nvPr/>
        </p:nvSpPr>
        <p:spPr>
          <a:xfrm>
            <a:off x="909520" y="5828111"/>
            <a:ext cx="210501" cy="21237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5D48C29F-D875-4A07-B39F-FD7AF894F7D3}"/>
              </a:ext>
            </a:extLst>
          </p:cNvPr>
          <p:cNvSpPr/>
          <p:nvPr/>
        </p:nvSpPr>
        <p:spPr>
          <a:xfrm>
            <a:off x="1205549" y="5827079"/>
            <a:ext cx="210501" cy="21237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E2DC6481-06B0-41B4-8A8D-E9A60D8AABFB}"/>
              </a:ext>
            </a:extLst>
          </p:cNvPr>
          <p:cNvSpPr/>
          <p:nvPr/>
        </p:nvSpPr>
        <p:spPr>
          <a:xfrm>
            <a:off x="1416049" y="5827079"/>
            <a:ext cx="210501" cy="21237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0C8F9DCA-B7DE-4667-8A5C-974009950BD3}"/>
              </a:ext>
            </a:extLst>
          </p:cNvPr>
          <p:cNvSpPr/>
          <p:nvPr/>
        </p:nvSpPr>
        <p:spPr>
          <a:xfrm>
            <a:off x="1743095" y="5790503"/>
            <a:ext cx="50697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98D8503F-0919-411F-9E02-D423AC882F75}"/>
              </a:ext>
            </a:extLst>
          </p:cNvPr>
          <p:cNvSpPr/>
          <p:nvPr/>
        </p:nvSpPr>
        <p:spPr>
          <a:xfrm>
            <a:off x="2248246" y="5790503"/>
            <a:ext cx="50697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5799CA06-33E8-40DD-B40D-B85997794464}"/>
              </a:ext>
            </a:extLst>
          </p:cNvPr>
          <p:cNvSpPr/>
          <p:nvPr/>
        </p:nvSpPr>
        <p:spPr>
          <a:xfrm>
            <a:off x="1783537" y="5827079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BAC7F5CC-5DA6-4AA2-99D7-75ACDE5BF743}"/>
              </a:ext>
            </a:extLst>
          </p:cNvPr>
          <p:cNvSpPr/>
          <p:nvPr/>
        </p:nvSpPr>
        <p:spPr>
          <a:xfrm>
            <a:off x="1994037" y="5827079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429FF57B-2834-4833-A18B-5D9F34E3C1B3}"/>
              </a:ext>
            </a:extLst>
          </p:cNvPr>
          <p:cNvSpPr/>
          <p:nvPr/>
        </p:nvSpPr>
        <p:spPr>
          <a:xfrm>
            <a:off x="2290066" y="5826047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C75FC08C-0BC2-4C03-95A9-BAF88B7B4B20}"/>
              </a:ext>
            </a:extLst>
          </p:cNvPr>
          <p:cNvSpPr/>
          <p:nvPr/>
        </p:nvSpPr>
        <p:spPr>
          <a:xfrm>
            <a:off x="2500566" y="5826047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861F9A25-8E88-4DDD-82E6-F87A58426664}"/>
              </a:ext>
            </a:extLst>
          </p:cNvPr>
          <p:cNvSpPr/>
          <p:nvPr/>
        </p:nvSpPr>
        <p:spPr>
          <a:xfrm>
            <a:off x="2926262" y="5749847"/>
            <a:ext cx="1095701" cy="364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50541309-DB8D-4BD8-9104-4DEE1DEDCCDD}"/>
              </a:ext>
            </a:extLst>
          </p:cNvPr>
          <p:cNvSpPr/>
          <p:nvPr/>
        </p:nvSpPr>
        <p:spPr>
          <a:xfrm>
            <a:off x="4021528" y="5749847"/>
            <a:ext cx="1095701" cy="364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84C8C20B-16CA-4C49-A50A-34DA558764FC}"/>
              </a:ext>
            </a:extLst>
          </p:cNvPr>
          <p:cNvSpPr/>
          <p:nvPr/>
        </p:nvSpPr>
        <p:spPr>
          <a:xfrm>
            <a:off x="2968962" y="5795567"/>
            <a:ext cx="50697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D0D3E749-A689-439D-BDED-79372F16E8C2}"/>
              </a:ext>
            </a:extLst>
          </p:cNvPr>
          <p:cNvSpPr/>
          <p:nvPr/>
        </p:nvSpPr>
        <p:spPr>
          <a:xfrm>
            <a:off x="3474113" y="5795567"/>
            <a:ext cx="50697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2E26FF0F-3D40-4D19-8F39-11D4EECAFC42}"/>
              </a:ext>
            </a:extLst>
          </p:cNvPr>
          <p:cNvSpPr/>
          <p:nvPr/>
        </p:nvSpPr>
        <p:spPr>
          <a:xfrm>
            <a:off x="3009404" y="5832143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01A63A5D-2378-45C0-9470-FBE60F62D049}"/>
              </a:ext>
            </a:extLst>
          </p:cNvPr>
          <p:cNvSpPr/>
          <p:nvPr/>
        </p:nvSpPr>
        <p:spPr>
          <a:xfrm>
            <a:off x="3219904" y="5832143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FB6E5ABF-DF41-446D-94E7-DEDDA9AD0674}"/>
              </a:ext>
            </a:extLst>
          </p:cNvPr>
          <p:cNvSpPr/>
          <p:nvPr/>
        </p:nvSpPr>
        <p:spPr>
          <a:xfrm>
            <a:off x="3515933" y="5831111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7868F0F2-B8DE-4CB4-825B-FD968CF3455D}"/>
              </a:ext>
            </a:extLst>
          </p:cNvPr>
          <p:cNvSpPr/>
          <p:nvPr/>
        </p:nvSpPr>
        <p:spPr>
          <a:xfrm>
            <a:off x="3726433" y="5831111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14FACF0E-4FD8-46AE-9631-EF68ACBAC209}"/>
              </a:ext>
            </a:extLst>
          </p:cNvPr>
          <p:cNvSpPr/>
          <p:nvPr/>
        </p:nvSpPr>
        <p:spPr>
          <a:xfrm>
            <a:off x="4053479" y="5794535"/>
            <a:ext cx="50697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BC8E70A3-5F17-4522-BCE2-3FE31650FDD0}"/>
              </a:ext>
            </a:extLst>
          </p:cNvPr>
          <p:cNvSpPr/>
          <p:nvPr/>
        </p:nvSpPr>
        <p:spPr>
          <a:xfrm>
            <a:off x="4558630" y="5794535"/>
            <a:ext cx="50697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C759C141-C695-4B1F-88AB-57B4D72B0A6A}"/>
              </a:ext>
            </a:extLst>
          </p:cNvPr>
          <p:cNvSpPr/>
          <p:nvPr/>
        </p:nvSpPr>
        <p:spPr>
          <a:xfrm>
            <a:off x="4093921" y="5831111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437D31D0-F8C4-4B73-859A-A8400F974C88}"/>
              </a:ext>
            </a:extLst>
          </p:cNvPr>
          <p:cNvSpPr/>
          <p:nvPr/>
        </p:nvSpPr>
        <p:spPr>
          <a:xfrm>
            <a:off x="4304421" y="5831111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2" name="직사각형 191">
            <a:extLst>
              <a:ext uri="{FF2B5EF4-FFF2-40B4-BE49-F238E27FC236}">
                <a16:creationId xmlns:a16="http://schemas.microsoft.com/office/drawing/2014/main" id="{2D0F4B7E-6857-4399-9128-8DA0293F4643}"/>
              </a:ext>
            </a:extLst>
          </p:cNvPr>
          <p:cNvSpPr/>
          <p:nvPr/>
        </p:nvSpPr>
        <p:spPr>
          <a:xfrm>
            <a:off x="4600450" y="5830079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04D8FB23-EE21-4D56-84A7-4EC39FA3A801}"/>
              </a:ext>
            </a:extLst>
          </p:cNvPr>
          <p:cNvSpPr/>
          <p:nvPr/>
        </p:nvSpPr>
        <p:spPr>
          <a:xfrm>
            <a:off x="4810950" y="5830079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4" name="직사각형 193">
            <a:extLst>
              <a:ext uri="{FF2B5EF4-FFF2-40B4-BE49-F238E27FC236}">
                <a16:creationId xmlns:a16="http://schemas.microsoft.com/office/drawing/2014/main" id="{7963C08A-58DB-41DC-A97F-204A1A713523}"/>
              </a:ext>
            </a:extLst>
          </p:cNvPr>
          <p:cNvSpPr/>
          <p:nvPr/>
        </p:nvSpPr>
        <p:spPr>
          <a:xfrm>
            <a:off x="501103" y="6228274"/>
            <a:ext cx="4721337" cy="54962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3DD255A0-CB4B-407D-9791-B0456F11D5A0}"/>
              </a:ext>
            </a:extLst>
          </p:cNvPr>
          <p:cNvSpPr/>
          <p:nvPr/>
        </p:nvSpPr>
        <p:spPr>
          <a:xfrm>
            <a:off x="555952" y="6276503"/>
            <a:ext cx="2310384" cy="4587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C24E6C91-AAEA-4499-A6E4-CF72F2CB7059}"/>
              </a:ext>
            </a:extLst>
          </p:cNvPr>
          <p:cNvSpPr/>
          <p:nvPr/>
        </p:nvSpPr>
        <p:spPr>
          <a:xfrm>
            <a:off x="2866336" y="6276503"/>
            <a:ext cx="2310384" cy="4587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81ECC713-6A2B-4BBF-BF61-A8093A2F7F24}"/>
              </a:ext>
            </a:extLst>
          </p:cNvPr>
          <p:cNvSpPr/>
          <p:nvPr/>
        </p:nvSpPr>
        <p:spPr>
          <a:xfrm>
            <a:off x="615878" y="6324732"/>
            <a:ext cx="1095701" cy="364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E7D8A709-7D72-4151-AB3C-2BF0B98B4A24}"/>
              </a:ext>
            </a:extLst>
          </p:cNvPr>
          <p:cNvSpPr/>
          <p:nvPr/>
        </p:nvSpPr>
        <p:spPr>
          <a:xfrm>
            <a:off x="1711144" y="6324732"/>
            <a:ext cx="1095701" cy="364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538612AF-0B93-46EE-BED7-59978F9CFB05}"/>
              </a:ext>
            </a:extLst>
          </p:cNvPr>
          <p:cNvSpPr/>
          <p:nvPr/>
        </p:nvSpPr>
        <p:spPr>
          <a:xfrm>
            <a:off x="658578" y="6370452"/>
            <a:ext cx="50697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9C144640-A051-42C9-B866-86ADB9FD6F9F}"/>
              </a:ext>
            </a:extLst>
          </p:cNvPr>
          <p:cNvSpPr/>
          <p:nvPr/>
        </p:nvSpPr>
        <p:spPr>
          <a:xfrm>
            <a:off x="1163729" y="6370452"/>
            <a:ext cx="50697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2AE89644-FDFF-4E88-995C-81EDC7614F3E}"/>
              </a:ext>
            </a:extLst>
          </p:cNvPr>
          <p:cNvSpPr/>
          <p:nvPr/>
        </p:nvSpPr>
        <p:spPr>
          <a:xfrm>
            <a:off x="699020" y="6407028"/>
            <a:ext cx="210501" cy="21237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8BFAA919-E574-4B49-9C1F-CE2459BCC337}"/>
              </a:ext>
            </a:extLst>
          </p:cNvPr>
          <p:cNvSpPr/>
          <p:nvPr/>
        </p:nvSpPr>
        <p:spPr>
          <a:xfrm>
            <a:off x="909520" y="6407028"/>
            <a:ext cx="210501" cy="21237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5B63CA24-8883-4C60-A731-7A8E4AFCC49E}"/>
              </a:ext>
            </a:extLst>
          </p:cNvPr>
          <p:cNvSpPr/>
          <p:nvPr/>
        </p:nvSpPr>
        <p:spPr>
          <a:xfrm>
            <a:off x="1205549" y="6405996"/>
            <a:ext cx="210501" cy="21237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3D4CEC2E-2D9B-40D6-B493-BDB16E4D1B0D}"/>
              </a:ext>
            </a:extLst>
          </p:cNvPr>
          <p:cNvSpPr/>
          <p:nvPr/>
        </p:nvSpPr>
        <p:spPr>
          <a:xfrm>
            <a:off x="1416049" y="6405996"/>
            <a:ext cx="210501" cy="21237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5" name="직사각형 204">
            <a:extLst>
              <a:ext uri="{FF2B5EF4-FFF2-40B4-BE49-F238E27FC236}">
                <a16:creationId xmlns:a16="http://schemas.microsoft.com/office/drawing/2014/main" id="{99851B37-DCB6-43A2-BE1E-4DAB6FBF7795}"/>
              </a:ext>
            </a:extLst>
          </p:cNvPr>
          <p:cNvSpPr/>
          <p:nvPr/>
        </p:nvSpPr>
        <p:spPr>
          <a:xfrm>
            <a:off x="1743095" y="6369420"/>
            <a:ext cx="50697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6" name="직사각형 205">
            <a:extLst>
              <a:ext uri="{FF2B5EF4-FFF2-40B4-BE49-F238E27FC236}">
                <a16:creationId xmlns:a16="http://schemas.microsoft.com/office/drawing/2014/main" id="{FD07AA39-7018-4203-BA0D-F525E700A146}"/>
              </a:ext>
            </a:extLst>
          </p:cNvPr>
          <p:cNvSpPr/>
          <p:nvPr/>
        </p:nvSpPr>
        <p:spPr>
          <a:xfrm>
            <a:off x="2248246" y="6369420"/>
            <a:ext cx="50697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7" name="직사각형 206">
            <a:extLst>
              <a:ext uri="{FF2B5EF4-FFF2-40B4-BE49-F238E27FC236}">
                <a16:creationId xmlns:a16="http://schemas.microsoft.com/office/drawing/2014/main" id="{6A72C13D-4215-4CC7-91F6-D009D08F71D6}"/>
              </a:ext>
            </a:extLst>
          </p:cNvPr>
          <p:cNvSpPr/>
          <p:nvPr/>
        </p:nvSpPr>
        <p:spPr>
          <a:xfrm>
            <a:off x="1783537" y="6405996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8" name="직사각형 207">
            <a:extLst>
              <a:ext uri="{FF2B5EF4-FFF2-40B4-BE49-F238E27FC236}">
                <a16:creationId xmlns:a16="http://schemas.microsoft.com/office/drawing/2014/main" id="{0E1498EE-8B66-414A-8586-1D487F60D0E5}"/>
              </a:ext>
            </a:extLst>
          </p:cNvPr>
          <p:cNvSpPr/>
          <p:nvPr/>
        </p:nvSpPr>
        <p:spPr>
          <a:xfrm>
            <a:off x="1994037" y="6405996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9" name="직사각형 208">
            <a:extLst>
              <a:ext uri="{FF2B5EF4-FFF2-40B4-BE49-F238E27FC236}">
                <a16:creationId xmlns:a16="http://schemas.microsoft.com/office/drawing/2014/main" id="{3524B046-D9C7-40E7-A2E9-48D189E18231}"/>
              </a:ext>
            </a:extLst>
          </p:cNvPr>
          <p:cNvSpPr/>
          <p:nvPr/>
        </p:nvSpPr>
        <p:spPr>
          <a:xfrm>
            <a:off x="2290066" y="6404964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0" name="직사각형 209">
            <a:extLst>
              <a:ext uri="{FF2B5EF4-FFF2-40B4-BE49-F238E27FC236}">
                <a16:creationId xmlns:a16="http://schemas.microsoft.com/office/drawing/2014/main" id="{51146A68-79CA-47B0-8CE9-A2EE2179E0DD}"/>
              </a:ext>
            </a:extLst>
          </p:cNvPr>
          <p:cNvSpPr/>
          <p:nvPr/>
        </p:nvSpPr>
        <p:spPr>
          <a:xfrm>
            <a:off x="2500566" y="6404964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BBF8DF49-E1F4-4A06-AA9D-0F5C45F02139}"/>
              </a:ext>
            </a:extLst>
          </p:cNvPr>
          <p:cNvSpPr/>
          <p:nvPr/>
        </p:nvSpPr>
        <p:spPr>
          <a:xfrm>
            <a:off x="2926262" y="6328764"/>
            <a:ext cx="1095701" cy="364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B17A5957-F8FF-4C99-9E82-AD682D633001}"/>
              </a:ext>
            </a:extLst>
          </p:cNvPr>
          <p:cNvSpPr/>
          <p:nvPr/>
        </p:nvSpPr>
        <p:spPr>
          <a:xfrm>
            <a:off x="4021528" y="6328764"/>
            <a:ext cx="1095701" cy="364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E7824D92-5CBC-4FBA-8940-3F97108CF536}"/>
              </a:ext>
            </a:extLst>
          </p:cNvPr>
          <p:cNvSpPr/>
          <p:nvPr/>
        </p:nvSpPr>
        <p:spPr>
          <a:xfrm>
            <a:off x="2968962" y="6374484"/>
            <a:ext cx="50697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0F79DAC6-1524-49E8-8DEA-349F506BE241}"/>
              </a:ext>
            </a:extLst>
          </p:cNvPr>
          <p:cNvSpPr/>
          <p:nvPr/>
        </p:nvSpPr>
        <p:spPr>
          <a:xfrm>
            <a:off x="3474113" y="6374484"/>
            <a:ext cx="50697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EA4AEACF-3E2F-48E1-9E65-B18A8652A6FC}"/>
              </a:ext>
            </a:extLst>
          </p:cNvPr>
          <p:cNvSpPr/>
          <p:nvPr/>
        </p:nvSpPr>
        <p:spPr>
          <a:xfrm>
            <a:off x="3009404" y="6411060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6" name="직사각형 215">
            <a:extLst>
              <a:ext uri="{FF2B5EF4-FFF2-40B4-BE49-F238E27FC236}">
                <a16:creationId xmlns:a16="http://schemas.microsoft.com/office/drawing/2014/main" id="{159B6DEA-944B-49F9-B8A9-F8BF30E54EBF}"/>
              </a:ext>
            </a:extLst>
          </p:cNvPr>
          <p:cNvSpPr/>
          <p:nvPr/>
        </p:nvSpPr>
        <p:spPr>
          <a:xfrm>
            <a:off x="3219904" y="6411060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9E965A96-BF4F-480E-A985-DB0FE414C50B}"/>
              </a:ext>
            </a:extLst>
          </p:cNvPr>
          <p:cNvSpPr/>
          <p:nvPr/>
        </p:nvSpPr>
        <p:spPr>
          <a:xfrm>
            <a:off x="3515933" y="6410028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D75F530B-3723-41E2-9D5D-4E8A9052FBB4}"/>
              </a:ext>
            </a:extLst>
          </p:cNvPr>
          <p:cNvSpPr/>
          <p:nvPr/>
        </p:nvSpPr>
        <p:spPr>
          <a:xfrm>
            <a:off x="3726433" y="6410028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028AAC9D-745F-48EB-A73F-724B7D902460}"/>
              </a:ext>
            </a:extLst>
          </p:cNvPr>
          <p:cNvSpPr/>
          <p:nvPr/>
        </p:nvSpPr>
        <p:spPr>
          <a:xfrm>
            <a:off x="4053479" y="6373452"/>
            <a:ext cx="50697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57EA4B5D-034D-475A-9971-2C238949BEDA}"/>
              </a:ext>
            </a:extLst>
          </p:cNvPr>
          <p:cNvSpPr/>
          <p:nvPr/>
        </p:nvSpPr>
        <p:spPr>
          <a:xfrm>
            <a:off x="4558630" y="6373452"/>
            <a:ext cx="50697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1" name="직사각형 220">
            <a:extLst>
              <a:ext uri="{FF2B5EF4-FFF2-40B4-BE49-F238E27FC236}">
                <a16:creationId xmlns:a16="http://schemas.microsoft.com/office/drawing/2014/main" id="{D2866D64-2C4C-4277-8C7A-7CF182D6E3B1}"/>
              </a:ext>
            </a:extLst>
          </p:cNvPr>
          <p:cNvSpPr/>
          <p:nvPr/>
        </p:nvSpPr>
        <p:spPr>
          <a:xfrm>
            <a:off x="4093921" y="6410028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C2AE9E92-4FDC-4EFC-90BE-A9F42280C7AF}"/>
              </a:ext>
            </a:extLst>
          </p:cNvPr>
          <p:cNvSpPr/>
          <p:nvPr/>
        </p:nvSpPr>
        <p:spPr>
          <a:xfrm>
            <a:off x="4304421" y="6410028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4A5AF539-4FFE-4EFA-BF22-4D8F3442DD4B}"/>
              </a:ext>
            </a:extLst>
          </p:cNvPr>
          <p:cNvSpPr/>
          <p:nvPr/>
        </p:nvSpPr>
        <p:spPr>
          <a:xfrm>
            <a:off x="4600450" y="6408996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4" name="직사각형 223">
            <a:extLst>
              <a:ext uri="{FF2B5EF4-FFF2-40B4-BE49-F238E27FC236}">
                <a16:creationId xmlns:a16="http://schemas.microsoft.com/office/drawing/2014/main" id="{E0BA4EFA-F172-4B2C-ACF8-D51B8108C5A0}"/>
              </a:ext>
            </a:extLst>
          </p:cNvPr>
          <p:cNvSpPr/>
          <p:nvPr/>
        </p:nvSpPr>
        <p:spPr>
          <a:xfrm>
            <a:off x="4810950" y="6408996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1623707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536416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 (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그림이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2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장인 경우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)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 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18AFC520-4447-41E1-B0B2-B23826D8A644}"/>
              </a:ext>
            </a:extLst>
          </p:cNvPr>
          <p:cNvSpPr txBox="1"/>
          <p:nvPr/>
        </p:nvSpPr>
        <p:spPr>
          <a:xfrm>
            <a:off x="2083633" y="853709"/>
            <a:ext cx="736611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       (2, 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 2, 2, 2, 2)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col = col.transpose(0, 4, 5, 1, 2, 3).reshape(N*out_h*out_w, -1)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       (2, 2, 2, 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 2, 2)</a:t>
            </a: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7C383C7D-9B9A-403D-A14C-04B6ED0CF6DB}"/>
              </a:ext>
            </a:extLst>
          </p:cNvPr>
          <p:cNvSpPr/>
          <p:nvPr/>
        </p:nvSpPr>
        <p:spPr>
          <a:xfrm>
            <a:off x="5622171" y="853709"/>
            <a:ext cx="645517" cy="312640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highlight>
                <a:srgbClr val="FF0000"/>
              </a:highlight>
              <a:latin typeface="Consolas" panose="020B0609020204030204" pitchFamily="49" charset="0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F7CADA45-D77E-46D8-98AE-82251D6C71FD}"/>
              </a:ext>
            </a:extLst>
          </p:cNvPr>
          <p:cNvSpPr/>
          <p:nvPr/>
        </p:nvSpPr>
        <p:spPr>
          <a:xfrm>
            <a:off x="4628082" y="1360892"/>
            <a:ext cx="645517" cy="312640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highlight>
                <a:srgbClr val="FF0000"/>
              </a:highlight>
              <a:latin typeface="Consolas" panose="020B0609020204030204" pitchFamily="49" charset="0"/>
            </a:endParaRPr>
          </a:p>
        </p:txBody>
      </p:sp>
      <p:cxnSp>
        <p:nvCxnSpPr>
          <p:cNvPr id="146" name="직선 화살표 연결선 145">
            <a:extLst>
              <a:ext uri="{FF2B5EF4-FFF2-40B4-BE49-F238E27FC236}">
                <a16:creationId xmlns:a16="http://schemas.microsoft.com/office/drawing/2014/main" id="{77A952A0-B660-4CF6-B6E0-14CA1CB0449F}"/>
              </a:ext>
            </a:extLst>
          </p:cNvPr>
          <p:cNvCxnSpPr>
            <a:stCxn id="144" idx="2"/>
            <a:endCxn id="145" idx="0"/>
          </p:cNvCxnSpPr>
          <p:nvPr/>
        </p:nvCxnSpPr>
        <p:spPr>
          <a:xfrm flipH="1">
            <a:off x="4950841" y="1166349"/>
            <a:ext cx="994089" cy="19454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DE7EB6E9-307F-4961-A1B8-2356268D383A}"/>
              </a:ext>
            </a:extLst>
          </p:cNvPr>
          <p:cNvSpPr/>
          <p:nvPr/>
        </p:nvSpPr>
        <p:spPr>
          <a:xfrm>
            <a:off x="4698886" y="853709"/>
            <a:ext cx="842605" cy="312640"/>
          </a:xfrm>
          <a:prstGeom prst="rect">
            <a:avLst/>
          </a:prstGeom>
          <a:noFill/>
          <a:ln w="19050"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highlight>
                <a:srgbClr val="FF0000"/>
              </a:highlight>
              <a:latin typeface="Consolas" panose="020B0609020204030204" pitchFamily="49" charset="0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60B770F0-6D71-4923-A633-EE14C4223284}"/>
              </a:ext>
            </a:extLst>
          </p:cNvPr>
          <p:cNvSpPr/>
          <p:nvPr/>
        </p:nvSpPr>
        <p:spPr>
          <a:xfrm>
            <a:off x="5354278" y="1358617"/>
            <a:ext cx="842605" cy="312640"/>
          </a:xfrm>
          <a:prstGeom prst="rect">
            <a:avLst/>
          </a:prstGeom>
          <a:noFill/>
          <a:ln w="19050"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highlight>
                <a:srgbClr val="FF0000"/>
              </a:highlight>
              <a:latin typeface="Consolas" panose="020B0609020204030204" pitchFamily="49" charset="0"/>
            </a:endParaRPr>
          </a:p>
        </p:txBody>
      </p:sp>
      <p:cxnSp>
        <p:nvCxnSpPr>
          <p:cNvPr id="149" name="직선 화살표 연결선 148">
            <a:extLst>
              <a:ext uri="{FF2B5EF4-FFF2-40B4-BE49-F238E27FC236}">
                <a16:creationId xmlns:a16="http://schemas.microsoft.com/office/drawing/2014/main" id="{6E663E31-A060-4517-BB60-5B350A698F9F}"/>
              </a:ext>
            </a:extLst>
          </p:cNvPr>
          <p:cNvCxnSpPr>
            <a:cxnSpLocks/>
            <a:stCxn id="147" idx="2"/>
            <a:endCxn id="148" idx="0"/>
          </p:cNvCxnSpPr>
          <p:nvPr/>
        </p:nvCxnSpPr>
        <p:spPr>
          <a:xfrm>
            <a:off x="5120189" y="1166349"/>
            <a:ext cx="655392" cy="19226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7" name="그룹 6">
            <a:extLst>
              <a:ext uri="{FF2B5EF4-FFF2-40B4-BE49-F238E27FC236}">
                <a16:creationId xmlns:a16="http://schemas.microsoft.com/office/drawing/2014/main" id="{F9027CDE-D028-498E-8DAE-651A5E3A7878}"/>
              </a:ext>
            </a:extLst>
          </p:cNvPr>
          <p:cNvGrpSpPr/>
          <p:nvPr/>
        </p:nvGrpSpPr>
        <p:grpSpPr>
          <a:xfrm>
            <a:off x="-278577" y="2330373"/>
            <a:ext cx="5559689" cy="2850333"/>
            <a:chOff x="455383" y="4350315"/>
            <a:chExt cx="4815825" cy="2468970"/>
          </a:xfrm>
        </p:grpSpPr>
        <p:sp>
          <p:nvSpPr>
            <p:cNvPr id="308" name="직사각형 307">
              <a:extLst>
                <a:ext uri="{FF2B5EF4-FFF2-40B4-BE49-F238E27FC236}">
                  <a16:creationId xmlns:a16="http://schemas.microsoft.com/office/drawing/2014/main" id="{B78F6B82-F98C-4484-9297-9F26401CD52B}"/>
                </a:ext>
              </a:extLst>
            </p:cNvPr>
            <p:cNvSpPr/>
            <p:nvPr/>
          </p:nvSpPr>
          <p:spPr>
            <a:xfrm>
              <a:off x="455383" y="4350315"/>
              <a:ext cx="4815825" cy="121260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9" name="직사각형 308">
              <a:extLst>
                <a:ext uri="{FF2B5EF4-FFF2-40B4-BE49-F238E27FC236}">
                  <a16:creationId xmlns:a16="http://schemas.microsoft.com/office/drawing/2014/main" id="{B12CA31B-6892-4BB0-B2C2-4C0E532CCED0}"/>
                </a:ext>
              </a:extLst>
            </p:cNvPr>
            <p:cNvSpPr/>
            <p:nvPr/>
          </p:nvSpPr>
          <p:spPr>
            <a:xfrm>
              <a:off x="501103" y="4392987"/>
              <a:ext cx="4721337" cy="5496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0" name="직사각형 309">
              <a:extLst>
                <a:ext uri="{FF2B5EF4-FFF2-40B4-BE49-F238E27FC236}">
                  <a16:creationId xmlns:a16="http://schemas.microsoft.com/office/drawing/2014/main" id="{9EE3775B-9009-47D2-AA0F-A5A3F64C70E0}"/>
                </a:ext>
              </a:extLst>
            </p:cNvPr>
            <p:cNvSpPr/>
            <p:nvPr/>
          </p:nvSpPr>
          <p:spPr>
            <a:xfrm>
              <a:off x="555952" y="4441216"/>
              <a:ext cx="2310384" cy="45872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1" name="직사각형 310">
              <a:extLst>
                <a:ext uri="{FF2B5EF4-FFF2-40B4-BE49-F238E27FC236}">
                  <a16:creationId xmlns:a16="http://schemas.microsoft.com/office/drawing/2014/main" id="{9539B83C-FD2B-4CD8-B544-6BD627C15749}"/>
                </a:ext>
              </a:extLst>
            </p:cNvPr>
            <p:cNvSpPr/>
            <p:nvPr/>
          </p:nvSpPr>
          <p:spPr>
            <a:xfrm>
              <a:off x="2866336" y="4441216"/>
              <a:ext cx="2310384" cy="45872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2" name="직사각형 311">
              <a:extLst>
                <a:ext uri="{FF2B5EF4-FFF2-40B4-BE49-F238E27FC236}">
                  <a16:creationId xmlns:a16="http://schemas.microsoft.com/office/drawing/2014/main" id="{19B2685E-D5F4-4EBB-9D50-160B02DA6DC5}"/>
                </a:ext>
              </a:extLst>
            </p:cNvPr>
            <p:cNvSpPr/>
            <p:nvPr/>
          </p:nvSpPr>
          <p:spPr>
            <a:xfrm>
              <a:off x="615878" y="4489445"/>
              <a:ext cx="1095701" cy="36477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3" name="직사각형 312">
              <a:extLst>
                <a:ext uri="{FF2B5EF4-FFF2-40B4-BE49-F238E27FC236}">
                  <a16:creationId xmlns:a16="http://schemas.microsoft.com/office/drawing/2014/main" id="{F5C08412-8299-4481-A079-21EE290E5643}"/>
                </a:ext>
              </a:extLst>
            </p:cNvPr>
            <p:cNvSpPr/>
            <p:nvPr/>
          </p:nvSpPr>
          <p:spPr>
            <a:xfrm>
              <a:off x="1711144" y="4489445"/>
              <a:ext cx="1095701" cy="36477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4" name="직사각형 313">
              <a:extLst>
                <a:ext uri="{FF2B5EF4-FFF2-40B4-BE49-F238E27FC236}">
                  <a16:creationId xmlns:a16="http://schemas.microsoft.com/office/drawing/2014/main" id="{8AEF4F23-9A1A-4142-A5E9-34FF0624FFEE}"/>
                </a:ext>
              </a:extLst>
            </p:cNvPr>
            <p:cNvSpPr/>
            <p:nvPr/>
          </p:nvSpPr>
          <p:spPr>
            <a:xfrm>
              <a:off x="658578" y="4535165"/>
              <a:ext cx="506974" cy="2824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5" name="직사각형 314">
              <a:extLst>
                <a:ext uri="{FF2B5EF4-FFF2-40B4-BE49-F238E27FC236}">
                  <a16:creationId xmlns:a16="http://schemas.microsoft.com/office/drawing/2014/main" id="{F6FF8760-FA3B-418F-8DA3-59B258F2FF4E}"/>
                </a:ext>
              </a:extLst>
            </p:cNvPr>
            <p:cNvSpPr/>
            <p:nvPr/>
          </p:nvSpPr>
          <p:spPr>
            <a:xfrm>
              <a:off x="1163729" y="4535165"/>
              <a:ext cx="506974" cy="2824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6" name="직사각형 315">
              <a:extLst>
                <a:ext uri="{FF2B5EF4-FFF2-40B4-BE49-F238E27FC236}">
                  <a16:creationId xmlns:a16="http://schemas.microsoft.com/office/drawing/2014/main" id="{A5662208-C899-4FAD-98B9-53E71D42734F}"/>
                </a:ext>
              </a:extLst>
            </p:cNvPr>
            <p:cNvSpPr/>
            <p:nvPr/>
          </p:nvSpPr>
          <p:spPr>
            <a:xfrm>
              <a:off x="699020" y="4571741"/>
              <a:ext cx="210501" cy="21237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7" name="직사각형 316">
              <a:extLst>
                <a:ext uri="{FF2B5EF4-FFF2-40B4-BE49-F238E27FC236}">
                  <a16:creationId xmlns:a16="http://schemas.microsoft.com/office/drawing/2014/main" id="{510BB728-88AF-452A-BB3E-20A2ADA682A0}"/>
                </a:ext>
              </a:extLst>
            </p:cNvPr>
            <p:cNvSpPr/>
            <p:nvPr/>
          </p:nvSpPr>
          <p:spPr>
            <a:xfrm>
              <a:off x="909520" y="4571741"/>
              <a:ext cx="210501" cy="21237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8" name="직사각형 317">
              <a:extLst>
                <a:ext uri="{FF2B5EF4-FFF2-40B4-BE49-F238E27FC236}">
                  <a16:creationId xmlns:a16="http://schemas.microsoft.com/office/drawing/2014/main" id="{30231859-4FA7-4398-91D2-077E2F5028F5}"/>
                </a:ext>
              </a:extLst>
            </p:cNvPr>
            <p:cNvSpPr/>
            <p:nvPr/>
          </p:nvSpPr>
          <p:spPr>
            <a:xfrm>
              <a:off x="1205549" y="4570709"/>
              <a:ext cx="210501" cy="21237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9" name="직사각형 318">
              <a:extLst>
                <a:ext uri="{FF2B5EF4-FFF2-40B4-BE49-F238E27FC236}">
                  <a16:creationId xmlns:a16="http://schemas.microsoft.com/office/drawing/2014/main" id="{A080B095-3BB1-488C-A42B-A916BF5DEB99}"/>
                </a:ext>
              </a:extLst>
            </p:cNvPr>
            <p:cNvSpPr/>
            <p:nvPr/>
          </p:nvSpPr>
          <p:spPr>
            <a:xfrm>
              <a:off x="1416049" y="4570709"/>
              <a:ext cx="210501" cy="21237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0" name="직사각형 319">
              <a:extLst>
                <a:ext uri="{FF2B5EF4-FFF2-40B4-BE49-F238E27FC236}">
                  <a16:creationId xmlns:a16="http://schemas.microsoft.com/office/drawing/2014/main" id="{6D7B6ABE-EFFE-4C2B-83C6-BE7824A7F3FA}"/>
                </a:ext>
              </a:extLst>
            </p:cNvPr>
            <p:cNvSpPr/>
            <p:nvPr/>
          </p:nvSpPr>
          <p:spPr>
            <a:xfrm>
              <a:off x="1743095" y="4534133"/>
              <a:ext cx="506974" cy="2824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1" name="직사각형 320">
              <a:extLst>
                <a:ext uri="{FF2B5EF4-FFF2-40B4-BE49-F238E27FC236}">
                  <a16:creationId xmlns:a16="http://schemas.microsoft.com/office/drawing/2014/main" id="{62815F78-D342-482D-961D-723CF7E10AB4}"/>
                </a:ext>
              </a:extLst>
            </p:cNvPr>
            <p:cNvSpPr/>
            <p:nvPr/>
          </p:nvSpPr>
          <p:spPr>
            <a:xfrm>
              <a:off x="2248246" y="4534133"/>
              <a:ext cx="506974" cy="2824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2" name="직사각형 321">
              <a:extLst>
                <a:ext uri="{FF2B5EF4-FFF2-40B4-BE49-F238E27FC236}">
                  <a16:creationId xmlns:a16="http://schemas.microsoft.com/office/drawing/2014/main" id="{340D234D-972D-4CDC-943B-AC0210A7C42D}"/>
                </a:ext>
              </a:extLst>
            </p:cNvPr>
            <p:cNvSpPr/>
            <p:nvPr/>
          </p:nvSpPr>
          <p:spPr>
            <a:xfrm>
              <a:off x="1783537" y="4570709"/>
              <a:ext cx="210501" cy="21237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3" name="직사각형 322">
              <a:extLst>
                <a:ext uri="{FF2B5EF4-FFF2-40B4-BE49-F238E27FC236}">
                  <a16:creationId xmlns:a16="http://schemas.microsoft.com/office/drawing/2014/main" id="{FC5E2155-0156-4071-A3D1-50C10597FFA0}"/>
                </a:ext>
              </a:extLst>
            </p:cNvPr>
            <p:cNvSpPr/>
            <p:nvPr/>
          </p:nvSpPr>
          <p:spPr>
            <a:xfrm>
              <a:off x="1994037" y="4570709"/>
              <a:ext cx="210501" cy="21237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4" name="직사각형 323">
              <a:extLst>
                <a:ext uri="{FF2B5EF4-FFF2-40B4-BE49-F238E27FC236}">
                  <a16:creationId xmlns:a16="http://schemas.microsoft.com/office/drawing/2014/main" id="{900C66AF-75AE-4ECD-A1EA-725475DEB790}"/>
                </a:ext>
              </a:extLst>
            </p:cNvPr>
            <p:cNvSpPr/>
            <p:nvPr/>
          </p:nvSpPr>
          <p:spPr>
            <a:xfrm>
              <a:off x="2290066" y="4569677"/>
              <a:ext cx="210501" cy="21237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0" name="직사각형 329">
              <a:extLst>
                <a:ext uri="{FF2B5EF4-FFF2-40B4-BE49-F238E27FC236}">
                  <a16:creationId xmlns:a16="http://schemas.microsoft.com/office/drawing/2014/main" id="{C2416F21-F44E-498F-AC83-4C98C8009175}"/>
                </a:ext>
              </a:extLst>
            </p:cNvPr>
            <p:cNvSpPr/>
            <p:nvPr/>
          </p:nvSpPr>
          <p:spPr>
            <a:xfrm>
              <a:off x="2500566" y="4569677"/>
              <a:ext cx="210501" cy="21237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1" name="직사각형 330">
              <a:extLst>
                <a:ext uri="{FF2B5EF4-FFF2-40B4-BE49-F238E27FC236}">
                  <a16:creationId xmlns:a16="http://schemas.microsoft.com/office/drawing/2014/main" id="{22E8B8FE-CD7E-457D-98AC-16B85A706FCB}"/>
                </a:ext>
              </a:extLst>
            </p:cNvPr>
            <p:cNvSpPr/>
            <p:nvPr/>
          </p:nvSpPr>
          <p:spPr>
            <a:xfrm>
              <a:off x="2926262" y="4493477"/>
              <a:ext cx="1095701" cy="36477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2" name="직사각형 331">
              <a:extLst>
                <a:ext uri="{FF2B5EF4-FFF2-40B4-BE49-F238E27FC236}">
                  <a16:creationId xmlns:a16="http://schemas.microsoft.com/office/drawing/2014/main" id="{4265A3B9-DDE2-45EE-97B4-98FA1935BF52}"/>
                </a:ext>
              </a:extLst>
            </p:cNvPr>
            <p:cNvSpPr/>
            <p:nvPr/>
          </p:nvSpPr>
          <p:spPr>
            <a:xfrm>
              <a:off x="4021528" y="4493477"/>
              <a:ext cx="1095701" cy="36477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3" name="직사각형 332">
              <a:extLst>
                <a:ext uri="{FF2B5EF4-FFF2-40B4-BE49-F238E27FC236}">
                  <a16:creationId xmlns:a16="http://schemas.microsoft.com/office/drawing/2014/main" id="{02995204-4FCB-482D-8E4F-E963870BF5EF}"/>
                </a:ext>
              </a:extLst>
            </p:cNvPr>
            <p:cNvSpPr/>
            <p:nvPr/>
          </p:nvSpPr>
          <p:spPr>
            <a:xfrm>
              <a:off x="2968962" y="4539197"/>
              <a:ext cx="506974" cy="2824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4" name="직사각형 333">
              <a:extLst>
                <a:ext uri="{FF2B5EF4-FFF2-40B4-BE49-F238E27FC236}">
                  <a16:creationId xmlns:a16="http://schemas.microsoft.com/office/drawing/2014/main" id="{99F1B5CD-4696-4B8F-87D7-BF7EA8B51D11}"/>
                </a:ext>
              </a:extLst>
            </p:cNvPr>
            <p:cNvSpPr/>
            <p:nvPr/>
          </p:nvSpPr>
          <p:spPr>
            <a:xfrm>
              <a:off x="3474113" y="4539197"/>
              <a:ext cx="506974" cy="2824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5" name="직사각형 334">
              <a:extLst>
                <a:ext uri="{FF2B5EF4-FFF2-40B4-BE49-F238E27FC236}">
                  <a16:creationId xmlns:a16="http://schemas.microsoft.com/office/drawing/2014/main" id="{628A3515-12C8-4D1F-BD48-6010431A70E7}"/>
                </a:ext>
              </a:extLst>
            </p:cNvPr>
            <p:cNvSpPr/>
            <p:nvPr/>
          </p:nvSpPr>
          <p:spPr>
            <a:xfrm>
              <a:off x="3009404" y="4575773"/>
              <a:ext cx="210501" cy="21237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6" name="직사각형 335">
              <a:extLst>
                <a:ext uri="{FF2B5EF4-FFF2-40B4-BE49-F238E27FC236}">
                  <a16:creationId xmlns:a16="http://schemas.microsoft.com/office/drawing/2014/main" id="{A8CC4A20-CC9B-4EDD-9E35-A37279AD5F5C}"/>
                </a:ext>
              </a:extLst>
            </p:cNvPr>
            <p:cNvSpPr/>
            <p:nvPr/>
          </p:nvSpPr>
          <p:spPr>
            <a:xfrm>
              <a:off x="3219904" y="4575773"/>
              <a:ext cx="210501" cy="21237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7" name="직사각형 336">
              <a:extLst>
                <a:ext uri="{FF2B5EF4-FFF2-40B4-BE49-F238E27FC236}">
                  <a16:creationId xmlns:a16="http://schemas.microsoft.com/office/drawing/2014/main" id="{01ED48AE-2D3B-4D00-A47A-B782205FAD5D}"/>
                </a:ext>
              </a:extLst>
            </p:cNvPr>
            <p:cNvSpPr/>
            <p:nvPr/>
          </p:nvSpPr>
          <p:spPr>
            <a:xfrm>
              <a:off x="3515933" y="4574741"/>
              <a:ext cx="210501" cy="21237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8" name="직사각형 337">
              <a:extLst>
                <a:ext uri="{FF2B5EF4-FFF2-40B4-BE49-F238E27FC236}">
                  <a16:creationId xmlns:a16="http://schemas.microsoft.com/office/drawing/2014/main" id="{87EAA605-FB54-447E-9ECC-A386C0EA8C51}"/>
                </a:ext>
              </a:extLst>
            </p:cNvPr>
            <p:cNvSpPr/>
            <p:nvPr/>
          </p:nvSpPr>
          <p:spPr>
            <a:xfrm>
              <a:off x="3726433" y="4574741"/>
              <a:ext cx="210501" cy="21237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9" name="직사각형 338">
              <a:extLst>
                <a:ext uri="{FF2B5EF4-FFF2-40B4-BE49-F238E27FC236}">
                  <a16:creationId xmlns:a16="http://schemas.microsoft.com/office/drawing/2014/main" id="{3587D25F-9C7D-4744-8A64-BC182A81DE9C}"/>
                </a:ext>
              </a:extLst>
            </p:cNvPr>
            <p:cNvSpPr/>
            <p:nvPr/>
          </p:nvSpPr>
          <p:spPr>
            <a:xfrm>
              <a:off x="4053479" y="4538165"/>
              <a:ext cx="506974" cy="2824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0" name="직사각형 339">
              <a:extLst>
                <a:ext uri="{FF2B5EF4-FFF2-40B4-BE49-F238E27FC236}">
                  <a16:creationId xmlns:a16="http://schemas.microsoft.com/office/drawing/2014/main" id="{DA5977E7-CA3B-4BBD-B2F2-639130803B67}"/>
                </a:ext>
              </a:extLst>
            </p:cNvPr>
            <p:cNvSpPr/>
            <p:nvPr/>
          </p:nvSpPr>
          <p:spPr>
            <a:xfrm>
              <a:off x="4558630" y="4538165"/>
              <a:ext cx="506974" cy="2824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1" name="직사각형 340">
              <a:extLst>
                <a:ext uri="{FF2B5EF4-FFF2-40B4-BE49-F238E27FC236}">
                  <a16:creationId xmlns:a16="http://schemas.microsoft.com/office/drawing/2014/main" id="{4E507C3B-2C5B-48DA-88A2-83A24ED0BFA4}"/>
                </a:ext>
              </a:extLst>
            </p:cNvPr>
            <p:cNvSpPr/>
            <p:nvPr/>
          </p:nvSpPr>
          <p:spPr>
            <a:xfrm>
              <a:off x="4093921" y="4574741"/>
              <a:ext cx="210501" cy="21237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2" name="직사각형 341">
              <a:extLst>
                <a:ext uri="{FF2B5EF4-FFF2-40B4-BE49-F238E27FC236}">
                  <a16:creationId xmlns:a16="http://schemas.microsoft.com/office/drawing/2014/main" id="{0AD47EEC-5DA4-411F-A106-4A42FB17888F}"/>
                </a:ext>
              </a:extLst>
            </p:cNvPr>
            <p:cNvSpPr/>
            <p:nvPr/>
          </p:nvSpPr>
          <p:spPr>
            <a:xfrm>
              <a:off x="4304421" y="4574741"/>
              <a:ext cx="210501" cy="21237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3" name="직사각형 342">
              <a:extLst>
                <a:ext uri="{FF2B5EF4-FFF2-40B4-BE49-F238E27FC236}">
                  <a16:creationId xmlns:a16="http://schemas.microsoft.com/office/drawing/2014/main" id="{2D64FBF4-AD84-46D4-B040-A46D3154BCB7}"/>
                </a:ext>
              </a:extLst>
            </p:cNvPr>
            <p:cNvSpPr/>
            <p:nvPr/>
          </p:nvSpPr>
          <p:spPr>
            <a:xfrm>
              <a:off x="4600450" y="4573709"/>
              <a:ext cx="210501" cy="21237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4" name="직사각형 343">
              <a:extLst>
                <a:ext uri="{FF2B5EF4-FFF2-40B4-BE49-F238E27FC236}">
                  <a16:creationId xmlns:a16="http://schemas.microsoft.com/office/drawing/2014/main" id="{6293E8F2-0616-4049-AEF2-D59D45C81AA0}"/>
                </a:ext>
              </a:extLst>
            </p:cNvPr>
            <p:cNvSpPr/>
            <p:nvPr/>
          </p:nvSpPr>
          <p:spPr>
            <a:xfrm>
              <a:off x="4810950" y="4573709"/>
              <a:ext cx="210501" cy="21237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5" name="직사각형 344">
              <a:extLst>
                <a:ext uri="{FF2B5EF4-FFF2-40B4-BE49-F238E27FC236}">
                  <a16:creationId xmlns:a16="http://schemas.microsoft.com/office/drawing/2014/main" id="{F1913D78-F3F3-4645-BB5B-1C3498050542}"/>
                </a:ext>
              </a:extLst>
            </p:cNvPr>
            <p:cNvSpPr/>
            <p:nvPr/>
          </p:nvSpPr>
          <p:spPr>
            <a:xfrm>
              <a:off x="501103" y="4971904"/>
              <a:ext cx="4721337" cy="5496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6" name="직사각형 345">
              <a:extLst>
                <a:ext uri="{FF2B5EF4-FFF2-40B4-BE49-F238E27FC236}">
                  <a16:creationId xmlns:a16="http://schemas.microsoft.com/office/drawing/2014/main" id="{E8F50FD8-96A2-4DCF-B35B-E1166BB361AC}"/>
                </a:ext>
              </a:extLst>
            </p:cNvPr>
            <p:cNvSpPr/>
            <p:nvPr/>
          </p:nvSpPr>
          <p:spPr>
            <a:xfrm>
              <a:off x="555952" y="5020133"/>
              <a:ext cx="2310384" cy="45872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7" name="직사각형 346">
              <a:extLst>
                <a:ext uri="{FF2B5EF4-FFF2-40B4-BE49-F238E27FC236}">
                  <a16:creationId xmlns:a16="http://schemas.microsoft.com/office/drawing/2014/main" id="{3EC36C88-DFF6-4E75-BC0B-761DCD6DCE76}"/>
                </a:ext>
              </a:extLst>
            </p:cNvPr>
            <p:cNvSpPr/>
            <p:nvPr/>
          </p:nvSpPr>
          <p:spPr>
            <a:xfrm>
              <a:off x="2866336" y="5020133"/>
              <a:ext cx="2310384" cy="45872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8" name="직사각형 347">
              <a:extLst>
                <a:ext uri="{FF2B5EF4-FFF2-40B4-BE49-F238E27FC236}">
                  <a16:creationId xmlns:a16="http://schemas.microsoft.com/office/drawing/2014/main" id="{D87AE15E-617A-4B3E-A0A6-E85F3ECFC16A}"/>
                </a:ext>
              </a:extLst>
            </p:cNvPr>
            <p:cNvSpPr/>
            <p:nvPr/>
          </p:nvSpPr>
          <p:spPr>
            <a:xfrm>
              <a:off x="615878" y="5068362"/>
              <a:ext cx="1095701" cy="36477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9" name="직사각형 348">
              <a:extLst>
                <a:ext uri="{FF2B5EF4-FFF2-40B4-BE49-F238E27FC236}">
                  <a16:creationId xmlns:a16="http://schemas.microsoft.com/office/drawing/2014/main" id="{46F5A91C-1062-4F2A-AC84-76CECFAC8287}"/>
                </a:ext>
              </a:extLst>
            </p:cNvPr>
            <p:cNvSpPr/>
            <p:nvPr/>
          </p:nvSpPr>
          <p:spPr>
            <a:xfrm>
              <a:off x="1711144" y="5068362"/>
              <a:ext cx="1095701" cy="36477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0" name="직사각형 349">
              <a:extLst>
                <a:ext uri="{FF2B5EF4-FFF2-40B4-BE49-F238E27FC236}">
                  <a16:creationId xmlns:a16="http://schemas.microsoft.com/office/drawing/2014/main" id="{659F1B1E-5CAE-42A1-8363-E444FF531731}"/>
                </a:ext>
              </a:extLst>
            </p:cNvPr>
            <p:cNvSpPr/>
            <p:nvPr/>
          </p:nvSpPr>
          <p:spPr>
            <a:xfrm>
              <a:off x="658578" y="5114082"/>
              <a:ext cx="506974" cy="2824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1" name="직사각형 350">
              <a:extLst>
                <a:ext uri="{FF2B5EF4-FFF2-40B4-BE49-F238E27FC236}">
                  <a16:creationId xmlns:a16="http://schemas.microsoft.com/office/drawing/2014/main" id="{8D1ABBBC-EEB6-4AF0-8C12-3D4301ED46E9}"/>
                </a:ext>
              </a:extLst>
            </p:cNvPr>
            <p:cNvSpPr/>
            <p:nvPr/>
          </p:nvSpPr>
          <p:spPr>
            <a:xfrm>
              <a:off x="1163729" y="5114082"/>
              <a:ext cx="506974" cy="2824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2" name="직사각형 351">
              <a:extLst>
                <a:ext uri="{FF2B5EF4-FFF2-40B4-BE49-F238E27FC236}">
                  <a16:creationId xmlns:a16="http://schemas.microsoft.com/office/drawing/2014/main" id="{8D1DD2B2-D884-4D9B-96A6-76D06291BF59}"/>
                </a:ext>
              </a:extLst>
            </p:cNvPr>
            <p:cNvSpPr/>
            <p:nvPr/>
          </p:nvSpPr>
          <p:spPr>
            <a:xfrm>
              <a:off x="699020" y="5150658"/>
              <a:ext cx="210501" cy="21237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6" name="직사각형 435">
              <a:extLst>
                <a:ext uri="{FF2B5EF4-FFF2-40B4-BE49-F238E27FC236}">
                  <a16:creationId xmlns:a16="http://schemas.microsoft.com/office/drawing/2014/main" id="{63323A6D-333D-40C5-8F1F-8A11323C5B34}"/>
                </a:ext>
              </a:extLst>
            </p:cNvPr>
            <p:cNvSpPr/>
            <p:nvPr/>
          </p:nvSpPr>
          <p:spPr>
            <a:xfrm>
              <a:off x="909520" y="5150658"/>
              <a:ext cx="210501" cy="21237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7" name="직사각형 436">
              <a:extLst>
                <a:ext uri="{FF2B5EF4-FFF2-40B4-BE49-F238E27FC236}">
                  <a16:creationId xmlns:a16="http://schemas.microsoft.com/office/drawing/2014/main" id="{85F043C6-DC60-443C-8F06-6755D2287188}"/>
                </a:ext>
              </a:extLst>
            </p:cNvPr>
            <p:cNvSpPr/>
            <p:nvPr/>
          </p:nvSpPr>
          <p:spPr>
            <a:xfrm>
              <a:off x="1205549" y="5149626"/>
              <a:ext cx="210501" cy="21237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8" name="직사각형 437">
              <a:extLst>
                <a:ext uri="{FF2B5EF4-FFF2-40B4-BE49-F238E27FC236}">
                  <a16:creationId xmlns:a16="http://schemas.microsoft.com/office/drawing/2014/main" id="{C922BC27-0068-4BC4-B42E-F6F2A82A7195}"/>
                </a:ext>
              </a:extLst>
            </p:cNvPr>
            <p:cNvSpPr/>
            <p:nvPr/>
          </p:nvSpPr>
          <p:spPr>
            <a:xfrm>
              <a:off x="1416049" y="5149626"/>
              <a:ext cx="210501" cy="21237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9" name="직사각형 438">
              <a:extLst>
                <a:ext uri="{FF2B5EF4-FFF2-40B4-BE49-F238E27FC236}">
                  <a16:creationId xmlns:a16="http://schemas.microsoft.com/office/drawing/2014/main" id="{1BD8219F-AD43-4CE1-ABD4-CE471DDEF0B2}"/>
                </a:ext>
              </a:extLst>
            </p:cNvPr>
            <p:cNvSpPr/>
            <p:nvPr/>
          </p:nvSpPr>
          <p:spPr>
            <a:xfrm>
              <a:off x="1743095" y="5113050"/>
              <a:ext cx="506974" cy="2824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0" name="직사각형 439">
              <a:extLst>
                <a:ext uri="{FF2B5EF4-FFF2-40B4-BE49-F238E27FC236}">
                  <a16:creationId xmlns:a16="http://schemas.microsoft.com/office/drawing/2014/main" id="{34B9ECE0-A4DB-4EAA-878D-2C4D1ECC06B3}"/>
                </a:ext>
              </a:extLst>
            </p:cNvPr>
            <p:cNvSpPr/>
            <p:nvPr/>
          </p:nvSpPr>
          <p:spPr>
            <a:xfrm>
              <a:off x="2248246" y="5113050"/>
              <a:ext cx="506974" cy="2824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1" name="직사각형 440">
              <a:extLst>
                <a:ext uri="{FF2B5EF4-FFF2-40B4-BE49-F238E27FC236}">
                  <a16:creationId xmlns:a16="http://schemas.microsoft.com/office/drawing/2014/main" id="{D8D7A625-4C90-40A2-9297-E297BCD9AD92}"/>
                </a:ext>
              </a:extLst>
            </p:cNvPr>
            <p:cNvSpPr/>
            <p:nvPr/>
          </p:nvSpPr>
          <p:spPr>
            <a:xfrm>
              <a:off x="1783537" y="5149626"/>
              <a:ext cx="210501" cy="21237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2" name="직사각형 441">
              <a:extLst>
                <a:ext uri="{FF2B5EF4-FFF2-40B4-BE49-F238E27FC236}">
                  <a16:creationId xmlns:a16="http://schemas.microsoft.com/office/drawing/2014/main" id="{22073517-49C8-44D4-BDB1-6B406FB1C1D4}"/>
                </a:ext>
              </a:extLst>
            </p:cNvPr>
            <p:cNvSpPr/>
            <p:nvPr/>
          </p:nvSpPr>
          <p:spPr>
            <a:xfrm>
              <a:off x="1994037" y="5149626"/>
              <a:ext cx="210501" cy="21237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3" name="직사각형 442">
              <a:extLst>
                <a:ext uri="{FF2B5EF4-FFF2-40B4-BE49-F238E27FC236}">
                  <a16:creationId xmlns:a16="http://schemas.microsoft.com/office/drawing/2014/main" id="{60972DD6-E005-484B-8A85-596F265FCE31}"/>
                </a:ext>
              </a:extLst>
            </p:cNvPr>
            <p:cNvSpPr/>
            <p:nvPr/>
          </p:nvSpPr>
          <p:spPr>
            <a:xfrm>
              <a:off x="2290066" y="5148594"/>
              <a:ext cx="210501" cy="21237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4" name="직사각형 443">
              <a:extLst>
                <a:ext uri="{FF2B5EF4-FFF2-40B4-BE49-F238E27FC236}">
                  <a16:creationId xmlns:a16="http://schemas.microsoft.com/office/drawing/2014/main" id="{40A77B8D-CEB2-46A7-89CD-BDB2B39820E3}"/>
                </a:ext>
              </a:extLst>
            </p:cNvPr>
            <p:cNvSpPr/>
            <p:nvPr/>
          </p:nvSpPr>
          <p:spPr>
            <a:xfrm>
              <a:off x="2500566" y="5148594"/>
              <a:ext cx="210501" cy="21237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5" name="직사각형 444">
              <a:extLst>
                <a:ext uri="{FF2B5EF4-FFF2-40B4-BE49-F238E27FC236}">
                  <a16:creationId xmlns:a16="http://schemas.microsoft.com/office/drawing/2014/main" id="{DD286B18-881B-4BA3-99D4-5D931C4248B3}"/>
                </a:ext>
              </a:extLst>
            </p:cNvPr>
            <p:cNvSpPr/>
            <p:nvPr/>
          </p:nvSpPr>
          <p:spPr>
            <a:xfrm>
              <a:off x="2926262" y="5072394"/>
              <a:ext cx="1095701" cy="36477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6" name="직사각형 445">
              <a:extLst>
                <a:ext uri="{FF2B5EF4-FFF2-40B4-BE49-F238E27FC236}">
                  <a16:creationId xmlns:a16="http://schemas.microsoft.com/office/drawing/2014/main" id="{67B10086-1A1B-43C3-8F2B-B9253ED29D09}"/>
                </a:ext>
              </a:extLst>
            </p:cNvPr>
            <p:cNvSpPr/>
            <p:nvPr/>
          </p:nvSpPr>
          <p:spPr>
            <a:xfrm>
              <a:off x="4021528" y="5072394"/>
              <a:ext cx="1095701" cy="36477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7" name="직사각형 446">
              <a:extLst>
                <a:ext uri="{FF2B5EF4-FFF2-40B4-BE49-F238E27FC236}">
                  <a16:creationId xmlns:a16="http://schemas.microsoft.com/office/drawing/2014/main" id="{F8EE106C-9CEB-4DEA-B48C-AC89BA5B1EF8}"/>
                </a:ext>
              </a:extLst>
            </p:cNvPr>
            <p:cNvSpPr/>
            <p:nvPr/>
          </p:nvSpPr>
          <p:spPr>
            <a:xfrm>
              <a:off x="2968962" y="5118114"/>
              <a:ext cx="506974" cy="2824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8" name="직사각형 447">
              <a:extLst>
                <a:ext uri="{FF2B5EF4-FFF2-40B4-BE49-F238E27FC236}">
                  <a16:creationId xmlns:a16="http://schemas.microsoft.com/office/drawing/2014/main" id="{5E44D40D-31FF-429F-8403-6D3A0862D224}"/>
                </a:ext>
              </a:extLst>
            </p:cNvPr>
            <p:cNvSpPr/>
            <p:nvPr/>
          </p:nvSpPr>
          <p:spPr>
            <a:xfrm>
              <a:off x="3474113" y="5118114"/>
              <a:ext cx="506974" cy="2824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9" name="직사각형 448">
              <a:extLst>
                <a:ext uri="{FF2B5EF4-FFF2-40B4-BE49-F238E27FC236}">
                  <a16:creationId xmlns:a16="http://schemas.microsoft.com/office/drawing/2014/main" id="{1DE86DD7-590D-4492-8547-3312ADFE1B3E}"/>
                </a:ext>
              </a:extLst>
            </p:cNvPr>
            <p:cNvSpPr/>
            <p:nvPr/>
          </p:nvSpPr>
          <p:spPr>
            <a:xfrm>
              <a:off x="3009404" y="5154690"/>
              <a:ext cx="210501" cy="21237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0" name="직사각형 449">
              <a:extLst>
                <a:ext uri="{FF2B5EF4-FFF2-40B4-BE49-F238E27FC236}">
                  <a16:creationId xmlns:a16="http://schemas.microsoft.com/office/drawing/2014/main" id="{63CF1C32-5B60-4E30-A397-12D7B5A1932B}"/>
                </a:ext>
              </a:extLst>
            </p:cNvPr>
            <p:cNvSpPr/>
            <p:nvPr/>
          </p:nvSpPr>
          <p:spPr>
            <a:xfrm>
              <a:off x="3219904" y="5154690"/>
              <a:ext cx="210501" cy="21237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1" name="직사각형 450">
              <a:extLst>
                <a:ext uri="{FF2B5EF4-FFF2-40B4-BE49-F238E27FC236}">
                  <a16:creationId xmlns:a16="http://schemas.microsoft.com/office/drawing/2014/main" id="{71A5F4F9-9CE4-495D-9E03-0021FBFAF874}"/>
                </a:ext>
              </a:extLst>
            </p:cNvPr>
            <p:cNvSpPr/>
            <p:nvPr/>
          </p:nvSpPr>
          <p:spPr>
            <a:xfrm>
              <a:off x="3515933" y="5153658"/>
              <a:ext cx="210501" cy="21237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15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2" name="직사각형 451">
              <a:extLst>
                <a:ext uri="{FF2B5EF4-FFF2-40B4-BE49-F238E27FC236}">
                  <a16:creationId xmlns:a16="http://schemas.microsoft.com/office/drawing/2014/main" id="{A8185982-DE43-4710-B74B-70289BD6671E}"/>
                </a:ext>
              </a:extLst>
            </p:cNvPr>
            <p:cNvSpPr/>
            <p:nvPr/>
          </p:nvSpPr>
          <p:spPr>
            <a:xfrm>
              <a:off x="3726433" y="5153658"/>
              <a:ext cx="210501" cy="21237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3" name="직사각형 452">
              <a:extLst>
                <a:ext uri="{FF2B5EF4-FFF2-40B4-BE49-F238E27FC236}">
                  <a16:creationId xmlns:a16="http://schemas.microsoft.com/office/drawing/2014/main" id="{A051050C-F972-42A9-9D96-5E492EEF0D74}"/>
                </a:ext>
              </a:extLst>
            </p:cNvPr>
            <p:cNvSpPr/>
            <p:nvPr/>
          </p:nvSpPr>
          <p:spPr>
            <a:xfrm>
              <a:off x="4053479" y="5117082"/>
              <a:ext cx="506974" cy="2824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4" name="직사각형 453">
              <a:extLst>
                <a:ext uri="{FF2B5EF4-FFF2-40B4-BE49-F238E27FC236}">
                  <a16:creationId xmlns:a16="http://schemas.microsoft.com/office/drawing/2014/main" id="{5D0FA071-BD38-4EC7-B900-CA93300457D5}"/>
                </a:ext>
              </a:extLst>
            </p:cNvPr>
            <p:cNvSpPr/>
            <p:nvPr/>
          </p:nvSpPr>
          <p:spPr>
            <a:xfrm>
              <a:off x="4558630" y="5117082"/>
              <a:ext cx="506974" cy="2824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5" name="직사각형 454">
              <a:extLst>
                <a:ext uri="{FF2B5EF4-FFF2-40B4-BE49-F238E27FC236}">
                  <a16:creationId xmlns:a16="http://schemas.microsoft.com/office/drawing/2014/main" id="{45FE8AD7-845B-4FD1-B154-1DF275533359}"/>
                </a:ext>
              </a:extLst>
            </p:cNvPr>
            <p:cNvSpPr/>
            <p:nvPr/>
          </p:nvSpPr>
          <p:spPr>
            <a:xfrm>
              <a:off x="4093921" y="5153658"/>
              <a:ext cx="210501" cy="21237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6" name="직사각형 455">
              <a:extLst>
                <a:ext uri="{FF2B5EF4-FFF2-40B4-BE49-F238E27FC236}">
                  <a16:creationId xmlns:a16="http://schemas.microsoft.com/office/drawing/2014/main" id="{10B6D754-E112-43C5-91FD-B287BD9F6F9F}"/>
                </a:ext>
              </a:extLst>
            </p:cNvPr>
            <p:cNvSpPr/>
            <p:nvPr/>
          </p:nvSpPr>
          <p:spPr>
            <a:xfrm>
              <a:off x="4304421" y="5153658"/>
              <a:ext cx="210501" cy="21237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7" name="직사각형 456">
              <a:extLst>
                <a:ext uri="{FF2B5EF4-FFF2-40B4-BE49-F238E27FC236}">
                  <a16:creationId xmlns:a16="http://schemas.microsoft.com/office/drawing/2014/main" id="{DA0ADE1E-FAFA-4843-957D-A7A7C1F7AA3C}"/>
                </a:ext>
              </a:extLst>
            </p:cNvPr>
            <p:cNvSpPr/>
            <p:nvPr/>
          </p:nvSpPr>
          <p:spPr>
            <a:xfrm>
              <a:off x="4600450" y="5152626"/>
              <a:ext cx="210501" cy="21237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8" name="직사각형 457">
              <a:extLst>
                <a:ext uri="{FF2B5EF4-FFF2-40B4-BE49-F238E27FC236}">
                  <a16:creationId xmlns:a16="http://schemas.microsoft.com/office/drawing/2014/main" id="{0A89E547-EC0B-4CCC-8159-947FB526C4D0}"/>
                </a:ext>
              </a:extLst>
            </p:cNvPr>
            <p:cNvSpPr/>
            <p:nvPr/>
          </p:nvSpPr>
          <p:spPr>
            <a:xfrm>
              <a:off x="4810950" y="5152626"/>
              <a:ext cx="210501" cy="21237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17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9" name="직사각형 458">
              <a:extLst>
                <a:ext uri="{FF2B5EF4-FFF2-40B4-BE49-F238E27FC236}">
                  <a16:creationId xmlns:a16="http://schemas.microsoft.com/office/drawing/2014/main" id="{D95ADFC6-8D86-4C4E-8526-BECED0537D9E}"/>
                </a:ext>
              </a:extLst>
            </p:cNvPr>
            <p:cNvSpPr/>
            <p:nvPr/>
          </p:nvSpPr>
          <p:spPr>
            <a:xfrm>
              <a:off x="455383" y="5606685"/>
              <a:ext cx="4815825" cy="121260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0" name="직사각형 459">
              <a:extLst>
                <a:ext uri="{FF2B5EF4-FFF2-40B4-BE49-F238E27FC236}">
                  <a16:creationId xmlns:a16="http://schemas.microsoft.com/office/drawing/2014/main" id="{64995EA2-B182-48EA-B75F-DDB97A88201F}"/>
                </a:ext>
              </a:extLst>
            </p:cNvPr>
            <p:cNvSpPr/>
            <p:nvPr/>
          </p:nvSpPr>
          <p:spPr>
            <a:xfrm>
              <a:off x="501103" y="5649357"/>
              <a:ext cx="4721337" cy="5496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1" name="직사각형 460">
              <a:extLst>
                <a:ext uri="{FF2B5EF4-FFF2-40B4-BE49-F238E27FC236}">
                  <a16:creationId xmlns:a16="http://schemas.microsoft.com/office/drawing/2014/main" id="{A78EA7D3-73ED-4737-8F43-6E9F93F73C8D}"/>
                </a:ext>
              </a:extLst>
            </p:cNvPr>
            <p:cNvSpPr/>
            <p:nvPr/>
          </p:nvSpPr>
          <p:spPr>
            <a:xfrm>
              <a:off x="555952" y="5697586"/>
              <a:ext cx="2310384" cy="45872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2" name="직사각형 461">
              <a:extLst>
                <a:ext uri="{FF2B5EF4-FFF2-40B4-BE49-F238E27FC236}">
                  <a16:creationId xmlns:a16="http://schemas.microsoft.com/office/drawing/2014/main" id="{9AFC4189-06C2-4FF2-83CA-EDE4DB868F71}"/>
                </a:ext>
              </a:extLst>
            </p:cNvPr>
            <p:cNvSpPr/>
            <p:nvPr/>
          </p:nvSpPr>
          <p:spPr>
            <a:xfrm>
              <a:off x="2866336" y="5697586"/>
              <a:ext cx="2310384" cy="45872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3" name="직사각형 462">
              <a:extLst>
                <a:ext uri="{FF2B5EF4-FFF2-40B4-BE49-F238E27FC236}">
                  <a16:creationId xmlns:a16="http://schemas.microsoft.com/office/drawing/2014/main" id="{3B35B764-E18C-4DE1-97FF-F2EEEF477781}"/>
                </a:ext>
              </a:extLst>
            </p:cNvPr>
            <p:cNvSpPr/>
            <p:nvPr/>
          </p:nvSpPr>
          <p:spPr>
            <a:xfrm>
              <a:off x="615878" y="5745815"/>
              <a:ext cx="1095701" cy="36477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4" name="직사각형 463">
              <a:extLst>
                <a:ext uri="{FF2B5EF4-FFF2-40B4-BE49-F238E27FC236}">
                  <a16:creationId xmlns:a16="http://schemas.microsoft.com/office/drawing/2014/main" id="{D5ACBA36-B6A2-4296-8B4A-920703E41928}"/>
                </a:ext>
              </a:extLst>
            </p:cNvPr>
            <p:cNvSpPr/>
            <p:nvPr/>
          </p:nvSpPr>
          <p:spPr>
            <a:xfrm>
              <a:off x="1711144" y="5745815"/>
              <a:ext cx="1095701" cy="36477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5" name="직사각형 464">
              <a:extLst>
                <a:ext uri="{FF2B5EF4-FFF2-40B4-BE49-F238E27FC236}">
                  <a16:creationId xmlns:a16="http://schemas.microsoft.com/office/drawing/2014/main" id="{A43BD668-AAF7-4CB4-B92B-0BC660E942C1}"/>
                </a:ext>
              </a:extLst>
            </p:cNvPr>
            <p:cNvSpPr/>
            <p:nvPr/>
          </p:nvSpPr>
          <p:spPr>
            <a:xfrm>
              <a:off x="658578" y="5791535"/>
              <a:ext cx="506974" cy="2824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6" name="직사각형 465">
              <a:extLst>
                <a:ext uri="{FF2B5EF4-FFF2-40B4-BE49-F238E27FC236}">
                  <a16:creationId xmlns:a16="http://schemas.microsoft.com/office/drawing/2014/main" id="{69CB2205-4F85-4C44-8CA6-CD4B5617AE1C}"/>
                </a:ext>
              </a:extLst>
            </p:cNvPr>
            <p:cNvSpPr/>
            <p:nvPr/>
          </p:nvSpPr>
          <p:spPr>
            <a:xfrm>
              <a:off x="1163729" y="5791535"/>
              <a:ext cx="506974" cy="2824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7" name="직사각형 466">
              <a:extLst>
                <a:ext uri="{FF2B5EF4-FFF2-40B4-BE49-F238E27FC236}">
                  <a16:creationId xmlns:a16="http://schemas.microsoft.com/office/drawing/2014/main" id="{95A40157-390E-4363-B6B9-22206CBE9922}"/>
                </a:ext>
              </a:extLst>
            </p:cNvPr>
            <p:cNvSpPr/>
            <p:nvPr/>
          </p:nvSpPr>
          <p:spPr>
            <a:xfrm>
              <a:off x="699020" y="5828111"/>
              <a:ext cx="210501" cy="21237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8" name="직사각형 467">
              <a:extLst>
                <a:ext uri="{FF2B5EF4-FFF2-40B4-BE49-F238E27FC236}">
                  <a16:creationId xmlns:a16="http://schemas.microsoft.com/office/drawing/2014/main" id="{35B1C27B-612B-4522-ABED-51F981301FDF}"/>
                </a:ext>
              </a:extLst>
            </p:cNvPr>
            <p:cNvSpPr/>
            <p:nvPr/>
          </p:nvSpPr>
          <p:spPr>
            <a:xfrm>
              <a:off x="909520" y="5828111"/>
              <a:ext cx="210501" cy="21237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9" name="직사각형 468">
              <a:extLst>
                <a:ext uri="{FF2B5EF4-FFF2-40B4-BE49-F238E27FC236}">
                  <a16:creationId xmlns:a16="http://schemas.microsoft.com/office/drawing/2014/main" id="{6285F246-320F-4D46-B50A-3D319E0366A5}"/>
                </a:ext>
              </a:extLst>
            </p:cNvPr>
            <p:cNvSpPr/>
            <p:nvPr/>
          </p:nvSpPr>
          <p:spPr>
            <a:xfrm>
              <a:off x="1205549" y="5827079"/>
              <a:ext cx="210501" cy="21237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0" name="직사각형 469">
              <a:extLst>
                <a:ext uri="{FF2B5EF4-FFF2-40B4-BE49-F238E27FC236}">
                  <a16:creationId xmlns:a16="http://schemas.microsoft.com/office/drawing/2014/main" id="{5C273CD8-4416-4B94-BD41-182F769DE9A9}"/>
                </a:ext>
              </a:extLst>
            </p:cNvPr>
            <p:cNvSpPr/>
            <p:nvPr/>
          </p:nvSpPr>
          <p:spPr>
            <a:xfrm>
              <a:off x="1416049" y="5827079"/>
              <a:ext cx="210501" cy="21237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1" name="직사각형 470">
              <a:extLst>
                <a:ext uri="{FF2B5EF4-FFF2-40B4-BE49-F238E27FC236}">
                  <a16:creationId xmlns:a16="http://schemas.microsoft.com/office/drawing/2014/main" id="{FA2E73DD-8A7E-45C8-B3F5-DAAED71B5A53}"/>
                </a:ext>
              </a:extLst>
            </p:cNvPr>
            <p:cNvSpPr/>
            <p:nvPr/>
          </p:nvSpPr>
          <p:spPr>
            <a:xfrm>
              <a:off x="1743095" y="5790503"/>
              <a:ext cx="506974" cy="2824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2" name="직사각형 471">
              <a:extLst>
                <a:ext uri="{FF2B5EF4-FFF2-40B4-BE49-F238E27FC236}">
                  <a16:creationId xmlns:a16="http://schemas.microsoft.com/office/drawing/2014/main" id="{19965D71-D438-4AB2-A0D3-F205FF2EA95F}"/>
                </a:ext>
              </a:extLst>
            </p:cNvPr>
            <p:cNvSpPr/>
            <p:nvPr/>
          </p:nvSpPr>
          <p:spPr>
            <a:xfrm>
              <a:off x="2248246" y="5790503"/>
              <a:ext cx="506974" cy="2824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3" name="직사각형 472">
              <a:extLst>
                <a:ext uri="{FF2B5EF4-FFF2-40B4-BE49-F238E27FC236}">
                  <a16:creationId xmlns:a16="http://schemas.microsoft.com/office/drawing/2014/main" id="{3D93A49A-6420-4BF3-9BD1-A2E3A5F3D940}"/>
                </a:ext>
              </a:extLst>
            </p:cNvPr>
            <p:cNvSpPr/>
            <p:nvPr/>
          </p:nvSpPr>
          <p:spPr>
            <a:xfrm>
              <a:off x="1783537" y="5827079"/>
              <a:ext cx="210501" cy="21237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4" name="직사각형 473">
              <a:extLst>
                <a:ext uri="{FF2B5EF4-FFF2-40B4-BE49-F238E27FC236}">
                  <a16:creationId xmlns:a16="http://schemas.microsoft.com/office/drawing/2014/main" id="{897A6962-B990-4B57-A38C-DF3E212D3BAD}"/>
                </a:ext>
              </a:extLst>
            </p:cNvPr>
            <p:cNvSpPr/>
            <p:nvPr/>
          </p:nvSpPr>
          <p:spPr>
            <a:xfrm>
              <a:off x="1994037" y="5827079"/>
              <a:ext cx="210501" cy="21237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5" name="직사각형 474">
              <a:extLst>
                <a:ext uri="{FF2B5EF4-FFF2-40B4-BE49-F238E27FC236}">
                  <a16:creationId xmlns:a16="http://schemas.microsoft.com/office/drawing/2014/main" id="{BB6FE193-7AA6-460C-BD09-E77BA8145CF6}"/>
                </a:ext>
              </a:extLst>
            </p:cNvPr>
            <p:cNvSpPr/>
            <p:nvPr/>
          </p:nvSpPr>
          <p:spPr>
            <a:xfrm>
              <a:off x="2290066" y="5826047"/>
              <a:ext cx="210501" cy="21237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6" name="직사각형 475">
              <a:extLst>
                <a:ext uri="{FF2B5EF4-FFF2-40B4-BE49-F238E27FC236}">
                  <a16:creationId xmlns:a16="http://schemas.microsoft.com/office/drawing/2014/main" id="{B4E3C07A-FB22-439E-B9F2-3C249272DFE2}"/>
                </a:ext>
              </a:extLst>
            </p:cNvPr>
            <p:cNvSpPr/>
            <p:nvPr/>
          </p:nvSpPr>
          <p:spPr>
            <a:xfrm>
              <a:off x="2500566" y="5826047"/>
              <a:ext cx="210501" cy="21237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7" name="직사각형 476">
              <a:extLst>
                <a:ext uri="{FF2B5EF4-FFF2-40B4-BE49-F238E27FC236}">
                  <a16:creationId xmlns:a16="http://schemas.microsoft.com/office/drawing/2014/main" id="{39999E75-9B1A-4D0B-916B-1272481B6F14}"/>
                </a:ext>
              </a:extLst>
            </p:cNvPr>
            <p:cNvSpPr/>
            <p:nvPr/>
          </p:nvSpPr>
          <p:spPr>
            <a:xfrm>
              <a:off x="2926262" y="5749847"/>
              <a:ext cx="1095701" cy="36477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8" name="직사각형 477">
              <a:extLst>
                <a:ext uri="{FF2B5EF4-FFF2-40B4-BE49-F238E27FC236}">
                  <a16:creationId xmlns:a16="http://schemas.microsoft.com/office/drawing/2014/main" id="{FD576D99-9142-4ECA-BE6C-23F3B3258083}"/>
                </a:ext>
              </a:extLst>
            </p:cNvPr>
            <p:cNvSpPr/>
            <p:nvPr/>
          </p:nvSpPr>
          <p:spPr>
            <a:xfrm>
              <a:off x="4021528" y="5749847"/>
              <a:ext cx="1095701" cy="36477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9" name="직사각형 478">
              <a:extLst>
                <a:ext uri="{FF2B5EF4-FFF2-40B4-BE49-F238E27FC236}">
                  <a16:creationId xmlns:a16="http://schemas.microsoft.com/office/drawing/2014/main" id="{9F4663A8-12DB-48A4-A129-5A97683A902A}"/>
                </a:ext>
              </a:extLst>
            </p:cNvPr>
            <p:cNvSpPr/>
            <p:nvPr/>
          </p:nvSpPr>
          <p:spPr>
            <a:xfrm>
              <a:off x="2968962" y="5795567"/>
              <a:ext cx="506974" cy="2824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0" name="직사각형 479">
              <a:extLst>
                <a:ext uri="{FF2B5EF4-FFF2-40B4-BE49-F238E27FC236}">
                  <a16:creationId xmlns:a16="http://schemas.microsoft.com/office/drawing/2014/main" id="{58DF4549-20B3-4D2E-B5D8-3A09AF4F7566}"/>
                </a:ext>
              </a:extLst>
            </p:cNvPr>
            <p:cNvSpPr/>
            <p:nvPr/>
          </p:nvSpPr>
          <p:spPr>
            <a:xfrm>
              <a:off x="3474113" y="5795567"/>
              <a:ext cx="506974" cy="2824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1" name="직사각형 480">
              <a:extLst>
                <a:ext uri="{FF2B5EF4-FFF2-40B4-BE49-F238E27FC236}">
                  <a16:creationId xmlns:a16="http://schemas.microsoft.com/office/drawing/2014/main" id="{4A2AD65A-9604-496A-BFC7-9413A9382AD2}"/>
                </a:ext>
              </a:extLst>
            </p:cNvPr>
            <p:cNvSpPr/>
            <p:nvPr/>
          </p:nvSpPr>
          <p:spPr>
            <a:xfrm>
              <a:off x="3009404" y="5832143"/>
              <a:ext cx="210501" cy="21237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2" name="직사각형 481">
              <a:extLst>
                <a:ext uri="{FF2B5EF4-FFF2-40B4-BE49-F238E27FC236}">
                  <a16:creationId xmlns:a16="http://schemas.microsoft.com/office/drawing/2014/main" id="{FE4252FB-52D2-4D96-B87A-954B93934CB0}"/>
                </a:ext>
              </a:extLst>
            </p:cNvPr>
            <p:cNvSpPr/>
            <p:nvPr/>
          </p:nvSpPr>
          <p:spPr>
            <a:xfrm>
              <a:off x="3219904" y="5832143"/>
              <a:ext cx="210501" cy="21237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3" name="직사각형 482">
              <a:extLst>
                <a:ext uri="{FF2B5EF4-FFF2-40B4-BE49-F238E27FC236}">
                  <a16:creationId xmlns:a16="http://schemas.microsoft.com/office/drawing/2014/main" id="{B960C5DD-3286-4FF7-9256-B0C608FE5EA9}"/>
                </a:ext>
              </a:extLst>
            </p:cNvPr>
            <p:cNvSpPr/>
            <p:nvPr/>
          </p:nvSpPr>
          <p:spPr>
            <a:xfrm>
              <a:off x="3515933" y="5831111"/>
              <a:ext cx="210501" cy="21237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4" name="직사각형 483">
              <a:extLst>
                <a:ext uri="{FF2B5EF4-FFF2-40B4-BE49-F238E27FC236}">
                  <a16:creationId xmlns:a16="http://schemas.microsoft.com/office/drawing/2014/main" id="{7FD948D0-E938-4C83-BEE3-0DB8DC1350CA}"/>
                </a:ext>
              </a:extLst>
            </p:cNvPr>
            <p:cNvSpPr/>
            <p:nvPr/>
          </p:nvSpPr>
          <p:spPr>
            <a:xfrm>
              <a:off x="3726433" y="5831111"/>
              <a:ext cx="210501" cy="21237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5" name="직사각형 484">
              <a:extLst>
                <a:ext uri="{FF2B5EF4-FFF2-40B4-BE49-F238E27FC236}">
                  <a16:creationId xmlns:a16="http://schemas.microsoft.com/office/drawing/2014/main" id="{8F0C685B-14DD-4140-9E90-5DC63EA0B8C6}"/>
                </a:ext>
              </a:extLst>
            </p:cNvPr>
            <p:cNvSpPr/>
            <p:nvPr/>
          </p:nvSpPr>
          <p:spPr>
            <a:xfrm>
              <a:off x="4053479" y="5794535"/>
              <a:ext cx="506974" cy="2824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6" name="직사각형 485">
              <a:extLst>
                <a:ext uri="{FF2B5EF4-FFF2-40B4-BE49-F238E27FC236}">
                  <a16:creationId xmlns:a16="http://schemas.microsoft.com/office/drawing/2014/main" id="{F48457CC-4657-434A-B167-D22912659741}"/>
                </a:ext>
              </a:extLst>
            </p:cNvPr>
            <p:cNvSpPr/>
            <p:nvPr/>
          </p:nvSpPr>
          <p:spPr>
            <a:xfrm>
              <a:off x="4558630" y="5794535"/>
              <a:ext cx="506974" cy="2824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7" name="직사각형 486">
              <a:extLst>
                <a:ext uri="{FF2B5EF4-FFF2-40B4-BE49-F238E27FC236}">
                  <a16:creationId xmlns:a16="http://schemas.microsoft.com/office/drawing/2014/main" id="{62695E48-E97A-49BB-A3FA-2DAA6E940800}"/>
                </a:ext>
              </a:extLst>
            </p:cNvPr>
            <p:cNvSpPr/>
            <p:nvPr/>
          </p:nvSpPr>
          <p:spPr>
            <a:xfrm>
              <a:off x="4093921" y="5831111"/>
              <a:ext cx="210501" cy="21237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8" name="직사각형 487">
              <a:extLst>
                <a:ext uri="{FF2B5EF4-FFF2-40B4-BE49-F238E27FC236}">
                  <a16:creationId xmlns:a16="http://schemas.microsoft.com/office/drawing/2014/main" id="{67EAA599-B3C4-4327-88B0-F2D260B91853}"/>
                </a:ext>
              </a:extLst>
            </p:cNvPr>
            <p:cNvSpPr/>
            <p:nvPr/>
          </p:nvSpPr>
          <p:spPr>
            <a:xfrm>
              <a:off x="4304421" y="5831111"/>
              <a:ext cx="210501" cy="21237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9" name="직사각형 488">
              <a:extLst>
                <a:ext uri="{FF2B5EF4-FFF2-40B4-BE49-F238E27FC236}">
                  <a16:creationId xmlns:a16="http://schemas.microsoft.com/office/drawing/2014/main" id="{CBDF236E-5D04-43AE-8D6F-ABA702284114}"/>
                </a:ext>
              </a:extLst>
            </p:cNvPr>
            <p:cNvSpPr/>
            <p:nvPr/>
          </p:nvSpPr>
          <p:spPr>
            <a:xfrm>
              <a:off x="4600450" y="5830079"/>
              <a:ext cx="210501" cy="21237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0" name="직사각형 489">
              <a:extLst>
                <a:ext uri="{FF2B5EF4-FFF2-40B4-BE49-F238E27FC236}">
                  <a16:creationId xmlns:a16="http://schemas.microsoft.com/office/drawing/2014/main" id="{5281F837-7351-4AF7-B2FE-B335A188E17B}"/>
                </a:ext>
              </a:extLst>
            </p:cNvPr>
            <p:cNvSpPr/>
            <p:nvPr/>
          </p:nvSpPr>
          <p:spPr>
            <a:xfrm>
              <a:off x="4810950" y="5830079"/>
              <a:ext cx="210501" cy="21237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1" name="직사각형 490">
              <a:extLst>
                <a:ext uri="{FF2B5EF4-FFF2-40B4-BE49-F238E27FC236}">
                  <a16:creationId xmlns:a16="http://schemas.microsoft.com/office/drawing/2014/main" id="{19238AA4-BBF1-42B4-970A-7BD95D9F57C6}"/>
                </a:ext>
              </a:extLst>
            </p:cNvPr>
            <p:cNvSpPr/>
            <p:nvPr/>
          </p:nvSpPr>
          <p:spPr>
            <a:xfrm>
              <a:off x="501103" y="6228274"/>
              <a:ext cx="4721337" cy="5496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2" name="직사각형 491">
              <a:extLst>
                <a:ext uri="{FF2B5EF4-FFF2-40B4-BE49-F238E27FC236}">
                  <a16:creationId xmlns:a16="http://schemas.microsoft.com/office/drawing/2014/main" id="{9BD39AF8-BB2B-497D-BC95-53DDE7809F2E}"/>
                </a:ext>
              </a:extLst>
            </p:cNvPr>
            <p:cNvSpPr/>
            <p:nvPr/>
          </p:nvSpPr>
          <p:spPr>
            <a:xfrm>
              <a:off x="555952" y="6276503"/>
              <a:ext cx="2310384" cy="45872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3" name="직사각형 492">
              <a:extLst>
                <a:ext uri="{FF2B5EF4-FFF2-40B4-BE49-F238E27FC236}">
                  <a16:creationId xmlns:a16="http://schemas.microsoft.com/office/drawing/2014/main" id="{A45A9C1D-E90D-41CC-B4B5-A83D5537D446}"/>
                </a:ext>
              </a:extLst>
            </p:cNvPr>
            <p:cNvSpPr/>
            <p:nvPr/>
          </p:nvSpPr>
          <p:spPr>
            <a:xfrm>
              <a:off x="2866336" y="6276503"/>
              <a:ext cx="2310384" cy="45872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4" name="직사각형 493">
              <a:extLst>
                <a:ext uri="{FF2B5EF4-FFF2-40B4-BE49-F238E27FC236}">
                  <a16:creationId xmlns:a16="http://schemas.microsoft.com/office/drawing/2014/main" id="{A48CB7A9-F565-406E-B61E-2625FB40A03D}"/>
                </a:ext>
              </a:extLst>
            </p:cNvPr>
            <p:cNvSpPr/>
            <p:nvPr/>
          </p:nvSpPr>
          <p:spPr>
            <a:xfrm>
              <a:off x="615878" y="6324732"/>
              <a:ext cx="1095701" cy="36477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5" name="직사각형 494">
              <a:extLst>
                <a:ext uri="{FF2B5EF4-FFF2-40B4-BE49-F238E27FC236}">
                  <a16:creationId xmlns:a16="http://schemas.microsoft.com/office/drawing/2014/main" id="{11669090-AE10-426B-BF56-7D8190B70EAE}"/>
                </a:ext>
              </a:extLst>
            </p:cNvPr>
            <p:cNvSpPr/>
            <p:nvPr/>
          </p:nvSpPr>
          <p:spPr>
            <a:xfrm>
              <a:off x="1711144" y="6324732"/>
              <a:ext cx="1095701" cy="36477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6" name="직사각형 495">
              <a:extLst>
                <a:ext uri="{FF2B5EF4-FFF2-40B4-BE49-F238E27FC236}">
                  <a16:creationId xmlns:a16="http://schemas.microsoft.com/office/drawing/2014/main" id="{87F1D75B-DA79-49DE-A1EF-F8A8CDD7D471}"/>
                </a:ext>
              </a:extLst>
            </p:cNvPr>
            <p:cNvSpPr/>
            <p:nvPr/>
          </p:nvSpPr>
          <p:spPr>
            <a:xfrm>
              <a:off x="658578" y="6370452"/>
              <a:ext cx="506974" cy="2824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7" name="직사각형 496">
              <a:extLst>
                <a:ext uri="{FF2B5EF4-FFF2-40B4-BE49-F238E27FC236}">
                  <a16:creationId xmlns:a16="http://schemas.microsoft.com/office/drawing/2014/main" id="{B45E7A6D-6236-4F41-8730-A7379F163A71}"/>
                </a:ext>
              </a:extLst>
            </p:cNvPr>
            <p:cNvSpPr/>
            <p:nvPr/>
          </p:nvSpPr>
          <p:spPr>
            <a:xfrm>
              <a:off x="1163729" y="6370452"/>
              <a:ext cx="506974" cy="2824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8" name="직사각형 497">
              <a:extLst>
                <a:ext uri="{FF2B5EF4-FFF2-40B4-BE49-F238E27FC236}">
                  <a16:creationId xmlns:a16="http://schemas.microsoft.com/office/drawing/2014/main" id="{FC325BCC-77E3-41B0-9D57-9EBA30633BE4}"/>
                </a:ext>
              </a:extLst>
            </p:cNvPr>
            <p:cNvSpPr/>
            <p:nvPr/>
          </p:nvSpPr>
          <p:spPr>
            <a:xfrm>
              <a:off x="699020" y="6407028"/>
              <a:ext cx="210501" cy="21237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9" name="직사각형 498">
              <a:extLst>
                <a:ext uri="{FF2B5EF4-FFF2-40B4-BE49-F238E27FC236}">
                  <a16:creationId xmlns:a16="http://schemas.microsoft.com/office/drawing/2014/main" id="{B924625B-8101-4C04-9963-58DFB90887D4}"/>
                </a:ext>
              </a:extLst>
            </p:cNvPr>
            <p:cNvSpPr/>
            <p:nvPr/>
          </p:nvSpPr>
          <p:spPr>
            <a:xfrm>
              <a:off x="909520" y="6407028"/>
              <a:ext cx="210501" cy="21237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0" name="직사각형 499">
              <a:extLst>
                <a:ext uri="{FF2B5EF4-FFF2-40B4-BE49-F238E27FC236}">
                  <a16:creationId xmlns:a16="http://schemas.microsoft.com/office/drawing/2014/main" id="{995B4F59-B54C-4FFC-923F-A40F0E396691}"/>
                </a:ext>
              </a:extLst>
            </p:cNvPr>
            <p:cNvSpPr/>
            <p:nvPr/>
          </p:nvSpPr>
          <p:spPr>
            <a:xfrm>
              <a:off x="1205549" y="6405996"/>
              <a:ext cx="210501" cy="21237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1" name="직사각형 500">
              <a:extLst>
                <a:ext uri="{FF2B5EF4-FFF2-40B4-BE49-F238E27FC236}">
                  <a16:creationId xmlns:a16="http://schemas.microsoft.com/office/drawing/2014/main" id="{CB5ECBE7-717A-4F36-ABBF-08A295C8CFD1}"/>
                </a:ext>
              </a:extLst>
            </p:cNvPr>
            <p:cNvSpPr/>
            <p:nvPr/>
          </p:nvSpPr>
          <p:spPr>
            <a:xfrm>
              <a:off x="1416049" y="6405996"/>
              <a:ext cx="210501" cy="21237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2" name="직사각형 501">
              <a:extLst>
                <a:ext uri="{FF2B5EF4-FFF2-40B4-BE49-F238E27FC236}">
                  <a16:creationId xmlns:a16="http://schemas.microsoft.com/office/drawing/2014/main" id="{C391D8B2-2DAF-4FE1-AB4F-F44013793720}"/>
                </a:ext>
              </a:extLst>
            </p:cNvPr>
            <p:cNvSpPr/>
            <p:nvPr/>
          </p:nvSpPr>
          <p:spPr>
            <a:xfrm>
              <a:off x="1743095" y="6369420"/>
              <a:ext cx="506974" cy="2824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3" name="직사각형 502">
              <a:extLst>
                <a:ext uri="{FF2B5EF4-FFF2-40B4-BE49-F238E27FC236}">
                  <a16:creationId xmlns:a16="http://schemas.microsoft.com/office/drawing/2014/main" id="{6C19DA49-164B-4DDF-BA10-457A2C402335}"/>
                </a:ext>
              </a:extLst>
            </p:cNvPr>
            <p:cNvSpPr/>
            <p:nvPr/>
          </p:nvSpPr>
          <p:spPr>
            <a:xfrm>
              <a:off x="2248246" y="6369420"/>
              <a:ext cx="506974" cy="2824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4" name="직사각형 503">
              <a:extLst>
                <a:ext uri="{FF2B5EF4-FFF2-40B4-BE49-F238E27FC236}">
                  <a16:creationId xmlns:a16="http://schemas.microsoft.com/office/drawing/2014/main" id="{44EE5058-5D15-4A43-9F80-2D8A03C948A2}"/>
                </a:ext>
              </a:extLst>
            </p:cNvPr>
            <p:cNvSpPr/>
            <p:nvPr/>
          </p:nvSpPr>
          <p:spPr>
            <a:xfrm>
              <a:off x="1783537" y="6405996"/>
              <a:ext cx="210501" cy="21237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5" name="직사각형 504">
              <a:extLst>
                <a:ext uri="{FF2B5EF4-FFF2-40B4-BE49-F238E27FC236}">
                  <a16:creationId xmlns:a16="http://schemas.microsoft.com/office/drawing/2014/main" id="{F9FFC4C4-CEEE-4794-B4BA-EB2E9EE42F37}"/>
                </a:ext>
              </a:extLst>
            </p:cNvPr>
            <p:cNvSpPr/>
            <p:nvPr/>
          </p:nvSpPr>
          <p:spPr>
            <a:xfrm>
              <a:off x="1994037" y="6405996"/>
              <a:ext cx="210501" cy="21237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6" name="직사각형 505">
              <a:extLst>
                <a:ext uri="{FF2B5EF4-FFF2-40B4-BE49-F238E27FC236}">
                  <a16:creationId xmlns:a16="http://schemas.microsoft.com/office/drawing/2014/main" id="{D01F4731-2B4F-4F08-96FF-901C0F7A942B}"/>
                </a:ext>
              </a:extLst>
            </p:cNvPr>
            <p:cNvSpPr/>
            <p:nvPr/>
          </p:nvSpPr>
          <p:spPr>
            <a:xfrm>
              <a:off x="2290066" y="6404964"/>
              <a:ext cx="210501" cy="21237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7" name="직사각형 506">
              <a:extLst>
                <a:ext uri="{FF2B5EF4-FFF2-40B4-BE49-F238E27FC236}">
                  <a16:creationId xmlns:a16="http://schemas.microsoft.com/office/drawing/2014/main" id="{634CAF6E-69E7-4A8E-AFA1-48C954C2FC7F}"/>
                </a:ext>
              </a:extLst>
            </p:cNvPr>
            <p:cNvSpPr/>
            <p:nvPr/>
          </p:nvSpPr>
          <p:spPr>
            <a:xfrm>
              <a:off x="2500566" y="6404964"/>
              <a:ext cx="210501" cy="21237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8" name="직사각형 507">
              <a:extLst>
                <a:ext uri="{FF2B5EF4-FFF2-40B4-BE49-F238E27FC236}">
                  <a16:creationId xmlns:a16="http://schemas.microsoft.com/office/drawing/2014/main" id="{AB773492-0763-487F-BBB0-7C1F5D1D0613}"/>
                </a:ext>
              </a:extLst>
            </p:cNvPr>
            <p:cNvSpPr/>
            <p:nvPr/>
          </p:nvSpPr>
          <p:spPr>
            <a:xfrm>
              <a:off x="2926262" y="6328764"/>
              <a:ext cx="1095701" cy="36477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9" name="직사각형 508">
              <a:extLst>
                <a:ext uri="{FF2B5EF4-FFF2-40B4-BE49-F238E27FC236}">
                  <a16:creationId xmlns:a16="http://schemas.microsoft.com/office/drawing/2014/main" id="{942412D8-54E0-46A6-B77A-2614616EC749}"/>
                </a:ext>
              </a:extLst>
            </p:cNvPr>
            <p:cNvSpPr/>
            <p:nvPr/>
          </p:nvSpPr>
          <p:spPr>
            <a:xfrm>
              <a:off x="4021528" y="6328764"/>
              <a:ext cx="1095701" cy="36477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0" name="직사각형 509">
              <a:extLst>
                <a:ext uri="{FF2B5EF4-FFF2-40B4-BE49-F238E27FC236}">
                  <a16:creationId xmlns:a16="http://schemas.microsoft.com/office/drawing/2014/main" id="{A16A20D4-25AC-4857-894B-409A597F029F}"/>
                </a:ext>
              </a:extLst>
            </p:cNvPr>
            <p:cNvSpPr/>
            <p:nvPr/>
          </p:nvSpPr>
          <p:spPr>
            <a:xfrm>
              <a:off x="2968962" y="6374484"/>
              <a:ext cx="506974" cy="2824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1" name="직사각형 510">
              <a:extLst>
                <a:ext uri="{FF2B5EF4-FFF2-40B4-BE49-F238E27FC236}">
                  <a16:creationId xmlns:a16="http://schemas.microsoft.com/office/drawing/2014/main" id="{B02E1B53-E182-4F40-97CA-E259EEF9D986}"/>
                </a:ext>
              </a:extLst>
            </p:cNvPr>
            <p:cNvSpPr/>
            <p:nvPr/>
          </p:nvSpPr>
          <p:spPr>
            <a:xfrm>
              <a:off x="3474113" y="6374484"/>
              <a:ext cx="506974" cy="2824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2" name="직사각형 511">
              <a:extLst>
                <a:ext uri="{FF2B5EF4-FFF2-40B4-BE49-F238E27FC236}">
                  <a16:creationId xmlns:a16="http://schemas.microsoft.com/office/drawing/2014/main" id="{60E3DEE8-B832-4338-8328-4899DC8AB3B9}"/>
                </a:ext>
              </a:extLst>
            </p:cNvPr>
            <p:cNvSpPr/>
            <p:nvPr/>
          </p:nvSpPr>
          <p:spPr>
            <a:xfrm>
              <a:off x="3009404" y="6411060"/>
              <a:ext cx="210501" cy="21237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3" name="직사각형 512">
              <a:extLst>
                <a:ext uri="{FF2B5EF4-FFF2-40B4-BE49-F238E27FC236}">
                  <a16:creationId xmlns:a16="http://schemas.microsoft.com/office/drawing/2014/main" id="{B1822B6F-B969-4726-879C-F09D44F367CA}"/>
                </a:ext>
              </a:extLst>
            </p:cNvPr>
            <p:cNvSpPr/>
            <p:nvPr/>
          </p:nvSpPr>
          <p:spPr>
            <a:xfrm>
              <a:off x="3219904" y="6411060"/>
              <a:ext cx="210501" cy="21237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4" name="직사각형 513">
              <a:extLst>
                <a:ext uri="{FF2B5EF4-FFF2-40B4-BE49-F238E27FC236}">
                  <a16:creationId xmlns:a16="http://schemas.microsoft.com/office/drawing/2014/main" id="{2CF02362-387B-41F7-A0E6-CA97C05F6654}"/>
                </a:ext>
              </a:extLst>
            </p:cNvPr>
            <p:cNvSpPr/>
            <p:nvPr/>
          </p:nvSpPr>
          <p:spPr>
            <a:xfrm>
              <a:off x="3515933" y="6410028"/>
              <a:ext cx="210501" cy="21237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15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5" name="직사각형 514">
              <a:extLst>
                <a:ext uri="{FF2B5EF4-FFF2-40B4-BE49-F238E27FC236}">
                  <a16:creationId xmlns:a16="http://schemas.microsoft.com/office/drawing/2014/main" id="{F82FE2DB-A727-4505-A3AC-B9D906B91104}"/>
                </a:ext>
              </a:extLst>
            </p:cNvPr>
            <p:cNvSpPr/>
            <p:nvPr/>
          </p:nvSpPr>
          <p:spPr>
            <a:xfrm>
              <a:off x="3726433" y="6410028"/>
              <a:ext cx="210501" cy="21237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6" name="직사각형 515">
              <a:extLst>
                <a:ext uri="{FF2B5EF4-FFF2-40B4-BE49-F238E27FC236}">
                  <a16:creationId xmlns:a16="http://schemas.microsoft.com/office/drawing/2014/main" id="{3F36B8A8-7830-47CD-B51B-9587129F1A84}"/>
                </a:ext>
              </a:extLst>
            </p:cNvPr>
            <p:cNvSpPr/>
            <p:nvPr/>
          </p:nvSpPr>
          <p:spPr>
            <a:xfrm>
              <a:off x="4053479" y="6373452"/>
              <a:ext cx="506974" cy="2824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7" name="직사각형 516">
              <a:extLst>
                <a:ext uri="{FF2B5EF4-FFF2-40B4-BE49-F238E27FC236}">
                  <a16:creationId xmlns:a16="http://schemas.microsoft.com/office/drawing/2014/main" id="{EAE0F645-80E3-4984-B9BB-403D7EF3288A}"/>
                </a:ext>
              </a:extLst>
            </p:cNvPr>
            <p:cNvSpPr/>
            <p:nvPr/>
          </p:nvSpPr>
          <p:spPr>
            <a:xfrm>
              <a:off x="4558630" y="6373452"/>
              <a:ext cx="506974" cy="2824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8" name="직사각형 517">
              <a:extLst>
                <a:ext uri="{FF2B5EF4-FFF2-40B4-BE49-F238E27FC236}">
                  <a16:creationId xmlns:a16="http://schemas.microsoft.com/office/drawing/2014/main" id="{EA7A0271-1FC1-4ED6-B5BB-9C937241F591}"/>
                </a:ext>
              </a:extLst>
            </p:cNvPr>
            <p:cNvSpPr/>
            <p:nvPr/>
          </p:nvSpPr>
          <p:spPr>
            <a:xfrm>
              <a:off x="4093921" y="6410028"/>
              <a:ext cx="210501" cy="21237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9" name="직사각형 518">
              <a:extLst>
                <a:ext uri="{FF2B5EF4-FFF2-40B4-BE49-F238E27FC236}">
                  <a16:creationId xmlns:a16="http://schemas.microsoft.com/office/drawing/2014/main" id="{DBE3A7BE-4CE2-4D56-BB10-3AD262C1A536}"/>
                </a:ext>
              </a:extLst>
            </p:cNvPr>
            <p:cNvSpPr/>
            <p:nvPr/>
          </p:nvSpPr>
          <p:spPr>
            <a:xfrm>
              <a:off x="4304421" y="6410028"/>
              <a:ext cx="210501" cy="21237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0" name="직사각형 519">
              <a:extLst>
                <a:ext uri="{FF2B5EF4-FFF2-40B4-BE49-F238E27FC236}">
                  <a16:creationId xmlns:a16="http://schemas.microsoft.com/office/drawing/2014/main" id="{34A47E19-B078-45B8-B5DC-FAEEB53A431E}"/>
                </a:ext>
              </a:extLst>
            </p:cNvPr>
            <p:cNvSpPr/>
            <p:nvPr/>
          </p:nvSpPr>
          <p:spPr>
            <a:xfrm>
              <a:off x="4600450" y="6408996"/>
              <a:ext cx="210501" cy="21237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1" name="직사각형 520">
              <a:extLst>
                <a:ext uri="{FF2B5EF4-FFF2-40B4-BE49-F238E27FC236}">
                  <a16:creationId xmlns:a16="http://schemas.microsoft.com/office/drawing/2014/main" id="{F703B8F3-40F7-4CF8-B0BF-9915D5360ED4}"/>
                </a:ext>
              </a:extLst>
            </p:cNvPr>
            <p:cNvSpPr/>
            <p:nvPr/>
          </p:nvSpPr>
          <p:spPr>
            <a:xfrm>
              <a:off x="4810950" y="6408996"/>
              <a:ext cx="210501" cy="21237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17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C09166C2-11B0-4158-8161-3AD42B16FAB1}"/>
              </a:ext>
            </a:extLst>
          </p:cNvPr>
          <p:cNvSpPr/>
          <p:nvPr/>
        </p:nvSpPr>
        <p:spPr>
          <a:xfrm>
            <a:off x="5354278" y="3544524"/>
            <a:ext cx="232135" cy="371905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046A93A8-2799-49EF-AF3D-1A9262438211}"/>
              </a:ext>
            </a:extLst>
          </p:cNvPr>
          <p:cNvGrpSpPr/>
          <p:nvPr/>
        </p:nvGrpSpPr>
        <p:grpSpPr>
          <a:xfrm>
            <a:off x="5659579" y="2330373"/>
            <a:ext cx="5490756" cy="2856524"/>
            <a:chOff x="5659579" y="2330373"/>
            <a:chExt cx="5490756" cy="2856524"/>
          </a:xfrm>
        </p:grpSpPr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C2EE7B0C-0CA9-4D63-9FF1-3D420A450A7A}"/>
                </a:ext>
              </a:extLst>
            </p:cNvPr>
            <p:cNvSpPr/>
            <p:nvPr/>
          </p:nvSpPr>
          <p:spPr>
            <a:xfrm>
              <a:off x="5664447" y="2330373"/>
              <a:ext cx="5485888" cy="14078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1" name="직사각형 240">
              <a:extLst>
                <a:ext uri="{FF2B5EF4-FFF2-40B4-BE49-F238E27FC236}">
                  <a16:creationId xmlns:a16="http://schemas.microsoft.com/office/drawing/2014/main" id="{4A76CA3C-065E-4560-B16B-FD2D8A2E0E36}"/>
                </a:ext>
              </a:extLst>
            </p:cNvPr>
            <p:cNvSpPr/>
            <p:nvPr/>
          </p:nvSpPr>
          <p:spPr>
            <a:xfrm>
              <a:off x="5730783" y="2381279"/>
              <a:ext cx="5362765" cy="63066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356ACB01-3AEB-4202-BFEF-12D3E4F9F903}"/>
                </a:ext>
              </a:extLst>
            </p:cNvPr>
            <p:cNvSpPr/>
            <p:nvPr/>
          </p:nvSpPr>
          <p:spPr>
            <a:xfrm>
              <a:off x="5775545" y="2437971"/>
              <a:ext cx="2631846" cy="52255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B72CDD8D-B568-4844-84CB-7DCE0C1CBE38}"/>
                </a:ext>
              </a:extLst>
            </p:cNvPr>
            <p:cNvSpPr/>
            <p:nvPr/>
          </p:nvSpPr>
          <p:spPr>
            <a:xfrm>
              <a:off x="8407391" y="2437971"/>
              <a:ext cx="2631846" cy="52255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1A3613E5-0DA0-4B82-9C68-B835B2E810D4}"/>
                </a:ext>
              </a:extLst>
            </p:cNvPr>
            <p:cNvSpPr/>
            <p:nvPr/>
          </p:nvSpPr>
          <p:spPr>
            <a:xfrm>
              <a:off x="5843809" y="2492910"/>
              <a:ext cx="1248154" cy="41553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B6DBA96E-5C4C-4E07-A091-8E6E215A34F9}"/>
                </a:ext>
              </a:extLst>
            </p:cNvPr>
            <p:cNvSpPr/>
            <p:nvPr/>
          </p:nvSpPr>
          <p:spPr>
            <a:xfrm>
              <a:off x="7091468" y="2492910"/>
              <a:ext cx="1248154" cy="41553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46CDFA3A-B1FC-4936-8C54-7196738AFDF8}"/>
                </a:ext>
              </a:extLst>
            </p:cNvPr>
            <p:cNvSpPr/>
            <p:nvPr/>
          </p:nvSpPr>
          <p:spPr>
            <a:xfrm>
              <a:off x="5892450" y="2544991"/>
              <a:ext cx="577513" cy="32178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A400D41E-9B4D-4EB1-804A-05A667E2DFFA}"/>
                </a:ext>
              </a:extLst>
            </p:cNvPr>
            <p:cNvSpPr/>
            <p:nvPr/>
          </p:nvSpPr>
          <p:spPr>
            <a:xfrm>
              <a:off x="6467886" y="2544991"/>
              <a:ext cx="577513" cy="32178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C62699D7-84D9-4996-AECF-F8F428D7E64F}"/>
                </a:ext>
              </a:extLst>
            </p:cNvPr>
            <p:cNvSpPr/>
            <p:nvPr/>
          </p:nvSpPr>
          <p:spPr>
            <a:xfrm>
              <a:off x="5938519" y="2586656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42B8FD4D-AB91-4DB0-BE52-92160DC7A264}"/>
                </a:ext>
              </a:extLst>
            </p:cNvPr>
            <p:cNvSpPr/>
            <p:nvPr/>
          </p:nvSpPr>
          <p:spPr>
            <a:xfrm>
              <a:off x="6178308" y="2586656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BC3B5A95-2196-43F8-A940-B3136E49448E}"/>
                </a:ext>
              </a:extLst>
            </p:cNvPr>
            <p:cNvSpPr/>
            <p:nvPr/>
          </p:nvSpPr>
          <p:spPr>
            <a:xfrm>
              <a:off x="6515525" y="2585481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CFE4EAC2-7C3E-4128-BE2F-B8A7A19C3E67}"/>
                </a:ext>
              </a:extLst>
            </p:cNvPr>
            <p:cNvSpPr/>
            <p:nvPr/>
          </p:nvSpPr>
          <p:spPr>
            <a:xfrm>
              <a:off x="6755314" y="2585481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E0460CAF-8698-4397-AE1C-68AFA21D48F9}"/>
                </a:ext>
              </a:extLst>
            </p:cNvPr>
            <p:cNvSpPr/>
            <p:nvPr/>
          </p:nvSpPr>
          <p:spPr>
            <a:xfrm>
              <a:off x="7127864" y="2543816"/>
              <a:ext cx="577513" cy="32178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BA94FF08-18B0-4D26-814A-9193FED29E18}"/>
                </a:ext>
              </a:extLst>
            </p:cNvPr>
            <p:cNvSpPr/>
            <p:nvPr/>
          </p:nvSpPr>
          <p:spPr>
            <a:xfrm>
              <a:off x="7703300" y="2543816"/>
              <a:ext cx="577513" cy="32178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3F4488AB-9A5B-4A84-99D6-0297B798B1BB}"/>
                </a:ext>
              </a:extLst>
            </p:cNvPr>
            <p:cNvSpPr/>
            <p:nvPr/>
          </p:nvSpPr>
          <p:spPr>
            <a:xfrm>
              <a:off x="7173933" y="2585481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BC53909-1C52-46B2-B11E-A287D4C980B6}"/>
                </a:ext>
              </a:extLst>
            </p:cNvPr>
            <p:cNvSpPr/>
            <p:nvPr/>
          </p:nvSpPr>
          <p:spPr>
            <a:xfrm>
              <a:off x="7413722" y="2585481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262AF139-1A86-472F-BFD2-8753D7CF7CBA}"/>
                </a:ext>
              </a:extLst>
            </p:cNvPr>
            <p:cNvSpPr/>
            <p:nvPr/>
          </p:nvSpPr>
          <p:spPr>
            <a:xfrm>
              <a:off x="7750939" y="2584305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29FED7E2-5C15-4246-9E00-912A006BC68A}"/>
                </a:ext>
              </a:extLst>
            </p:cNvPr>
            <p:cNvSpPr/>
            <p:nvPr/>
          </p:nvSpPr>
          <p:spPr>
            <a:xfrm>
              <a:off x="7990728" y="2584305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EA71B652-397A-4FCF-BF2D-AC4E05CBEC90}"/>
                </a:ext>
              </a:extLst>
            </p:cNvPr>
            <p:cNvSpPr/>
            <p:nvPr/>
          </p:nvSpPr>
          <p:spPr>
            <a:xfrm>
              <a:off x="8475654" y="2497503"/>
              <a:ext cx="1248154" cy="41553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FC2FA757-293C-4666-949C-4C4D836B5401}"/>
                </a:ext>
              </a:extLst>
            </p:cNvPr>
            <p:cNvSpPr/>
            <p:nvPr/>
          </p:nvSpPr>
          <p:spPr>
            <a:xfrm>
              <a:off x="9723313" y="2497503"/>
              <a:ext cx="1248154" cy="41553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C18F09FE-10B4-4F93-A20B-B78FCE204D75}"/>
                </a:ext>
              </a:extLst>
            </p:cNvPr>
            <p:cNvSpPr/>
            <p:nvPr/>
          </p:nvSpPr>
          <p:spPr>
            <a:xfrm>
              <a:off x="8524296" y="2549584"/>
              <a:ext cx="577513" cy="32178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93356B55-DECC-4D0C-84F1-37C7EFC442B2}"/>
                </a:ext>
              </a:extLst>
            </p:cNvPr>
            <p:cNvSpPr/>
            <p:nvPr/>
          </p:nvSpPr>
          <p:spPr>
            <a:xfrm>
              <a:off x="9099732" y="2549584"/>
              <a:ext cx="577513" cy="32178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92888749-DE22-40E8-905F-4EE223FB4494}"/>
                </a:ext>
              </a:extLst>
            </p:cNvPr>
            <p:cNvSpPr/>
            <p:nvPr/>
          </p:nvSpPr>
          <p:spPr>
            <a:xfrm>
              <a:off x="8570364" y="2591249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F1CFAF44-5B34-464F-A120-D3F15F9D6E48}"/>
                </a:ext>
              </a:extLst>
            </p:cNvPr>
            <p:cNvSpPr/>
            <p:nvPr/>
          </p:nvSpPr>
          <p:spPr>
            <a:xfrm>
              <a:off x="8810153" y="2591249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1E195ACB-ECC2-4BBC-A361-D88A7E913E04}"/>
                </a:ext>
              </a:extLst>
            </p:cNvPr>
            <p:cNvSpPr/>
            <p:nvPr/>
          </p:nvSpPr>
          <p:spPr>
            <a:xfrm>
              <a:off x="9147370" y="2590074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3E1E7DCA-BA21-4A8B-9535-65D2EBD6163A}"/>
                </a:ext>
              </a:extLst>
            </p:cNvPr>
            <p:cNvSpPr/>
            <p:nvPr/>
          </p:nvSpPr>
          <p:spPr>
            <a:xfrm>
              <a:off x="9387159" y="2590074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C7D1A423-BDB7-4A95-A549-EDCF3FA696BE}"/>
                </a:ext>
              </a:extLst>
            </p:cNvPr>
            <p:cNvSpPr/>
            <p:nvPr/>
          </p:nvSpPr>
          <p:spPr>
            <a:xfrm>
              <a:off x="9759710" y="2548409"/>
              <a:ext cx="577513" cy="32178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67730F80-1FDF-46CB-9753-B73DD8B906A9}"/>
                </a:ext>
              </a:extLst>
            </p:cNvPr>
            <p:cNvSpPr/>
            <p:nvPr/>
          </p:nvSpPr>
          <p:spPr>
            <a:xfrm>
              <a:off x="10335146" y="2548409"/>
              <a:ext cx="577513" cy="32178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736427C9-38EA-415F-BC24-65F8BB78412B}"/>
                </a:ext>
              </a:extLst>
            </p:cNvPr>
            <p:cNvSpPr/>
            <p:nvPr/>
          </p:nvSpPr>
          <p:spPr>
            <a:xfrm>
              <a:off x="9805778" y="2590074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C1B9859C-199A-4EF2-AAAC-D69B84C684CE}"/>
                </a:ext>
              </a:extLst>
            </p:cNvPr>
            <p:cNvSpPr/>
            <p:nvPr/>
          </p:nvSpPr>
          <p:spPr>
            <a:xfrm>
              <a:off x="10045567" y="2590074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BD314CCF-D17A-487E-BA02-70A2BCFE5AB7}"/>
                </a:ext>
              </a:extLst>
            </p:cNvPr>
            <p:cNvSpPr/>
            <p:nvPr/>
          </p:nvSpPr>
          <p:spPr>
            <a:xfrm>
              <a:off x="10382785" y="2588898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9D8B0B0A-17F9-4ACD-A653-B4B12F0615C7}"/>
                </a:ext>
              </a:extLst>
            </p:cNvPr>
            <p:cNvSpPr/>
            <p:nvPr/>
          </p:nvSpPr>
          <p:spPr>
            <a:xfrm>
              <a:off x="10622574" y="2588898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2" name="직사각형 241">
              <a:extLst>
                <a:ext uri="{FF2B5EF4-FFF2-40B4-BE49-F238E27FC236}">
                  <a16:creationId xmlns:a16="http://schemas.microsoft.com/office/drawing/2014/main" id="{D7365CF1-A79B-4539-A642-F319FE55622C}"/>
                </a:ext>
              </a:extLst>
            </p:cNvPr>
            <p:cNvSpPr/>
            <p:nvPr/>
          </p:nvSpPr>
          <p:spPr>
            <a:xfrm>
              <a:off x="5730783" y="3054436"/>
              <a:ext cx="5362765" cy="63066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4" name="직사각형 243">
              <a:extLst>
                <a:ext uri="{FF2B5EF4-FFF2-40B4-BE49-F238E27FC236}">
                  <a16:creationId xmlns:a16="http://schemas.microsoft.com/office/drawing/2014/main" id="{DCCDC9FD-BF45-448D-94A2-7F127C3E9367}"/>
                </a:ext>
              </a:extLst>
            </p:cNvPr>
            <p:cNvSpPr/>
            <p:nvPr/>
          </p:nvSpPr>
          <p:spPr>
            <a:xfrm>
              <a:off x="5775545" y="3111128"/>
              <a:ext cx="2631846" cy="52255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5" name="직사각형 244">
              <a:extLst>
                <a:ext uri="{FF2B5EF4-FFF2-40B4-BE49-F238E27FC236}">
                  <a16:creationId xmlns:a16="http://schemas.microsoft.com/office/drawing/2014/main" id="{D1B1B5F2-6F13-4D2E-94D1-6DE891D9E6C4}"/>
                </a:ext>
              </a:extLst>
            </p:cNvPr>
            <p:cNvSpPr/>
            <p:nvPr/>
          </p:nvSpPr>
          <p:spPr>
            <a:xfrm>
              <a:off x="8407391" y="3111128"/>
              <a:ext cx="2631846" cy="52255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6" name="직사각형 245">
              <a:extLst>
                <a:ext uri="{FF2B5EF4-FFF2-40B4-BE49-F238E27FC236}">
                  <a16:creationId xmlns:a16="http://schemas.microsoft.com/office/drawing/2014/main" id="{2ADB9F24-6396-484F-9544-8E4BB5569C1D}"/>
                </a:ext>
              </a:extLst>
            </p:cNvPr>
            <p:cNvSpPr/>
            <p:nvPr/>
          </p:nvSpPr>
          <p:spPr>
            <a:xfrm>
              <a:off x="5843809" y="3166067"/>
              <a:ext cx="1248154" cy="41553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7" name="직사각형 246">
              <a:extLst>
                <a:ext uri="{FF2B5EF4-FFF2-40B4-BE49-F238E27FC236}">
                  <a16:creationId xmlns:a16="http://schemas.microsoft.com/office/drawing/2014/main" id="{2E6D84CA-0FB3-4B28-8A2D-7B597797F605}"/>
                </a:ext>
              </a:extLst>
            </p:cNvPr>
            <p:cNvSpPr/>
            <p:nvPr/>
          </p:nvSpPr>
          <p:spPr>
            <a:xfrm>
              <a:off x="7091468" y="3166067"/>
              <a:ext cx="1248154" cy="41553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8" name="직사각형 247">
              <a:extLst>
                <a:ext uri="{FF2B5EF4-FFF2-40B4-BE49-F238E27FC236}">
                  <a16:creationId xmlns:a16="http://schemas.microsoft.com/office/drawing/2014/main" id="{6FE7A0C9-AA4B-4C70-88EA-27260F1BC1E4}"/>
                </a:ext>
              </a:extLst>
            </p:cNvPr>
            <p:cNvSpPr/>
            <p:nvPr/>
          </p:nvSpPr>
          <p:spPr>
            <a:xfrm>
              <a:off x="5892450" y="3218148"/>
              <a:ext cx="577513" cy="32178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9" name="직사각형 248">
              <a:extLst>
                <a:ext uri="{FF2B5EF4-FFF2-40B4-BE49-F238E27FC236}">
                  <a16:creationId xmlns:a16="http://schemas.microsoft.com/office/drawing/2014/main" id="{86C5CC41-D07E-44D9-A9EB-EAB6742FC6B4}"/>
                </a:ext>
              </a:extLst>
            </p:cNvPr>
            <p:cNvSpPr/>
            <p:nvPr/>
          </p:nvSpPr>
          <p:spPr>
            <a:xfrm>
              <a:off x="6467886" y="3218148"/>
              <a:ext cx="577513" cy="32178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0" name="직사각형 249">
              <a:extLst>
                <a:ext uri="{FF2B5EF4-FFF2-40B4-BE49-F238E27FC236}">
                  <a16:creationId xmlns:a16="http://schemas.microsoft.com/office/drawing/2014/main" id="{EC7B6A59-B09E-43F4-A7E0-763E687B19B3}"/>
                </a:ext>
              </a:extLst>
            </p:cNvPr>
            <p:cNvSpPr/>
            <p:nvPr/>
          </p:nvSpPr>
          <p:spPr>
            <a:xfrm>
              <a:off x="5938519" y="3259813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1" name="직사각형 250">
              <a:extLst>
                <a:ext uri="{FF2B5EF4-FFF2-40B4-BE49-F238E27FC236}">
                  <a16:creationId xmlns:a16="http://schemas.microsoft.com/office/drawing/2014/main" id="{91D7E941-1450-4A41-8C8C-4A77A4678BC9}"/>
                </a:ext>
              </a:extLst>
            </p:cNvPr>
            <p:cNvSpPr/>
            <p:nvPr/>
          </p:nvSpPr>
          <p:spPr>
            <a:xfrm>
              <a:off x="6178308" y="3259813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2" name="직사각형 251">
              <a:extLst>
                <a:ext uri="{FF2B5EF4-FFF2-40B4-BE49-F238E27FC236}">
                  <a16:creationId xmlns:a16="http://schemas.microsoft.com/office/drawing/2014/main" id="{1EDE0F31-8537-4B5C-BDC6-A9AB6261D6D3}"/>
                </a:ext>
              </a:extLst>
            </p:cNvPr>
            <p:cNvSpPr/>
            <p:nvPr/>
          </p:nvSpPr>
          <p:spPr>
            <a:xfrm>
              <a:off x="6515525" y="3258638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3" name="직사각형 252">
              <a:extLst>
                <a:ext uri="{FF2B5EF4-FFF2-40B4-BE49-F238E27FC236}">
                  <a16:creationId xmlns:a16="http://schemas.microsoft.com/office/drawing/2014/main" id="{307E68A6-E281-4213-8EE2-61608974F754}"/>
                </a:ext>
              </a:extLst>
            </p:cNvPr>
            <p:cNvSpPr/>
            <p:nvPr/>
          </p:nvSpPr>
          <p:spPr>
            <a:xfrm>
              <a:off x="6755314" y="3258638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4" name="직사각형 253">
              <a:extLst>
                <a:ext uri="{FF2B5EF4-FFF2-40B4-BE49-F238E27FC236}">
                  <a16:creationId xmlns:a16="http://schemas.microsoft.com/office/drawing/2014/main" id="{9277A738-F294-4D31-96A8-D2354725E3A9}"/>
                </a:ext>
              </a:extLst>
            </p:cNvPr>
            <p:cNvSpPr/>
            <p:nvPr/>
          </p:nvSpPr>
          <p:spPr>
            <a:xfrm>
              <a:off x="7127864" y="3216973"/>
              <a:ext cx="577513" cy="32178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5" name="직사각형 254">
              <a:extLst>
                <a:ext uri="{FF2B5EF4-FFF2-40B4-BE49-F238E27FC236}">
                  <a16:creationId xmlns:a16="http://schemas.microsoft.com/office/drawing/2014/main" id="{EA972AD4-4A16-4BA8-8D06-6E6F9DB85889}"/>
                </a:ext>
              </a:extLst>
            </p:cNvPr>
            <p:cNvSpPr/>
            <p:nvPr/>
          </p:nvSpPr>
          <p:spPr>
            <a:xfrm>
              <a:off x="7703300" y="3216973"/>
              <a:ext cx="577513" cy="32178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6" name="직사각형 255">
              <a:extLst>
                <a:ext uri="{FF2B5EF4-FFF2-40B4-BE49-F238E27FC236}">
                  <a16:creationId xmlns:a16="http://schemas.microsoft.com/office/drawing/2014/main" id="{9F97CD70-EA29-4F9C-B260-A83D15094A8D}"/>
                </a:ext>
              </a:extLst>
            </p:cNvPr>
            <p:cNvSpPr/>
            <p:nvPr/>
          </p:nvSpPr>
          <p:spPr>
            <a:xfrm>
              <a:off x="7173933" y="3258638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7" name="직사각형 256">
              <a:extLst>
                <a:ext uri="{FF2B5EF4-FFF2-40B4-BE49-F238E27FC236}">
                  <a16:creationId xmlns:a16="http://schemas.microsoft.com/office/drawing/2014/main" id="{895EA352-BABE-41F1-92B9-DA5E9062CF86}"/>
                </a:ext>
              </a:extLst>
            </p:cNvPr>
            <p:cNvSpPr/>
            <p:nvPr/>
          </p:nvSpPr>
          <p:spPr>
            <a:xfrm>
              <a:off x="7413722" y="3258638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8" name="직사각형 257">
              <a:extLst>
                <a:ext uri="{FF2B5EF4-FFF2-40B4-BE49-F238E27FC236}">
                  <a16:creationId xmlns:a16="http://schemas.microsoft.com/office/drawing/2014/main" id="{838BC53E-3A3F-47E2-A765-8BC09C40931E}"/>
                </a:ext>
              </a:extLst>
            </p:cNvPr>
            <p:cNvSpPr/>
            <p:nvPr/>
          </p:nvSpPr>
          <p:spPr>
            <a:xfrm>
              <a:off x="7750939" y="3257462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15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9" name="직사각형 258">
              <a:extLst>
                <a:ext uri="{FF2B5EF4-FFF2-40B4-BE49-F238E27FC236}">
                  <a16:creationId xmlns:a16="http://schemas.microsoft.com/office/drawing/2014/main" id="{D06CE760-70CC-463A-8315-D5FE35874A65}"/>
                </a:ext>
              </a:extLst>
            </p:cNvPr>
            <p:cNvSpPr/>
            <p:nvPr/>
          </p:nvSpPr>
          <p:spPr>
            <a:xfrm>
              <a:off x="7990728" y="3257462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0" name="직사각형 259">
              <a:extLst>
                <a:ext uri="{FF2B5EF4-FFF2-40B4-BE49-F238E27FC236}">
                  <a16:creationId xmlns:a16="http://schemas.microsoft.com/office/drawing/2014/main" id="{F5DC6875-5347-40EB-AF3F-79AE3895FD76}"/>
                </a:ext>
              </a:extLst>
            </p:cNvPr>
            <p:cNvSpPr/>
            <p:nvPr/>
          </p:nvSpPr>
          <p:spPr>
            <a:xfrm>
              <a:off x="8475654" y="3170660"/>
              <a:ext cx="1248154" cy="41553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1" name="직사각형 260">
              <a:extLst>
                <a:ext uri="{FF2B5EF4-FFF2-40B4-BE49-F238E27FC236}">
                  <a16:creationId xmlns:a16="http://schemas.microsoft.com/office/drawing/2014/main" id="{9EBA1A73-FE21-4052-86F6-4EB5DBF6200F}"/>
                </a:ext>
              </a:extLst>
            </p:cNvPr>
            <p:cNvSpPr/>
            <p:nvPr/>
          </p:nvSpPr>
          <p:spPr>
            <a:xfrm>
              <a:off x="9723313" y="3170660"/>
              <a:ext cx="1248154" cy="41553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2" name="직사각형 261">
              <a:extLst>
                <a:ext uri="{FF2B5EF4-FFF2-40B4-BE49-F238E27FC236}">
                  <a16:creationId xmlns:a16="http://schemas.microsoft.com/office/drawing/2014/main" id="{18007F57-D179-4EE0-9DDB-5E3EB14924FC}"/>
                </a:ext>
              </a:extLst>
            </p:cNvPr>
            <p:cNvSpPr/>
            <p:nvPr/>
          </p:nvSpPr>
          <p:spPr>
            <a:xfrm>
              <a:off x="8524296" y="3222741"/>
              <a:ext cx="577513" cy="32178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3" name="직사각형 262">
              <a:extLst>
                <a:ext uri="{FF2B5EF4-FFF2-40B4-BE49-F238E27FC236}">
                  <a16:creationId xmlns:a16="http://schemas.microsoft.com/office/drawing/2014/main" id="{4CBE706E-4860-46E1-989B-BCA49FD8045C}"/>
                </a:ext>
              </a:extLst>
            </p:cNvPr>
            <p:cNvSpPr/>
            <p:nvPr/>
          </p:nvSpPr>
          <p:spPr>
            <a:xfrm>
              <a:off x="9099732" y="3222741"/>
              <a:ext cx="577513" cy="32178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4" name="직사각형 263">
              <a:extLst>
                <a:ext uri="{FF2B5EF4-FFF2-40B4-BE49-F238E27FC236}">
                  <a16:creationId xmlns:a16="http://schemas.microsoft.com/office/drawing/2014/main" id="{83C7B99C-C49B-4C94-8AB8-CB1F6BA35A99}"/>
                </a:ext>
              </a:extLst>
            </p:cNvPr>
            <p:cNvSpPr/>
            <p:nvPr/>
          </p:nvSpPr>
          <p:spPr>
            <a:xfrm>
              <a:off x="8570364" y="3264406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5" name="직사각형 264">
              <a:extLst>
                <a:ext uri="{FF2B5EF4-FFF2-40B4-BE49-F238E27FC236}">
                  <a16:creationId xmlns:a16="http://schemas.microsoft.com/office/drawing/2014/main" id="{B482A771-8A7D-4930-89A5-123B55214FC7}"/>
                </a:ext>
              </a:extLst>
            </p:cNvPr>
            <p:cNvSpPr/>
            <p:nvPr/>
          </p:nvSpPr>
          <p:spPr>
            <a:xfrm>
              <a:off x="8810153" y="3264406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6" name="직사각형 265">
              <a:extLst>
                <a:ext uri="{FF2B5EF4-FFF2-40B4-BE49-F238E27FC236}">
                  <a16:creationId xmlns:a16="http://schemas.microsoft.com/office/drawing/2014/main" id="{BCDC15D9-F1BE-4350-ABF6-98E8797E9F27}"/>
                </a:ext>
              </a:extLst>
            </p:cNvPr>
            <p:cNvSpPr/>
            <p:nvPr/>
          </p:nvSpPr>
          <p:spPr>
            <a:xfrm>
              <a:off x="9147370" y="3263231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7" name="직사각형 266">
              <a:extLst>
                <a:ext uri="{FF2B5EF4-FFF2-40B4-BE49-F238E27FC236}">
                  <a16:creationId xmlns:a16="http://schemas.microsoft.com/office/drawing/2014/main" id="{F2842B9E-52EF-4ABE-99BF-120BBB6E3F86}"/>
                </a:ext>
              </a:extLst>
            </p:cNvPr>
            <p:cNvSpPr/>
            <p:nvPr/>
          </p:nvSpPr>
          <p:spPr>
            <a:xfrm>
              <a:off x="9387159" y="3263231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8" name="직사각형 267">
              <a:extLst>
                <a:ext uri="{FF2B5EF4-FFF2-40B4-BE49-F238E27FC236}">
                  <a16:creationId xmlns:a16="http://schemas.microsoft.com/office/drawing/2014/main" id="{A09274E9-F9C7-49FF-98DE-7C48F0C4E061}"/>
                </a:ext>
              </a:extLst>
            </p:cNvPr>
            <p:cNvSpPr/>
            <p:nvPr/>
          </p:nvSpPr>
          <p:spPr>
            <a:xfrm>
              <a:off x="9759710" y="3221566"/>
              <a:ext cx="577513" cy="32178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9" name="직사각형 268">
              <a:extLst>
                <a:ext uri="{FF2B5EF4-FFF2-40B4-BE49-F238E27FC236}">
                  <a16:creationId xmlns:a16="http://schemas.microsoft.com/office/drawing/2014/main" id="{D7658103-ED18-4FB0-A0CF-FBE0EBA7F1A2}"/>
                </a:ext>
              </a:extLst>
            </p:cNvPr>
            <p:cNvSpPr/>
            <p:nvPr/>
          </p:nvSpPr>
          <p:spPr>
            <a:xfrm>
              <a:off x="10335146" y="3221566"/>
              <a:ext cx="577513" cy="32178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0" name="직사각형 269">
              <a:extLst>
                <a:ext uri="{FF2B5EF4-FFF2-40B4-BE49-F238E27FC236}">
                  <a16:creationId xmlns:a16="http://schemas.microsoft.com/office/drawing/2014/main" id="{70F26A9B-B5B7-4710-A2A1-25B3A9080794}"/>
                </a:ext>
              </a:extLst>
            </p:cNvPr>
            <p:cNvSpPr/>
            <p:nvPr/>
          </p:nvSpPr>
          <p:spPr>
            <a:xfrm>
              <a:off x="9805778" y="3263231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1" name="직사각형 270">
              <a:extLst>
                <a:ext uri="{FF2B5EF4-FFF2-40B4-BE49-F238E27FC236}">
                  <a16:creationId xmlns:a16="http://schemas.microsoft.com/office/drawing/2014/main" id="{3F27AD0B-E23E-4A49-AAC6-8799BD85864A}"/>
                </a:ext>
              </a:extLst>
            </p:cNvPr>
            <p:cNvSpPr/>
            <p:nvPr/>
          </p:nvSpPr>
          <p:spPr>
            <a:xfrm>
              <a:off x="10045567" y="3263231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2" name="직사각형 271">
              <a:extLst>
                <a:ext uri="{FF2B5EF4-FFF2-40B4-BE49-F238E27FC236}">
                  <a16:creationId xmlns:a16="http://schemas.microsoft.com/office/drawing/2014/main" id="{8AA1203E-4B09-44DB-8DC1-1F46014A9116}"/>
                </a:ext>
              </a:extLst>
            </p:cNvPr>
            <p:cNvSpPr/>
            <p:nvPr/>
          </p:nvSpPr>
          <p:spPr>
            <a:xfrm>
              <a:off x="10382785" y="3262055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3" name="직사각형 272">
              <a:extLst>
                <a:ext uri="{FF2B5EF4-FFF2-40B4-BE49-F238E27FC236}">
                  <a16:creationId xmlns:a16="http://schemas.microsoft.com/office/drawing/2014/main" id="{1C957114-D23D-4764-B948-44F955D2562B}"/>
                </a:ext>
              </a:extLst>
            </p:cNvPr>
            <p:cNvSpPr/>
            <p:nvPr/>
          </p:nvSpPr>
          <p:spPr>
            <a:xfrm>
              <a:off x="10622574" y="3262055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17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2" name="직사각형 521">
              <a:extLst>
                <a:ext uri="{FF2B5EF4-FFF2-40B4-BE49-F238E27FC236}">
                  <a16:creationId xmlns:a16="http://schemas.microsoft.com/office/drawing/2014/main" id="{CA83894D-08D2-47D4-B1C7-F54251DE72F8}"/>
                </a:ext>
              </a:extLst>
            </p:cNvPr>
            <p:cNvSpPr/>
            <p:nvPr/>
          </p:nvSpPr>
          <p:spPr>
            <a:xfrm>
              <a:off x="5659579" y="3779050"/>
              <a:ext cx="5485888" cy="14078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3" name="직사각형 522">
              <a:extLst>
                <a:ext uri="{FF2B5EF4-FFF2-40B4-BE49-F238E27FC236}">
                  <a16:creationId xmlns:a16="http://schemas.microsoft.com/office/drawing/2014/main" id="{93EAB423-560D-4862-A985-C5CEDA2F1753}"/>
                </a:ext>
              </a:extLst>
            </p:cNvPr>
            <p:cNvSpPr/>
            <p:nvPr/>
          </p:nvSpPr>
          <p:spPr>
            <a:xfrm>
              <a:off x="5725915" y="3829956"/>
              <a:ext cx="5362765" cy="63066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4" name="직사각형 523">
              <a:extLst>
                <a:ext uri="{FF2B5EF4-FFF2-40B4-BE49-F238E27FC236}">
                  <a16:creationId xmlns:a16="http://schemas.microsoft.com/office/drawing/2014/main" id="{213FEE0F-D7B3-4092-B208-F7A8BC362076}"/>
                </a:ext>
              </a:extLst>
            </p:cNvPr>
            <p:cNvSpPr/>
            <p:nvPr/>
          </p:nvSpPr>
          <p:spPr>
            <a:xfrm>
              <a:off x="5770677" y="3886648"/>
              <a:ext cx="2631846" cy="52255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5" name="직사각형 524">
              <a:extLst>
                <a:ext uri="{FF2B5EF4-FFF2-40B4-BE49-F238E27FC236}">
                  <a16:creationId xmlns:a16="http://schemas.microsoft.com/office/drawing/2014/main" id="{A2B9F76E-6474-4478-AFD2-85056CF6FCC0}"/>
                </a:ext>
              </a:extLst>
            </p:cNvPr>
            <p:cNvSpPr/>
            <p:nvPr/>
          </p:nvSpPr>
          <p:spPr>
            <a:xfrm>
              <a:off x="8402523" y="3886648"/>
              <a:ext cx="2631846" cy="52255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6" name="직사각형 525">
              <a:extLst>
                <a:ext uri="{FF2B5EF4-FFF2-40B4-BE49-F238E27FC236}">
                  <a16:creationId xmlns:a16="http://schemas.microsoft.com/office/drawing/2014/main" id="{D8D33A15-3C45-41BB-84B4-95EFB3043B7A}"/>
                </a:ext>
              </a:extLst>
            </p:cNvPr>
            <p:cNvSpPr/>
            <p:nvPr/>
          </p:nvSpPr>
          <p:spPr>
            <a:xfrm>
              <a:off x="5838941" y="3941587"/>
              <a:ext cx="1248154" cy="41553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7" name="직사각형 526">
              <a:extLst>
                <a:ext uri="{FF2B5EF4-FFF2-40B4-BE49-F238E27FC236}">
                  <a16:creationId xmlns:a16="http://schemas.microsoft.com/office/drawing/2014/main" id="{7F28EC60-024A-4CA0-92A3-2F706E02C4FB}"/>
                </a:ext>
              </a:extLst>
            </p:cNvPr>
            <p:cNvSpPr/>
            <p:nvPr/>
          </p:nvSpPr>
          <p:spPr>
            <a:xfrm>
              <a:off x="7086600" y="3941587"/>
              <a:ext cx="1248154" cy="41553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8" name="직사각형 527">
              <a:extLst>
                <a:ext uri="{FF2B5EF4-FFF2-40B4-BE49-F238E27FC236}">
                  <a16:creationId xmlns:a16="http://schemas.microsoft.com/office/drawing/2014/main" id="{BC692338-E4B2-4EE4-8EA5-C2EA85C8948D}"/>
                </a:ext>
              </a:extLst>
            </p:cNvPr>
            <p:cNvSpPr/>
            <p:nvPr/>
          </p:nvSpPr>
          <p:spPr>
            <a:xfrm>
              <a:off x="5887582" y="3993668"/>
              <a:ext cx="577513" cy="32178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9" name="직사각형 528">
              <a:extLst>
                <a:ext uri="{FF2B5EF4-FFF2-40B4-BE49-F238E27FC236}">
                  <a16:creationId xmlns:a16="http://schemas.microsoft.com/office/drawing/2014/main" id="{E097489D-C507-4378-98F0-C22B1AD7201D}"/>
                </a:ext>
              </a:extLst>
            </p:cNvPr>
            <p:cNvSpPr/>
            <p:nvPr/>
          </p:nvSpPr>
          <p:spPr>
            <a:xfrm>
              <a:off x="6463018" y="3993668"/>
              <a:ext cx="577513" cy="32178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0" name="직사각형 529">
              <a:extLst>
                <a:ext uri="{FF2B5EF4-FFF2-40B4-BE49-F238E27FC236}">
                  <a16:creationId xmlns:a16="http://schemas.microsoft.com/office/drawing/2014/main" id="{7BF21E82-5F69-4F34-A094-F5B05E6E31DA}"/>
                </a:ext>
              </a:extLst>
            </p:cNvPr>
            <p:cNvSpPr/>
            <p:nvPr/>
          </p:nvSpPr>
          <p:spPr>
            <a:xfrm>
              <a:off x="5933651" y="4035333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1" name="직사각형 530">
              <a:extLst>
                <a:ext uri="{FF2B5EF4-FFF2-40B4-BE49-F238E27FC236}">
                  <a16:creationId xmlns:a16="http://schemas.microsoft.com/office/drawing/2014/main" id="{833655E9-AD93-4535-BC05-CFA817E08CBF}"/>
                </a:ext>
              </a:extLst>
            </p:cNvPr>
            <p:cNvSpPr/>
            <p:nvPr/>
          </p:nvSpPr>
          <p:spPr>
            <a:xfrm>
              <a:off x="6173440" y="4035333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2" name="직사각형 531">
              <a:extLst>
                <a:ext uri="{FF2B5EF4-FFF2-40B4-BE49-F238E27FC236}">
                  <a16:creationId xmlns:a16="http://schemas.microsoft.com/office/drawing/2014/main" id="{7D7BAFBE-DD92-4D66-B05E-06CDA8C541F8}"/>
                </a:ext>
              </a:extLst>
            </p:cNvPr>
            <p:cNvSpPr/>
            <p:nvPr/>
          </p:nvSpPr>
          <p:spPr>
            <a:xfrm>
              <a:off x="6510657" y="4034158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3" name="직사각형 532">
              <a:extLst>
                <a:ext uri="{FF2B5EF4-FFF2-40B4-BE49-F238E27FC236}">
                  <a16:creationId xmlns:a16="http://schemas.microsoft.com/office/drawing/2014/main" id="{A432CAAD-D024-40F5-9E59-7F4B4EC824D8}"/>
                </a:ext>
              </a:extLst>
            </p:cNvPr>
            <p:cNvSpPr/>
            <p:nvPr/>
          </p:nvSpPr>
          <p:spPr>
            <a:xfrm>
              <a:off x="6750446" y="4034158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4" name="직사각형 533">
              <a:extLst>
                <a:ext uri="{FF2B5EF4-FFF2-40B4-BE49-F238E27FC236}">
                  <a16:creationId xmlns:a16="http://schemas.microsoft.com/office/drawing/2014/main" id="{7E5E967A-94B1-4A03-AAF3-0C5D906CE548}"/>
                </a:ext>
              </a:extLst>
            </p:cNvPr>
            <p:cNvSpPr/>
            <p:nvPr/>
          </p:nvSpPr>
          <p:spPr>
            <a:xfrm>
              <a:off x="7122996" y="3992493"/>
              <a:ext cx="577513" cy="32178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5" name="직사각형 534">
              <a:extLst>
                <a:ext uri="{FF2B5EF4-FFF2-40B4-BE49-F238E27FC236}">
                  <a16:creationId xmlns:a16="http://schemas.microsoft.com/office/drawing/2014/main" id="{7DC390CF-AD40-48CA-97B1-F7D36BF4C0BF}"/>
                </a:ext>
              </a:extLst>
            </p:cNvPr>
            <p:cNvSpPr/>
            <p:nvPr/>
          </p:nvSpPr>
          <p:spPr>
            <a:xfrm>
              <a:off x="7698432" y="3992493"/>
              <a:ext cx="577513" cy="32178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6" name="직사각형 535">
              <a:extLst>
                <a:ext uri="{FF2B5EF4-FFF2-40B4-BE49-F238E27FC236}">
                  <a16:creationId xmlns:a16="http://schemas.microsoft.com/office/drawing/2014/main" id="{A2828706-3A62-4498-B9AF-5878E6E62C14}"/>
                </a:ext>
              </a:extLst>
            </p:cNvPr>
            <p:cNvSpPr/>
            <p:nvPr/>
          </p:nvSpPr>
          <p:spPr>
            <a:xfrm>
              <a:off x="7169065" y="4034158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7" name="직사각형 536">
              <a:extLst>
                <a:ext uri="{FF2B5EF4-FFF2-40B4-BE49-F238E27FC236}">
                  <a16:creationId xmlns:a16="http://schemas.microsoft.com/office/drawing/2014/main" id="{8AAB95F0-AF16-466E-905D-11CA5F42A582}"/>
                </a:ext>
              </a:extLst>
            </p:cNvPr>
            <p:cNvSpPr/>
            <p:nvPr/>
          </p:nvSpPr>
          <p:spPr>
            <a:xfrm>
              <a:off x="7408854" y="4034158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8" name="직사각형 537">
              <a:extLst>
                <a:ext uri="{FF2B5EF4-FFF2-40B4-BE49-F238E27FC236}">
                  <a16:creationId xmlns:a16="http://schemas.microsoft.com/office/drawing/2014/main" id="{8BD33673-7AA3-4A19-BAC8-519AEBC86AD3}"/>
                </a:ext>
              </a:extLst>
            </p:cNvPr>
            <p:cNvSpPr/>
            <p:nvPr/>
          </p:nvSpPr>
          <p:spPr>
            <a:xfrm>
              <a:off x="7746071" y="4032982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9" name="직사각형 538">
              <a:extLst>
                <a:ext uri="{FF2B5EF4-FFF2-40B4-BE49-F238E27FC236}">
                  <a16:creationId xmlns:a16="http://schemas.microsoft.com/office/drawing/2014/main" id="{51901B85-27ED-44AE-9A02-28B35305CC04}"/>
                </a:ext>
              </a:extLst>
            </p:cNvPr>
            <p:cNvSpPr/>
            <p:nvPr/>
          </p:nvSpPr>
          <p:spPr>
            <a:xfrm>
              <a:off x="7985860" y="4032982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0" name="직사각형 539">
              <a:extLst>
                <a:ext uri="{FF2B5EF4-FFF2-40B4-BE49-F238E27FC236}">
                  <a16:creationId xmlns:a16="http://schemas.microsoft.com/office/drawing/2014/main" id="{C78CDEF5-709A-4137-BE22-BA02233DC290}"/>
                </a:ext>
              </a:extLst>
            </p:cNvPr>
            <p:cNvSpPr/>
            <p:nvPr/>
          </p:nvSpPr>
          <p:spPr>
            <a:xfrm>
              <a:off x="8470786" y="3946180"/>
              <a:ext cx="1248154" cy="41553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1" name="직사각형 540">
              <a:extLst>
                <a:ext uri="{FF2B5EF4-FFF2-40B4-BE49-F238E27FC236}">
                  <a16:creationId xmlns:a16="http://schemas.microsoft.com/office/drawing/2014/main" id="{4BA43770-50B9-455D-A845-A18DA653BB1A}"/>
                </a:ext>
              </a:extLst>
            </p:cNvPr>
            <p:cNvSpPr/>
            <p:nvPr/>
          </p:nvSpPr>
          <p:spPr>
            <a:xfrm>
              <a:off x="9718445" y="3946180"/>
              <a:ext cx="1248154" cy="41553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2" name="직사각형 541">
              <a:extLst>
                <a:ext uri="{FF2B5EF4-FFF2-40B4-BE49-F238E27FC236}">
                  <a16:creationId xmlns:a16="http://schemas.microsoft.com/office/drawing/2014/main" id="{A856C901-1C9B-4C7B-BB25-D71AA665EB8B}"/>
                </a:ext>
              </a:extLst>
            </p:cNvPr>
            <p:cNvSpPr/>
            <p:nvPr/>
          </p:nvSpPr>
          <p:spPr>
            <a:xfrm>
              <a:off x="8519428" y="3998261"/>
              <a:ext cx="577513" cy="32178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3" name="직사각형 542">
              <a:extLst>
                <a:ext uri="{FF2B5EF4-FFF2-40B4-BE49-F238E27FC236}">
                  <a16:creationId xmlns:a16="http://schemas.microsoft.com/office/drawing/2014/main" id="{29C1DBDC-A401-446A-AD4B-0BB1E4AF10A6}"/>
                </a:ext>
              </a:extLst>
            </p:cNvPr>
            <p:cNvSpPr/>
            <p:nvPr/>
          </p:nvSpPr>
          <p:spPr>
            <a:xfrm>
              <a:off x="9094864" y="3998261"/>
              <a:ext cx="577513" cy="32178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4" name="직사각형 543">
              <a:extLst>
                <a:ext uri="{FF2B5EF4-FFF2-40B4-BE49-F238E27FC236}">
                  <a16:creationId xmlns:a16="http://schemas.microsoft.com/office/drawing/2014/main" id="{97C2BC4F-7154-4CDA-9681-D90152823E16}"/>
                </a:ext>
              </a:extLst>
            </p:cNvPr>
            <p:cNvSpPr/>
            <p:nvPr/>
          </p:nvSpPr>
          <p:spPr>
            <a:xfrm>
              <a:off x="8565496" y="4039926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5" name="직사각형 544">
              <a:extLst>
                <a:ext uri="{FF2B5EF4-FFF2-40B4-BE49-F238E27FC236}">
                  <a16:creationId xmlns:a16="http://schemas.microsoft.com/office/drawing/2014/main" id="{51B30A15-0920-4436-A2B3-C54F836DBC8C}"/>
                </a:ext>
              </a:extLst>
            </p:cNvPr>
            <p:cNvSpPr/>
            <p:nvPr/>
          </p:nvSpPr>
          <p:spPr>
            <a:xfrm>
              <a:off x="8805285" y="4039926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6" name="직사각형 545">
              <a:extLst>
                <a:ext uri="{FF2B5EF4-FFF2-40B4-BE49-F238E27FC236}">
                  <a16:creationId xmlns:a16="http://schemas.microsoft.com/office/drawing/2014/main" id="{87F0238F-9B28-4B0E-BA59-F37AC9E018D4}"/>
                </a:ext>
              </a:extLst>
            </p:cNvPr>
            <p:cNvSpPr/>
            <p:nvPr/>
          </p:nvSpPr>
          <p:spPr>
            <a:xfrm>
              <a:off x="9142502" y="4038751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7" name="직사각형 546">
              <a:extLst>
                <a:ext uri="{FF2B5EF4-FFF2-40B4-BE49-F238E27FC236}">
                  <a16:creationId xmlns:a16="http://schemas.microsoft.com/office/drawing/2014/main" id="{2A4A72AF-B35E-49C7-8740-A0B1CE9877C4}"/>
                </a:ext>
              </a:extLst>
            </p:cNvPr>
            <p:cNvSpPr/>
            <p:nvPr/>
          </p:nvSpPr>
          <p:spPr>
            <a:xfrm>
              <a:off x="9382291" y="4038751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8" name="직사각형 547">
              <a:extLst>
                <a:ext uri="{FF2B5EF4-FFF2-40B4-BE49-F238E27FC236}">
                  <a16:creationId xmlns:a16="http://schemas.microsoft.com/office/drawing/2014/main" id="{DDCE68BF-AF62-42E0-AB73-760D8726A7DA}"/>
                </a:ext>
              </a:extLst>
            </p:cNvPr>
            <p:cNvSpPr/>
            <p:nvPr/>
          </p:nvSpPr>
          <p:spPr>
            <a:xfrm>
              <a:off x="9754842" y="3997086"/>
              <a:ext cx="577513" cy="32178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9" name="직사각형 548">
              <a:extLst>
                <a:ext uri="{FF2B5EF4-FFF2-40B4-BE49-F238E27FC236}">
                  <a16:creationId xmlns:a16="http://schemas.microsoft.com/office/drawing/2014/main" id="{E978D914-FA07-4155-BC4F-0B7BAE99B95F}"/>
                </a:ext>
              </a:extLst>
            </p:cNvPr>
            <p:cNvSpPr/>
            <p:nvPr/>
          </p:nvSpPr>
          <p:spPr>
            <a:xfrm>
              <a:off x="10330278" y="3997086"/>
              <a:ext cx="577513" cy="32178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0" name="직사각형 549">
              <a:extLst>
                <a:ext uri="{FF2B5EF4-FFF2-40B4-BE49-F238E27FC236}">
                  <a16:creationId xmlns:a16="http://schemas.microsoft.com/office/drawing/2014/main" id="{BD073DA2-B7A7-4EC4-AD63-427D60C892A9}"/>
                </a:ext>
              </a:extLst>
            </p:cNvPr>
            <p:cNvSpPr/>
            <p:nvPr/>
          </p:nvSpPr>
          <p:spPr>
            <a:xfrm>
              <a:off x="9800910" y="4038751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1" name="직사각형 550">
              <a:extLst>
                <a:ext uri="{FF2B5EF4-FFF2-40B4-BE49-F238E27FC236}">
                  <a16:creationId xmlns:a16="http://schemas.microsoft.com/office/drawing/2014/main" id="{3CE28EF1-6B55-4B30-A689-15DA21895A74}"/>
                </a:ext>
              </a:extLst>
            </p:cNvPr>
            <p:cNvSpPr/>
            <p:nvPr/>
          </p:nvSpPr>
          <p:spPr>
            <a:xfrm>
              <a:off x="10040699" y="4038751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2" name="직사각형 551">
              <a:extLst>
                <a:ext uri="{FF2B5EF4-FFF2-40B4-BE49-F238E27FC236}">
                  <a16:creationId xmlns:a16="http://schemas.microsoft.com/office/drawing/2014/main" id="{5ADDDAA7-707E-48F2-B71B-DEBA38F91419}"/>
                </a:ext>
              </a:extLst>
            </p:cNvPr>
            <p:cNvSpPr/>
            <p:nvPr/>
          </p:nvSpPr>
          <p:spPr>
            <a:xfrm>
              <a:off x="10377917" y="4037575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3" name="직사각형 552">
              <a:extLst>
                <a:ext uri="{FF2B5EF4-FFF2-40B4-BE49-F238E27FC236}">
                  <a16:creationId xmlns:a16="http://schemas.microsoft.com/office/drawing/2014/main" id="{0B148C86-3BFC-404B-9DD2-8B4F65F2A092}"/>
                </a:ext>
              </a:extLst>
            </p:cNvPr>
            <p:cNvSpPr/>
            <p:nvPr/>
          </p:nvSpPr>
          <p:spPr>
            <a:xfrm>
              <a:off x="10617706" y="4037575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4" name="직사각형 553">
              <a:extLst>
                <a:ext uri="{FF2B5EF4-FFF2-40B4-BE49-F238E27FC236}">
                  <a16:creationId xmlns:a16="http://schemas.microsoft.com/office/drawing/2014/main" id="{F821F8EC-FB51-4DC7-A572-C7E4462E1C99}"/>
                </a:ext>
              </a:extLst>
            </p:cNvPr>
            <p:cNvSpPr/>
            <p:nvPr/>
          </p:nvSpPr>
          <p:spPr>
            <a:xfrm>
              <a:off x="5725915" y="4503113"/>
              <a:ext cx="5362765" cy="63066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5" name="직사각형 554">
              <a:extLst>
                <a:ext uri="{FF2B5EF4-FFF2-40B4-BE49-F238E27FC236}">
                  <a16:creationId xmlns:a16="http://schemas.microsoft.com/office/drawing/2014/main" id="{1CA4A309-DAF3-43DE-9C5C-6F95986E9483}"/>
                </a:ext>
              </a:extLst>
            </p:cNvPr>
            <p:cNvSpPr/>
            <p:nvPr/>
          </p:nvSpPr>
          <p:spPr>
            <a:xfrm>
              <a:off x="5770677" y="4559805"/>
              <a:ext cx="2631846" cy="52255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6" name="직사각형 555">
              <a:extLst>
                <a:ext uri="{FF2B5EF4-FFF2-40B4-BE49-F238E27FC236}">
                  <a16:creationId xmlns:a16="http://schemas.microsoft.com/office/drawing/2014/main" id="{690EA535-D2A2-4032-BF62-4DBEACD899F3}"/>
                </a:ext>
              </a:extLst>
            </p:cNvPr>
            <p:cNvSpPr/>
            <p:nvPr/>
          </p:nvSpPr>
          <p:spPr>
            <a:xfrm>
              <a:off x="8402523" y="4559805"/>
              <a:ext cx="2631846" cy="52255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7" name="직사각형 556">
              <a:extLst>
                <a:ext uri="{FF2B5EF4-FFF2-40B4-BE49-F238E27FC236}">
                  <a16:creationId xmlns:a16="http://schemas.microsoft.com/office/drawing/2014/main" id="{FFE0D0D3-EE75-4472-9126-C88B6DC394FC}"/>
                </a:ext>
              </a:extLst>
            </p:cNvPr>
            <p:cNvSpPr/>
            <p:nvPr/>
          </p:nvSpPr>
          <p:spPr>
            <a:xfrm>
              <a:off x="5838941" y="4614744"/>
              <a:ext cx="1248154" cy="41553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8" name="직사각형 557">
              <a:extLst>
                <a:ext uri="{FF2B5EF4-FFF2-40B4-BE49-F238E27FC236}">
                  <a16:creationId xmlns:a16="http://schemas.microsoft.com/office/drawing/2014/main" id="{E5F89D54-4597-4221-8798-BD822E990DA3}"/>
                </a:ext>
              </a:extLst>
            </p:cNvPr>
            <p:cNvSpPr/>
            <p:nvPr/>
          </p:nvSpPr>
          <p:spPr>
            <a:xfrm>
              <a:off x="7086600" y="4614744"/>
              <a:ext cx="1248154" cy="41553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9" name="직사각형 558">
              <a:extLst>
                <a:ext uri="{FF2B5EF4-FFF2-40B4-BE49-F238E27FC236}">
                  <a16:creationId xmlns:a16="http://schemas.microsoft.com/office/drawing/2014/main" id="{CC285B6C-B1EE-45C2-897B-61AEEA7B45DB}"/>
                </a:ext>
              </a:extLst>
            </p:cNvPr>
            <p:cNvSpPr/>
            <p:nvPr/>
          </p:nvSpPr>
          <p:spPr>
            <a:xfrm>
              <a:off x="5887582" y="4666825"/>
              <a:ext cx="577513" cy="32178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0" name="직사각형 559">
              <a:extLst>
                <a:ext uri="{FF2B5EF4-FFF2-40B4-BE49-F238E27FC236}">
                  <a16:creationId xmlns:a16="http://schemas.microsoft.com/office/drawing/2014/main" id="{60DD1BEC-E0E9-4539-A3A3-C55E8F3AA622}"/>
                </a:ext>
              </a:extLst>
            </p:cNvPr>
            <p:cNvSpPr/>
            <p:nvPr/>
          </p:nvSpPr>
          <p:spPr>
            <a:xfrm>
              <a:off x="6463018" y="4666825"/>
              <a:ext cx="577513" cy="32178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1" name="직사각형 560">
              <a:extLst>
                <a:ext uri="{FF2B5EF4-FFF2-40B4-BE49-F238E27FC236}">
                  <a16:creationId xmlns:a16="http://schemas.microsoft.com/office/drawing/2014/main" id="{04578DBD-2A7A-4EA4-84F8-1D83BF6E5C97}"/>
                </a:ext>
              </a:extLst>
            </p:cNvPr>
            <p:cNvSpPr/>
            <p:nvPr/>
          </p:nvSpPr>
          <p:spPr>
            <a:xfrm>
              <a:off x="5933651" y="4708490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2" name="직사각형 561">
              <a:extLst>
                <a:ext uri="{FF2B5EF4-FFF2-40B4-BE49-F238E27FC236}">
                  <a16:creationId xmlns:a16="http://schemas.microsoft.com/office/drawing/2014/main" id="{DDF26325-9418-44EE-9D41-AE19414BB6CA}"/>
                </a:ext>
              </a:extLst>
            </p:cNvPr>
            <p:cNvSpPr/>
            <p:nvPr/>
          </p:nvSpPr>
          <p:spPr>
            <a:xfrm>
              <a:off x="6173440" y="4708490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3" name="직사각형 562">
              <a:extLst>
                <a:ext uri="{FF2B5EF4-FFF2-40B4-BE49-F238E27FC236}">
                  <a16:creationId xmlns:a16="http://schemas.microsoft.com/office/drawing/2014/main" id="{CBBDA375-40D2-44C3-A5D7-4F7BC764EAA7}"/>
                </a:ext>
              </a:extLst>
            </p:cNvPr>
            <p:cNvSpPr/>
            <p:nvPr/>
          </p:nvSpPr>
          <p:spPr>
            <a:xfrm>
              <a:off x="6510657" y="4707315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4" name="직사각형 563">
              <a:extLst>
                <a:ext uri="{FF2B5EF4-FFF2-40B4-BE49-F238E27FC236}">
                  <a16:creationId xmlns:a16="http://schemas.microsoft.com/office/drawing/2014/main" id="{5761C9D1-8B0E-4C71-99B5-6369AD7C34A1}"/>
                </a:ext>
              </a:extLst>
            </p:cNvPr>
            <p:cNvSpPr/>
            <p:nvPr/>
          </p:nvSpPr>
          <p:spPr>
            <a:xfrm>
              <a:off x="6750446" y="4707315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5" name="직사각형 564">
              <a:extLst>
                <a:ext uri="{FF2B5EF4-FFF2-40B4-BE49-F238E27FC236}">
                  <a16:creationId xmlns:a16="http://schemas.microsoft.com/office/drawing/2014/main" id="{D23A738A-DC13-4AAB-8356-0301B5267EB4}"/>
                </a:ext>
              </a:extLst>
            </p:cNvPr>
            <p:cNvSpPr/>
            <p:nvPr/>
          </p:nvSpPr>
          <p:spPr>
            <a:xfrm>
              <a:off x="7122996" y="4665650"/>
              <a:ext cx="577513" cy="32178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6" name="직사각형 565">
              <a:extLst>
                <a:ext uri="{FF2B5EF4-FFF2-40B4-BE49-F238E27FC236}">
                  <a16:creationId xmlns:a16="http://schemas.microsoft.com/office/drawing/2014/main" id="{0D051D5E-D45F-437B-BF12-8EDBF5901606}"/>
                </a:ext>
              </a:extLst>
            </p:cNvPr>
            <p:cNvSpPr/>
            <p:nvPr/>
          </p:nvSpPr>
          <p:spPr>
            <a:xfrm>
              <a:off x="7698432" y="4665650"/>
              <a:ext cx="577513" cy="32178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7" name="직사각형 566">
              <a:extLst>
                <a:ext uri="{FF2B5EF4-FFF2-40B4-BE49-F238E27FC236}">
                  <a16:creationId xmlns:a16="http://schemas.microsoft.com/office/drawing/2014/main" id="{1EC7604E-C7FC-4884-8CBA-856139C39E26}"/>
                </a:ext>
              </a:extLst>
            </p:cNvPr>
            <p:cNvSpPr/>
            <p:nvPr/>
          </p:nvSpPr>
          <p:spPr>
            <a:xfrm>
              <a:off x="7169065" y="4707315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8" name="직사각형 567">
              <a:extLst>
                <a:ext uri="{FF2B5EF4-FFF2-40B4-BE49-F238E27FC236}">
                  <a16:creationId xmlns:a16="http://schemas.microsoft.com/office/drawing/2014/main" id="{E58593EA-746A-4365-8DD4-B7084D3B6A33}"/>
                </a:ext>
              </a:extLst>
            </p:cNvPr>
            <p:cNvSpPr/>
            <p:nvPr/>
          </p:nvSpPr>
          <p:spPr>
            <a:xfrm>
              <a:off x="7408854" y="4707315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9" name="직사각형 568">
              <a:extLst>
                <a:ext uri="{FF2B5EF4-FFF2-40B4-BE49-F238E27FC236}">
                  <a16:creationId xmlns:a16="http://schemas.microsoft.com/office/drawing/2014/main" id="{39FA583F-4DCF-4B3B-85D7-F0F7D55D25C0}"/>
                </a:ext>
              </a:extLst>
            </p:cNvPr>
            <p:cNvSpPr/>
            <p:nvPr/>
          </p:nvSpPr>
          <p:spPr>
            <a:xfrm>
              <a:off x="7746071" y="4706139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15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0" name="직사각형 569">
              <a:extLst>
                <a:ext uri="{FF2B5EF4-FFF2-40B4-BE49-F238E27FC236}">
                  <a16:creationId xmlns:a16="http://schemas.microsoft.com/office/drawing/2014/main" id="{A537F92A-8F6B-458B-9613-40582C7B546E}"/>
                </a:ext>
              </a:extLst>
            </p:cNvPr>
            <p:cNvSpPr/>
            <p:nvPr/>
          </p:nvSpPr>
          <p:spPr>
            <a:xfrm>
              <a:off x="7985860" y="4706139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1" name="직사각형 570">
              <a:extLst>
                <a:ext uri="{FF2B5EF4-FFF2-40B4-BE49-F238E27FC236}">
                  <a16:creationId xmlns:a16="http://schemas.microsoft.com/office/drawing/2014/main" id="{ED8E107E-4B59-4AA7-B9AC-8FBD7F0905F1}"/>
                </a:ext>
              </a:extLst>
            </p:cNvPr>
            <p:cNvSpPr/>
            <p:nvPr/>
          </p:nvSpPr>
          <p:spPr>
            <a:xfrm>
              <a:off x="8470786" y="4619337"/>
              <a:ext cx="1248154" cy="41553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2" name="직사각형 571">
              <a:extLst>
                <a:ext uri="{FF2B5EF4-FFF2-40B4-BE49-F238E27FC236}">
                  <a16:creationId xmlns:a16="http://schemas.microsoft.com/office/drawing/2014/main" id="{2A3070EA-0100-46D0-9B3C-1D25020CC284}"/>
                </a:ext>
              </a:extLst>
            </p:cNvPr>
            <p:cNvSpPr/>
            <p:nvPr/>
          </p:nvSpPr>
          <p:spPr>
            <a:xfrm>
              <a:off x="9718445" y="4619337"/>
              <a:ext cx="1248154" cy="41553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3" name="직사각형 572">
              <a:extLst>
                <a:ext uri="{FF2B5EF4-FFF2-40B4-BE49-F238E27FC236}">
                  <a16:creationId xmlns:a16="http://schemas.microsoft.com/office/drawing/2014/main" id="{533DB46F-EE4B-489E-9B61-54437E2374BD}"/>
                </a:ext>
              </a:extLst>
            </p:cNvPr>
            <p:cNvSpPr/>
            <p:nvPr/>
          </p:nvSpPr>
          <p:spPr>
            <a:xfrm>
              <a:off x="8519428" y="4671418"/>
              <a:ext cx="577513" cy="32178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4" name="직사각형 573">
              <a:extLst>
                <a:ext uri="{FF2B5EF4-FFF2-40B4-BE49-F238E27FC236}">
                  <a16:creationId xmlns:a16="http://schemas.microsoft.com/office/drawing/2014/main" id="{E6F25391-4871-4A25-9CD4-DFB86B089D6F}"/>
                </a:ext>
              </a:extLst>
            </p:cNvPr>
            <p:cNvSpPr/>
            <p:nvPr/>
          </p:nvSpPr>
          <p:spPr>
            <a:xfrm>
              <a:off x="9094864" y="4671418"/>
              <a:ext cx="577513" cy="32178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5" name="직사각형 574">
              <a:extLst>
                <a:ext uri="{FF2B5EF4-FFF2-40B4-BE49-F238E27FC236}">
                  <a16:creationId xmlns:a16="http://schemas.microsoft.com/office/drawing/2014/main" id="{40731BA5-7A6D-416B-80DF-BDC00896E94B}"/>
                </a:ext>
              </a:extLst>
            </p:cNvPr>
            <p:cNvSpPr/>
            <p:nvPr/>
          </p:nvSpPr>
          <p:spPr>
            <a:xfrm>
              <a:off x="8565496" y="4713083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6" name="직사각형 575">
              <a:extLst>
                <a:ext uri="{FF2B5EF4-FFF2-40B4-BE49-F238E27FC236}">
                  <a16:creationId xmlns:a16="http://schemas.microsoft.com/office/drawing/2014/main" id="{589909A7-93A3-4E34-9B67-FEC5E41736BF}"/>
                </a:ext>
              </a:extLst>
            </p:cNvPr>
            <p:cNvSpPr/>
            <p:nvPr/>
          </p:nvSpPr>
          <p:spPr>
            <a:xfrm>
              <a:off x="8805285" y="4713083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7" name="직사각형 576">
              <a:extLst>
                <a:ext uri="{FF2B5EF4-FFF2-40B4-BE49-F238E27FC236}">
                  <a16:creationId xmlns:a16="http://schemas.microsoft.com/office/drawing/2014/main" id="{F4779BBA-230F-4388-AB65-215B5C4FCD5F}"/>
                </a:ext>
              </a:extLst>
            </p:cNvPr>
            <p:cNvSpPr/>
            <p:nvPr/>
          </p:nvSpPr>
          <p:spPr>
            <a:xfrm>
              <a:off x="9142502" y="4711908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8" name="직사각형 577">
              <a:extLst>
                <a:ext uri="{FF2B5EF4-FFF2-40B4-BE49-F238E27FC236}">
                  <a16:creationId xmlns:a16="http://schemas.microsoft.com/office/drawing/2014/main" id="{1ECBBB1D-89E1-499B-945C-5FC306F16CE1}"/>
                </a:ext>
              </a:extLst>
            </p:cNvPr>
            <p:cNvSpPr/>
            <p:nvPr/>
          </p:nvSpPr>
          <p:spPr>
            <a:xfrm>
              <a:off x="9382291" y="4711908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9" name="직사각형 578">
              <a:extLst>
                <a:ext uri="{FF2B5EF4-FFF2-40B4-BE49-F238E27FC236}">
                  <a16:creationId xmlns:a16="http://schemas.microsoft.com/office/drawing/2014/main" id="{24B6D8F7-736E-4AC4-A640-D1D6E39A885C}"/>
                </a:ext>
              </a:extLst>
            </p:cNvPr>
            <p:cNvSpPr/>
            <p:nvPr/>
          </p:nvSpPr>
          <p:spPr>
            <a:xfrm>
              <a:off x="9754842" y="4670243"/>
              <a:ext cx="577513" cy="32178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0" name="직사각형 579">
              <a:extLst>
                <a:ext uri="{FF2B5EF4-FFF2-40B4-BE49-F238E27FC236}">
                  <a16:creationId xmlns:a16="http://schemas.microsoft.com/office/drawing/2014/main" id="{90C9C860-7984-45D6-97B2-1AFE3F2313B9}"/>
                </a:ext>
              </a:extLst>
            </p:cNvPr>
            <p:cNvSpPr/>
            <p:nvPr/>
          </p:nvSpPr>
          <p:spPr>
            <a:xfrm>
              <a:off x="10330278" y="4670243"/>
              <a:ext cx="577513" cy="32178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1" name="직사각형 580">
              <a:extLst>
                <a:ext uri="{FF2B5EF4-FFF2-40B4-BE49-F238E27FC236}">
                  <a16:creationId xmlns:a16="http://schemas.microsoft.com/office/drawing/2014/main" id="{19643CE5-6F33-4291-B225-FC2DAF0E6FDE}"/>
                </a:ext>
              </a:extLst>
            </p:cNvPr>
            <p:cNvSpPr/>
            <p:nvPr/>
          </p:nvSpPr>
          <p:spPr>
            <a:xfrm>
              <a:off x="9800910" y="4711908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2" name="직사각형 581">
              <a:extLst>
                <a:ext uri="{FF2B5EF4-FFF2-40B4-BE49-F238E27FC236}">
                  <a16:creationId xmlns:a16="http://schemas.microsoft.com/office/drawing/2014/main" id="{6BB495FF-40D4-4FE2-8E64-B695316092E3}"/>
                </a:ext>
              </a:extLst>
            </p:cNvPr>
            <p:cNvSpPr/>
            <p:nvPr/>
          </p:nvSpPr>
          <p:spPr>
            <a:xfrm>
              <a:off x="10040699" y="4711908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3" name="직사각형 582">
              <a:extLst>
                <a:ext uri="{FF2B5EF4-FFF2-40B4-BE49-F238E27FC236}">
                  <a16:creationId xmlns:a16="http://schemas.microsoft.com/office/drawing/2014/main" id="{95C94910-1E57-44D2-8347-A5073649FDF7}"/>
                </a:ext>
              </a:extLst>
            </p:cNvPr>
            <p:cNvSpPr/>
            <p:nvPr/>
          </p:nvSpPr>
          <p:spPr>
            <a:xfrm>
              <a:off x="10377917" y="4710732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4" name="직사각형 583">
              <a:extLst>
                <a:ext uri="{FF2B5EF4-FFF2-40B4-BE49-F238E27FC236}">
                  <a16:creationId xmlns:a16="http://schemas.microsoft.com/office/drawing/2014/main" id="{E6D2EE0C-1E8D-40A5-89C7-31664369E9CC}"/>
                </a:ext>
              </a:extLst>
            </p:cNvPr>
            <p:cNvSpPr/>
            <p:nvPr/>
          </p:nvSpPr>
          <p:spPr>
            <a:xfrm>
              <a:off x="10617706" y="4710732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17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687533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퍼셉트론이란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?</a:t>
            </a:r>
            <a:endParaRPr kumimoji="0" lang="ko-KR" altLang="en-US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논리 회로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 구현하기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퍼셉트론의 한계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2.5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다층 퍼셉트론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2.6 NAND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에서 컴퓨터 까지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2.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퍼셉트론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506426579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536416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 (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그림이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2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장인 경우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)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 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18AFC520-4447-41E1-B0B2-B23826D8A644}"/>
              </a:ext>
            </a:extLst>
          </p:cNvPr>
          <p:cNvSpPr txBox="1"/>
          <p:nvPr/>
        </p:nvSpPr>
        <p:spPr>
          <a:xfrm>
            <a:off x="1007186" y="2623138"/>
            <a:ext cx="949490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           (2, 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 2, 2, 2, 2)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 = col.transpose(0, 4, 5, 1, 2, 3).reshape(N*out_h*out_w, -1)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           (2, 2, 2, 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 2, 2)</a:t>
            </a: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7C383C7D-9B9A-403D-A14C-04B6ED0CF6DB}"/>
              </a:ext>
            </a:extLst>
          </p:cNvPr>
          <p:cNvSpPr/>
          <p:nvPr/>
        </p:nvSpPr>
        <p:spPr>
          <a:xfrm>
            <a:off x="5436977" y="2623138"/>
            <a:ext cx="826118" cy="400110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highlight>
                <a:srgbClr val="FF0000"/>
              </a:highlight>
              <a:latin typeface="Consolas" panose="020B0609020204030204" pitchFamily="49" charset="0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F7CADA45-D77E-46D8-98AE-82251D6C71FD}"/>
              </a:ext>
            </a:extLst>
          </p:cNvPr>
          <p:cNvSpPr/>
          <p:nvPr/>
        </p:nvSpPr>
        <p:spPr>
          <a:xfrm>
            <a:off x="4164764" y="3272219"/>
            <a:ext cx="826118" cy="400110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highlight>
                <a:srgbClr val="FF0000"/>
              </a:highlight>
              <a:latin typeface="Consolas" panose="020B0609020204030204" pitchFamily="49" charset="0"/>
            </a:endParaRPr>
          </a:p>
        </p:txBody>
      </p:sp>
      <p:cxnSp>
        <p:nvCxnSpPr>
          <p:cNvPr id="146" name="직선 화살표 연결선 145">
            <a:extLst>
              <a:ext uri="{FF2B5EF4-FFF2-40B4-BE49-F238E27FC236}">
                <a16:creationId xmlns:a16="http://schemas.microsoft.com/office/drawing/2014/main" id="{77A952A0-B660-4CF6-B6E0-14CA1CB0449F}"/>
              </a:ext>
            </a:extLst>
          </p:cNvPr>
          <p:cNvCxnSpPr>
            <a:stCxn id="144" idx="2"/>
            <a:endCxn id="145" idx="0"/>
          </p:cNvCxnSpPr>
          <p:nvPr/>
        </p:nvCxnSpPr>
        <p:spPr>
          <a:xfrm flipH="1">
            <a:off x="4577823" y="3023248"/>
            <a:ext cx="1272213" cy="24897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DE7EB6E9-307F-4961-A1B8-2356268D383A}"/>
              </a:ext>
            </a:extLst>
          </p:cNvPr>
          <p:cNvSpPr/>
          <p:nvPr/>
        </p:nvSpPr>
        <p:spPr>
          <a:xfrm>
            <a:off x="4255378" y="2623138"/>
            <a:ext cx="1078347" cy="400110"/>
          </a:xfrm>
          <a:prstGeom prst="rect">
            <a:avLst/>
          </a:prstGeom>
          <a:noFill/>
          <a:ln w="19050"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highlight>
                <a:srgbClr val="FF0000"/>
              </a:highlight>
              <a:latin typeface="Consolas" panose="020B0609020204030204" pitchFamily="49" charset="0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60B770F0-6D71-4923-A633-EE14C4223284}"/>
              </a:ext>
            </a:extLst>
          </p:cNvPr>
          <p:cNvSpPr/>
          <p:nvPr/>
        </p:nvSpPr>
        <p:spPr>
          <a:xfrm>
            <a:off x="5094134" y="3269308"/>
            <a:ext cx="1078347" cy="400110"/>
          </a:xfrm>
          <a:prstGeom prst="rect">
            <a:avLst/>
          </a:prstGeom>
          <a:noFill/>
          <a:ln w="19050"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highlight>
                <a:srgbClr val="FF0000"/>
              </a:highlight>
              <a:latin typeface="Consolas" panose="020B0609020204030204" pitchFamily="49" charset="0"/>
            </a:endParaRPr>
          </a:p>
        </p:txBody>
      </p:sp>
      <p:cxnSp>
        <p:nvCxnSpPr>
          <p:cNvPr id="149" name="직선 화살표 연결선 148">
            <a:extLst>
              <a:ext uri="{FF2B5EF4-FFF2-40B4-BE49-F238E27FC236}">
                <a16:creationId xmlns:a16="http://schemas.microsoft.com/office/drawing/2014/main" id="{6E663E31-A060-4517-BB60-5B350A698F9F}"/>
              </a:ext>
            </a:extLst>
          </p:cNvPr>
          <p:cNvCxnSpPr>
            <a:cxnSpLocks/>
            <a:stCxn id="147" idx="2"/>
            <a:endCxn id="148" idx="0"/>
          </p:cNvCxnSpPr>
          <p:nvPr/>
        </p:nvCxnSpPr>
        <p:spPr>
          <a:xfrm>
            <a:off x="4794552" y="3023248"/>
            <a:ext cx="838756" cy="24606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F6CA5C15-8FD8-4378-A69B-27E95232BAD8}"/>
              </a:ext>
            </a:extLst>
          </p:cNvPr>
          <p:cNvSpPr/>
          <p:nvPr/>
        </p:nvSpPr>
        <p:spPr>
          <a:xfrm>
            <a:off x="4991000" y="4620998"/>
            <a:ext cx="411250" cy="488216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2304F28-F555-43EC-9B0B-C3C39C9B097F}"/>
              </a:ext>
            </a:extLst>
          </p:cNvPr>
          <p:cNvSpPr txBox="1"/>
          <p:nvPr/>
        </p:nvSpPr>
        <p:spPr>
          <a:xfrm>
            <a:off x="4192559" y="4946917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reshape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100FB5D4-5501-4CB0-9144-299BDFE2BD3A}"/>
              </a:ext>
            </a:extLst>
          </p:cNvPr>
          <p:cNvGrpSpPr/>
          <p:nvPr/>
        </p:nvGrpSpPr>
        <p:grpSpPr>
          <a:xfrm>
            <a:off x="5635184" y="4179526"/>
            <a:ext cx="2669917" cy="1295337"/>
            <a:chOff x="5635184" y="4179526"/>
            <a:chExt cx="3298752" cy="1600422"/>
          </a:xfrm>
        </p:grpSpPr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24D0AF0A-B807-49A8-812B-A2EB7D0D8769}"/>
                </a:ext>
              </a:extLst>
            </p:cNvPr>
            <p:cNvGrpSpPr/>
            <p:nvPr/>
          </p:nvGrpSpPr>
          <p:grpSpPr>
            <a:xfrm>
              <a:off x="5635184" y="4179526"/>
              <a:ext cx="1649376" cy="1600422"/>
              <a:chOff x="9247792" y="3751369"/>
              <a:chExt cx="1649376" cy="1600422"/>
            </a:xfrm>
          </p:grpSpPr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841AE0D1-7721-47C0-AB0A-0F958D2F479F}"/>
                  </a:ext>
                </a:extLst>
              </p:cNvPr>
              <p:cNvSpPr/>
              <p:nvPr/>
            </p:nvSpPr>
            <p:spPr>
              <a:xfrm>
                <a:off x="9247792" y="3751369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11" name="직사각형 110">
                <a:extLst>
                  <a:ext uri="{FF2B5EF4-FFF2-40B4-BE49-F238E27FC236}">
                    <a16:creationId xmlns:a16="http://schemas.microsoft.com/office/drawing/2014/main" id="{2D97D99F-6AB5-4A30-A327-01994273C257}"/>
                  </a:ext>
                </a:extLst>
              </p:cNvPr>
              <p:cNvSpPr/>
              <p:nvPr/>
            </p:nvSpPr>
            <p:spPr>
              <a:xfrm>
                <a:off x="9660136" y="3751369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12" name="직사각형 111">
                <a:extLst>
                  <a:ext uri="{FF2B5EF4-FFF2-40B4-BE49-F238E27FC236}">
                    <a16:creationId xmlns:a16="http://schemas.microsoft.com/office/drawing/2014/main" id="{6D9DC76F-BF35-4A73-BD40-AE8D32CFDF49}"/>
                  </a:ext>
                </a:extLst>
              </p:cNvPr>
              <p:cNvSpPr/>
              <p:nvPr/>
            </p:nvSpPr>
            <p:spPr>
              <a:xfrm>
                <a:off x="10072480" y="3751369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13" name="직사각형 112">
                <a:extLst>
                  <a:ext uri="{FF2B5EF4-FFF2-40B4-BE49-F238E27FC236}">
                    <a16:creationId xmlns:a16="http://schemas.microsoft.com/office/drawing/2014/main" id="{1728DF3A-8116-4395-A150-473762A67B3C}"/>
                  </a:ext>
                </a:extLst>
              </p:cNvPr>
              <p:cNvSpPr/>
              <p:nvPr/>
            </p:nvSpPr>
            <p:spPr>
              <a:xfrm>
                <a:off x="10484824" y="3751369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14" name="직사각형 113">
                <a:extLst>
                  <a:ext uri="{FF2B5EF4-FFF2-40B4-BE49-F238E27FC236}">
                    <a16:creationId xmlns:a16="http://schemas.microsoft.com/office/drawing/2014/main" id="{B8E4079F-AD33-4935-8238-EEB7EC1D5F1F}"/>
                  </a:ext>
                </a:extLst>
              </p:cNvPr>
              <p:cNvSpPr/>
              <p:nvPr/>
            </p:nvSpPr>
            <p:spPr>
              <a:xfrm>
                <a:off x="9247792" y="4147395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15" name="직사각형 114">
                <a:extLst>
                  <a:ext uri="{FF2B5EF4-FFF2-40B4-BE49-F238E27FC236}">
                    <a16:creationId xmlns:a16="http://schemas.microsoft.com/office/drawing/2014/main" id="{46F01F83-7E87-4484-B201-1147BF6C187B}"/>
                  </a:ext>
                </a:extLst>
              </p:cNvPr>
              <p:cNvSpPr/>
              <p:nvPr/>
            </p:nvSpPr>
            <p:spPr>
              <a:xfrm>
                <a:off x="9660136" y="4147395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16" name="직사각형 115">
                <a:extLst>
                  <a:ext uri="{FF2B5EF4-FFF2-40B4-BE49-F238E27FC236}">
                    <a16:creationId xmlns:a16="http://schemas.microsoft.com/office/drawing/2014/main" id="{1789DBD0-223D-4D02-9AB2-26CB7636C6EF}"/>
                  </a:ext>
                </a:extLst>
              </p:cNvPr>
              <p:cNvSpPr/>
              <p:nvPr/>
            </p:nvSpPr>
            <p:spPr>
              <a:xfrm>
                <a:off x="10072480" y="4147395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17" name="직사각형 116">
                <a:extLst>
                  <a:ext uri="{FF2B5EF4-FFF2-40B4-BE49-F238E27FC236}">
                    <a16:creationId xmlns:a16="http://schemas.microsoft.com/office/drawing/2014/main" id="{B60B960C-11F3-461D-BE22-AF0CBCD6FDED}"/>
                  </a:ext>
                </a:extLst>
              </p:cNvPr>
              <p:cNvSpPr/>
              <p:nvPr/>
            </p:nvSpPr>
            <p:spPr>
              <a:xfrm>
                <a:off x="10484824" y="4147395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18" name="직사각형 117">
                <a:extLst>
                  <a:ext uri="{FF2B5EF4-FFF2-40B4-BE49-F238E27FC236}">
                    <a16:creationId xmlns:a16="http://schemas.microsoft.com/office/drawing/2014/main" id="{B00ED35E-188E-4FA8-8900-C2DA057D6129}"/>
                  </a:ext>
                </a:extLst>
              </p:cNvPr>
              <p:cNvSpPr/>
              <p:nvPr/>
            </p:nvSpPr>
            <p:spPr>
              <a:xfrm>
                <a:off x="9247792" y="4543421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19" name="직사각형 118">
                <a:extLst>
                  <a:ext uri="{FF2B5EF4-FFF2-40B4-BE49-F238E27FC236}">
                    <a16:creationId xmlns:a16="http://schemas.microsoft.com/office/drawing/2014/main" id="{153E67A3-1894-47EA-B7B3-9BEB3415A24E}"/>
                  </a:ext>
                </a:extLst>
              </p:cNvPr>
              <p:cNvSpPr/>
              <p:nvPr/>
            </p:nvSpPr>
            <p:spPr>
              <a:xfrm>
                <a:off x="9660136" y="4543421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20" name="직사각형 119">
                <a:extLst>
                  <a:ext uri="{FF2B5EF4-FFF2-40B4-BE49-F238E27FC236}">
                    <a16:creationId xmlns:a16="http://schemas.microsoft.com/office/drawing/2014/main" id="{DC24B5AD-6E50-4D77-838C-683F0865A17B}"/>
                  </a:ext>
                </a:extLst>
              </p:cNvPr>
              <p:cNvSpPr/>
              <p:nvPr/>
            </p:nvSpPr>
            <p:spPr>
              <a:xfrm>
                <a:off x="10072480" y="4543421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6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21" name="직사각형 120">
                <a:extLst>
                  <a:ext uri="{FF2B5EF4-FFF2-40B4-BE49-F238E27FC236}">
                    <a16:creationId xmlns:a16="http://schemas.microsoft.com/office/drawing/2014/main" id="{D55905BD-5F87-450E-A62C-DAB28EC18199}"/>
                  </a:ext>
                </a:extLst>
              </p:cNvPr>
              <p:cNvSpPr/>
              <p:nvPr/>
            </p:nvSpPr>
            <p:spPr>
              <a:xfrm>
                <a:off x="10484824" y="4543421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22" name="직사각형 121">
                <a:extLst>
                  <a:ext uri="{FF2B5EF4-FFF2-40B4-BE49-F238E27FC236}">
                    <a16:creationId xmlns:a16="http://schemas.microsoft.com/office/drawing/2014/main" id="{363D2F05-9F8A-446C-9912-BD1C94872401}"/>
                  </a:ext>
                </a:extLst>
              </p:cNvPr>
              <p:cNvSpPr/>
              <p:nvPr/>
            </p:nvSpPr>
            <p:spPr>
              <a:xfrm>
                <a:off x="9247792" y="4939447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23" name="직사각형 122">
                <a:extLst>
                  <a:ext uri="{FF2B5EF4-FFF2-40B4-BE49-F238E27FC236}">
                    <a16:creationId xmlns:a16="http://schemas.microsoft.com/office/drawing/2014/main" id="{140D4F08-4D4D-466C-B694-07CBDF1ECFDA}"/>
                  </a:ext>
                </a:extLst>
              </p:cNvPr>
              <p:cNvSpPr/>
              <p:nvPr/>
            </p:nvSpPr>
            <p:spPr>
              <a:xfrm>
                <a:off x="9660136" y="4939447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24" name="직사각형 123">
                <a:extLst>
                  <a:ext uri="{FF2B5EF4-FFF2-40B4-BE49-F238E27FC236}">
                    <a16:creationId xmlns:a16="http://schemas.microsoft.com/office/drawing/2014/main" id="{16F99AB0-73BC-4797-A621-D461EF1B9DAA}"/>
                  </a:ext>
                </a:extLst>
              </p:cNvPr>
              <p:cNvSpPr/>
              <p:nvPr/>
            </p:nvSpPr>
            <p:spPr>
              <a:xfrm>
                <a:off x="10072480" y="4939447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25" name="직사각형 124">
                <a:extLst>
                  <a:ext uri="{FF2B5EF4-FFF2-40B4-BE49-F238E27FC236}">
                    <a16:creationId xmlns:a16="http://schemas.microsoft.com/office/drawing/2014/main" id="{9ED254E3-4D53-4403-B8E4-F365C93D3F3B}"/>
                  </a:ext>
                </a:extLst>
              </p:cNvPr>
              <p:cNvSpPr/>
              <p:nvPr/>
            </p:nvSpPr>
            <p:spPr>
              <a:xfrm>
                <a:off x="10484824" y="4939447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8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290" name="그룹 289">
              <a:extLst>
                <a:ext uri="{FF2B5EF4-FFF2-40B4-BE49-F238E27FC236}">
                  <a16:creationId xmlns:a16="http://schemas.microsoft.com/office/drawing/2014/main" id="{9AFEE4D3-8807-4733-8D0C-DE1E8138872D}"/>
                </a:ext>
              </a:extLst>
            </p:cNvPr>
            <p:cNvGrpSpPr/>
            <p:nvPr/>
          </p:nvGrpSpPr>
          <p:grpSpPr>
            <a:xfrm>
              <a:off x="7284560" y="4179526"/>
              <a:ext cx="1649376" cy="1600422"/>
              <a:chOff x="9247792" y="3751369"/>
              <a:chExt cx="1649376" cy="1600422"/>
            </a:xfrm>
          </p:grpSpPr>
          <p:sp>
            <p:nvSpPr>
              <p:cNvPr id="291" name="직사각형 290">
                <a:extLst>
                  <a:ext uri="{FF2B5EF4-FFF2-40B4-BE49-F238E27FC236}">
                    <a16:creationId xmlns:a16="http://schemas.microsoft.com/office/drawing/2014/main" id="{56958215-132A-43C5-A0FB-46BD68C8E0B5}"/>
                  </a:ext>
                </a:extLst>
              </p:cNvPr>
              <p:cNvSpPr/>
              <p:nvPr/>
            </p:nvSpPr>
            <p:spPr>
              <a:xfrm>
                <a:off x="9247792" y="3751369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9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2" name="직사각형 291">
                <a:extLst>
                  <a:ext uri="{FF2B5EF4-FFF2-40B4-BE49-F238E27FC236}">
                    <a16:creationId xmlns:a16="http://schemas.microsoft.com/office/drawing/2014/main" id="{5484FB76-9B29-4553-BA15-4F5323AA3F0B}"/>
                  </a:ext>
                </a:extLst>
              </p:cNvPr>
              <p:cNvSpPr/>
              <p:nvPr/>
            </p:nvSpPr>
            <p:spPr>
              <a:xfrm>
                <a:off x="9660136" y="3751369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10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3" name="직사각형 292">
                <a:extLst>
                  <a:ext uri="{FF2B5EF4-FFF2-40B4-BE49-F238E27FC236}">
                    <a16:creationId xmlns:a16="http://schemas.microsoft.com/office/drawing/2014/main" id="{7779AC3F-AEA6-4FFE-80E3-F20358C5E380}"/>
                  </a:ext>
                </a:extLst>
              </p:cNvPr>
              <p:cNvSpPr/>
              <p:nvPr/>
            </p:nvSpPr>
            <p:spPr>
              <a:xfrm>
                <a:off x="10072480" y="3751369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12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4" name="직사각형 293">
                <a:extLst>
                  <a:ext uri="{FF2B5EF4-FFF2-40B4-BE49-F238E27FC236}">
                    <a16:creationId xmlns:a16="http://schemas.microsoft.com/office/drawing/2014/main" id="{5B07FB51-5C07-409E-A597-4F8BB9A859A7}"/>
                  </a:ext>
                </a:extLst>
              </p:cNvPr>
              <p:cNvSpPr/>
              <p:nvPr/>
            </p:nvSpPr>
            <p:spPr>
              <a:xfrm>
                <a:off x="10484824" y="3751369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13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5" name="직사각형 294">
                <a:extLst>
                  <a:ext uri="{FF2B5EF4-FFF2-40B4-BE49-F238E27FC236}">
                    <a16:creationId xmlns:a16="http://schemas.microsoft.com/office/drawing/2014/main" id="{3D4D1481-19B2-4141-9D34-CA8C8637ADEA}"/>
                  </a:ext>
                </a:extLst>
              </p:cNvPr>
              <p:cNvSpPr/>
              <p:nvPr/>
            </p:nvSpPr>
            <p:spPr>
              <a:xfrm>
                <a:off x="9247792" y="4147395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10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6" name="직사각형 295">
                <a:extLst>
                  <a:ext uri="{FF2B5EF4-FFF2-40B4-BE49-F238E27FC236}">
                    <a16:creationId xmlns:a16="http://schemas.microsoft.com/office/drawing/2014/main" id="{F9CF40BD-4CFF-4EBB-A619-20C95AE8B593}"/>
                  </a:ext>
                </a:extLst>
              </p:cNvPr>
              <p:cNvSpPr/>
              <p:nvPr/>
            </p:nvSpPr>
            <p:spPr>
              <a:xfrm>
                <a:off x="9660136" y="4147395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11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7" name="직사각형 296">
                <a:extLst>
                  <a:ext uri="{FF2B5EF4-FFF2-40B4-BE49-F238E27FC236}">
                    <a16:creationId xmlns:a16="http://schemas.microsoft.com/office/drawing/2014/main" id="{05987792-C5B9-40E2-9EE5-BE2D73F2E66E}"/>
                  </a:ext>
                </a:extLst>
              </p:cNvPr>
              <p:cNvSpPr/>
              <p:nvPr/>
            </p:nvSpPr>
            <p:spPr>
              <a:xfrm>
                <a:off x="10072480" y="4147395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13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8" name="직사각형 297">
                <a:extLst>
                  <a:ext uri="{FF2B5EF4-FFF2-40B4-BE49-F238E27FC236}">
                    <a16:creationId xmlns:a16="http://schemas.microsoft.com/office/drawing/2014/main" id="{0A761BBF-EE04-4741-9870-660DFAE74B55}"/>
                  </a:ext>
                </a:extLst>
              </p:cNvPr>
              <p:cNvSpPr/>
              <p:nvPr/>
            </p:nvSpPr>
            <p:spPr>
              <a:xfrm>
                <a:off x="10484824" y="4147395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14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9" name="직사각형 298">
                <a:extLst>
                  <a:ext uri="{FF2B5EF4-FFF2-40B4-BE49-F238E27FC236}">
                    <a16:creationId xmlns:a16="http://schemas.microsoft.com/office/drawing/2014/main" id="{013AC178-0C3C-4FE7-9719-CA60779FAD1F}"/>
                  </a:ext>
                </a:extLst>
              </p:cNvPr>
              <p:cNvSpPr/>
              <p:nvPr/>
            </p:nvSpPr>
            <p:spPr>
              <a:xfrm>
                <a:off x="9247792" y="4543421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12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0" name="직사각형 299">
                <a:extLst>
                  <a:ext uri="{FF2B5EF4-FFF2-40B4-BE49-F238E27FC236}">
                    <a16:creationId xmlns:a16="http://schemas.microsoft.com/office/drawing/2014/main" id="{006E2C31-1B1B-4B85-9CDB-4CEB84499BA6}"/>
                  </a:ext>
                </a:extLst>
              </p:cNvPr>
              <p:cNvSpPr/>
              <p:nvPr/>
            </p:nvSpPr>
            <p:spPr>
              <a:xfrm>
                <a:off x="9660136" y="4543421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13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1" name="직사각형 300">
                <a:extLst>
                  <a:ext uri="{FF2B5EF4-FFF2-40B4-BE49-F238E27FC236}">
                    <a16:creationId xmlns:a16="http://schemas.microsoft.com/office/drawing/2014/main" id="{49A251CB-2F4A-4A45-8F81-76F27D6881E2}"/>
                  </a:ext>
                </a:extLst>
              </p:cNvPr>
              <p:cNvSpPr/>
              <p:nvPr/>
            </p:nvSpPr>
            <p:spPr>
              <a:xfrm>
                <a:off x="10072480" y="4543421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15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2" name="직사각형 301">
                <a:extLst>
                  <a:ext uri="{FF2B5EF4-FFF2-40B4-BE49-F238E27FC236}">
                    <a16:creationId xmlns:a16="http://schemas.microsoft.com/office/drawing/2014/main" id="{8BD27A3F-1B07-44D0-8534-4629CEC1979E}"/>
                  </a:ext>
                </a:extLst>
              </p:cNvPr>
              <p:cNvSpPr/>
              <p:nvPr/>
            </p:nvSpPr>
            <p:spPr>
              <a:xfrm>
                <a:off x="10484824" y="4543421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16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3" name="직사각형 302">
                <a:extLst>
                  <a:ext uri="{FF2B5EF4-FFF2-40B4-BE49-F238E27FC236}">
                    <a16:creationId xmlns:a16="http://schemas.microsoft.com/office/drawing/2014/main" id="{CA142CE3-F14B-4578-B34A-96B3338CD1DF}"/>
                  </a:ext>
                </a:extLst>
              </p:cNvPr>
              <p:cNvSpPr/>
              <p:nvPr/>
            </p:nvSpPr>
            <p:spPr>
              <a:xfrm>
                <a:off x="9247792" y="4939447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13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4" name="직사각형 303">
                <a:extLst>
                  <a:ext uri="{FF2B5EF4-FFF2-40B4-BE49-F238E27FC236}">
                    <a16:creationId xmlns:a16="http://schemas.microsoft.com/office/drawing/2014/main" id="{C4E7EC6D-1439-4098-935D-3CE9DEE565E5}"/>
                  </a:ext>
                </a:extLst>
              </p:cNvPr>
              <p:cNvSpPr/>
              <p:nvPr/>
            </p:nvSpPr>
            <p:spPr>
              <a:xfrm>
                <a:off x="9660136" y="4939447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14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5" name="직사각형 304">
                <a:extLst>
                  <a:ext uri="{FF2B5EF4-FFF2-40B4-BE49-F238E27FC236}">
                    <a16:creationId xmlns:a16="http://schemas.microsoft.com/office/drawing/2014/main" id="{39D5A927-24D4-4279-AC9C-0F865378438D}"/>
                  </a:ext>
                </a:extLst>
              </p:cNvPr>
              <p:cNvSpPr/>
              <p:nvPr/>
            </p:nvSpPr>
            <p:spPr>
              <a:xfrm>
                <a:off x="10072480" y="4939447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16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6" name="직사각형 305">
                <a:extLst>
                  <a:ext uri="{FF2B5EF4-FFF2-40B4-BE49-F238E27FC236}">
                    <a16:creationId xmlns:a16="http://schemas.microsoft.com/office/drawing/2014/main" id="{70AFFB84-28F2-4FDF-B255-4C828F3FFB59}"/>
                  </a:ext>
                </a:extLst>
              </p:cNvPr>
              <p:cNvSpPr/>
              <p:nvPr/>
            </p:nvSpPr>
            <p:spPr>
              <a:xfrm>
                <a:off x="10484824" y="4939447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17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58C95B43-7EB2-41EE-81AC-1ABA6D6A8874}"/>
              </a:ext>
            </a:extLst>
          </p:cNvPr>
          <p:cNvSpPr txBox="1"/>
          <p:nvPr/>
        </p:nvSpPr>
        <p:spPr>
          <a:xfrm>
            <a:off x="5506074" y="3729724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channel=0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7" name="TextBox 306">
            <a:extLst>
              <a:ext uri="{FF2B5EF4-FFF2-40B4-BE49-F238E27FC236}">
                <a16:creationId xmlns:a16="http://schemas.microsoft.com/office/drawing/2014/main" id="{317E4ADC-53E3-4AF9-9C48-2089AA35554E}"/>
              </a:ext>
            </a:extLst>
          </p:cNvPr>
          <p:cNvSpPr txBox="1"/>
          <p:nvPr/>
        </p:nvSpPr>
        <p:spPr>
          <a:xfrm>
            <a:off x="7220005" y="3729723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channel=1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22" name="그룹 221">
            <a:extLst>
              <a:ext uri="{FF2B5EF4-FFF2-40B4-BE49-F238E27FC236}">
                <a16:creationId xmlns:a16="http://schemas.microsoft.com/office/drawing/2014/main" id="{AAD3EDB0-6B3B-4A3E-8FF4-5630551EF39F}"/>
              </a:ext>
            </a:extLst>
          </p:cNvPr>
          <p:cNvGrpSpPr/>
          <p:nvPr/>
        </p:nvGrpSpPr>
        <p:grpSpPr>
          <a:xfrm>
            <a:off x="124297" y="1454225"/>
            <a:ext cx="859536" cy="859536"/>
            <a:chOff x="914400" y="1402080"/>
            <a:chExt cx="859536" cy="859536"/>
          </a:xfrm>
        </p:grpSpPr>
        <p:sp>
          <p:nvSpPr>
            <p:cNvPr id="223" name="직사각형 222">
              <a:extLst>
                <a:ext uri="{FF2B5EF4-FFF2-40B4-BE49-F238E27FC236}">
                  <a16:creationId xmlns:a16="http://schemas.microsoft.com/office/drawing/2014/main" id="{3DBC2969-DC29-4866-BA23-754D94130290}"/>
                </a:ext>
              </a:extLst>
            </p:cNvPr>
            <p:cNvSpPr/>
            <p:nvPr/>
          </p:nvSpPr>
          <p:spPr>
            <a:xfrm>
              <a:off x="914400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4" name="직사각형 223">
              <a:extLst>
                <a:ext uri="{FF2B5EF4-FFF2-40B4-BE49-F238E27FC236}">
                  <a16:creationId xmlns:a16="http://schemas.microsoft.com/office/drawing/2014/main" id="{A679B8F5-D4A3-4DEE-9160-B4D0F297A88D}"/>
                </a:ext>
              </a:extLst>
            </p:cNvPr>
            <p:cNvSpPr/>
            <p:nvPr/>
          </p:nvSpPr>
          <p:spPr>
            <a:xfrm>
              <a:off x="1200912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5" name="직사각형 224">
              <a:extLst>
                <a:ext uri="{FF2B5EF4-FFF2-40B4-BE49-F238E27FC236}">
                  <a16:creationId xmlns:a16="http://schemas.microsoft.com/office/drawing/2014/main" id="{279FB95E-1FFA-40EF-977A-8EC37848C205}"/>
                </a:ext>
              </a:extLst>
            </p:cNvPr>
            <p:cNvSpPr/>
            <p:nvPr/>
          </p:nvSpPr>
          <p:spPr>
            <a:xfrm>
              <a:off x="1487424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6" name="직사각형 225">
              <a:extLst>
                <a:ext uri="{FF2B5EF4-FFF2-40B4-BE49-F238E27FC236}">
                  <a16:creationId xmlns:a16="http://schemas.microsoft.com/office/drawing/2014/main" id="{F4260F9C-EF5A-4D27-9926-6EEFECE04DB3}"/>
                </a:ext>
              </a:extLst>
            </p:cNvPr>
            <p:cNvSpPr/>
            <p:nvPr/>
          </p:nvSpPr>
          <p:spPr>
            <a:xfrm>
              <a:off x="914400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7" name="직사각형 226">
              <a:extLst>
                <a:ext uri="{FF2B5EF4-FFF2-40B4-BE49-F238E27FC236}">
                  <a16:creationId xmlns:a16="http://schemas.microsoft.com/office/drawing/2014/main" id="{F39A0461-5937-4D73-96F5-1D478BA6770B}"/>
                </a:ext>
              </a:extLst>
            </p:cNvPr>
            <p:cNvSpPr/>
            <p:nvPr/>
          </p:nvSpPr>
          <p:spPr>
            <a:xfrm>
              <a:off x="1200912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8" name="직사각형 227">
              <a:extLst>
                <a:ext uri="{FF2B5EF4-FFF2-40B4-BE49-F238E27FC236}">
                  <a16:creationId xmlns:a16="http://schemas.microsoft.com/office/drawing/2014/main" id="{6C63987B-EEE0-446D-80B9-DAEB3D457A70}"/>
                </a:ext>
              </a:extLst>
            </p:cNvPr>
            <p:cNvSpPr/>
            <p:nvPr/>
          </p:nvSpPr>
          <p:spPr>
            <a:xfrm>
              <a:off x="1487424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9" name="직사각형 228">
              <a:extLst>
                <a:ext uri="{FF2B5EF4-FFF2-40B4-BE49-F238E27FC236}">
                  <a16:creationId xmlns:a16="http://schemas.microsoft.com/office/drawing/2014/main" id="{6138A032-F7C6-40C6-9FC2-3A6D8BF7D995}"/>
                </a:ext>
              </a:extLst>
            </p:cNvPr>
            <p:cNvSpPr/>
            <p:nvPr/>
          </p:nvSpPr>
          <p:spPr>
            <a:xfrm>
              <a:off x="914400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15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0" name="직사각형 229">
              <a:extLst>
                <a:ext uri="{FF2B5EF4-FFF2-40B4-BE49-F238E27FC236}">
                  <a16:creationId xmlns:a16="http://schemas.microsoft.com/office/drawing/2014/main" id="{67A1B24F-2D27-48F7-A200-DA1FB6EC0730}"/>
                </a:ext>
              </a:extLst>
            </p:cNvPr>
            <p:cNvSpPr/>
            <p:nvPr/>
          </p:nvSpPr>
          <p:spPr>
            <a:xfrm>
              <a:off x="1200912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1" name="직사각형 230">
              <a:extLst>
                <a:ext uri="{FF2B5EF4-FFF2-40B4-BE49-F238E27FC236}">
                  <a16:creationId xmlns:a16="http://schemas.microsoft.com/office/drawing/2014/main" id="{71CC2944-DB8F-4F7A-8419-5579D714727E}"/>
                </a:ext>
              </a:extLst>
            </p:cNvPr>
            <p:cNvSpPr/>
            <p:nvPr/>
          </p:nvSpPr>
          <p:spPr>
            <a:xfrm>
              <a:off x="1487424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17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32" name="TextBox 231">
            <a:extLst>
              <a:ext uri="{FF2B5EF4-FFF2-40B4-BE49-F238E27FC236}">
                <a16:creationId xmlns:a16="http://schemas.microsoft.com/office/drawing/2014/main" id="{940A5F04-F08E-418D-9C71-D80B93C33740}"/>
              </a:ext>
            </a:extLst>
          </p:cNvPr>
          <p:cNvSpPr txBox="1"/>
          <p:nvPr/>
        </p:nvSpPr>
        <p:spPr>
          <a:xfrm>
            <a:off x="1054608" y="1048512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A0E52142-7E92-490D-BB9D-EEEA1A9843BB}"/>
              </a:ext>
            </a:extLst>
          </p:cNvPr>
          <p:cNvSpPr txBox="1"/>
          <p:nvPr/>
        </p:nvSpPr>
        <p:spPr>
          <a:xfrm>
            <a:off x="501571" y="72574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,3,3)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34" name="그룹 233">
            <a:extLst>
              <a:ext uri="{FF2B5EF4-FFF2-40B4-BE49-F238E27FC236}">
                <a16:creationId xmlns:a16="http://schemas.microsoft.com/office/drawing/2014/main" id="{09ADA1B1-CA84-42F3-9F05-45B5C2B8B341}"/>
              </a:ext>
            </a:extLst>
          </p:cNvPr>
          <p:cNvGrpSpPr/>
          <p:nvPr/>
        </p:nvGrpSpPr>
        <p:grpSpPr>
          <a:xfrm>
            <a:off x="3198659" y="1425869"/>
            <a:ext cx="573024" cy="573024"/>
            <a:chOff x="3198659" y="1425869"/>
            <a:chExt cx="573024" cy="573024"/>
          </a:xfrm>
        </p:grpSpPr>
        <p:sp>
          <p:nvSpPr>
            <p:cNvPr id="235" name="직사각형 234">
              <a:extLst>
                <a:ext uri="{FF2B5EF4-FFF2-40B4-BE49-F238E27FC236}">
                  <a16:creationId xmlns:a16="http://schemas.microsoft.com/office/drawing/2014/main" id="{8C11BEB3-F55E-46B1-97B4-CF8FE5AAB355}"/>
                </a:ext>
              </a:extLst>
            </p:cNvPr>
            <p:cNvSpPr/>
            <p:nvPr/>
          </p:nvSpPr>
          <p:spPr>
            <a:xfrm>
              <a:off x="3198659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6" name="직사각형 235">
              <a:extLst>
                <a:ext uri="{FF2B5EF4-FFF2-40B4-BE49-F238E27FC236}">
                  <a16:creationId xmlns:a16="http://schemas.microsoft.com/office/drawing/2014/main" id="{002525EB-815A-4BE8-B9B1-3025C454B791}"/>
                </a:ext>
              </a:extLst>
            </p:cNvPr>
            <p:cNvSpPr/>
            <p:nvPr/>
          </p:nvSpPr>
          <p:spPr>
            <a:xfrm>
              <a:off x="3485171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7" name="직사각형 236">
              <a:extLst>
                <a:ext uri="{FF2B5EF4-FFF2-40B4-BE49-F238E27FC236}">
                  <a16:creationId xmlns:a16="http://schemas.microsoft.com/office/drawing/2014/main" id="{E32E5877-F9B8-4BF4-83A9-229680E0F91D}"/>
                </a:ext>
              </a:extLst>
            </p:cNvPr>
            <p:cNvSpPr/>
            <p:nvPr/>
          </p:nvSpPr>
          <p:spPr>
            <a:xfrm>
              <a:off x="3198659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8" name="직사각형 237">
              <a:extLst>
                <a:ext uri="{FF2B5EF4-FFF2-40B4-BE49-F238E27FC236}">
                  <a16:creationId xmlns:a16="http://schemas.microsoft.com/office/drawing/2014/main" id="{24CE3570-B3A0-479F-9D52-031D471F5202}"/>
                </a:ext>
              </a:extLst>
            </p:cNvPr>
            <p:cNvSpPr/>
            <p:nvPr/>
          </p:nvSpPr>
          <p:spPr>
            <a:xfrm>
              <a:off x="3485171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39" name="TextBox 238">
            <a:extLst>
              <a:ext uri="{FF2B5EF4-FFF2-40B4-BE49-F238E27FC236}">
                <a16:creationId xmlns:a16="http://schemas.microsoft.com/office/drawing/2014/main" id="{74AD68DA-B3CD-4CE8-9488-238DE94E4314}"/>
              </a:ext>
            </a:extLst>
          </p:cNvPr>
          <p:cNvSpPr txBox="1"/>
          <p:nvPr/>
        </p:nvSpPr>
        <p:spPr>
          <a:xfrm>
            <a:off x="3018390" y="1048512"/>
            <a:ext cx="10310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filter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BCCA21CC-CBED-4F32-B6BA-06F8A811BACD}"/>
              </a:ext>
            </a:extLst>
          </p:cNvPr>
          <p:cNvSpPr txBox="1"/>
          <p:nvPr/>
        </p:nvSpPr>
        <p:spPr>
          <a:xfrm>
            <a:off x="2768539" y="725744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74" name="그룹 273">
            <a:extLst>
              <a:ext uri="{FF2B5EF4-FFF2-40B4-BE49-F238E27FC236}">
                <a16:creationId xmlns:a16="http://schemas.microsoft.com/office/drawing/2014/main" id="{B3DDEBFF-FE83-4AB0-B6D0-5AFC3B1A2E81}"/>
              </a:ext>
            </a:extLst>
          </p:cNvPr>
          <p:cNvGrpSpPr/>
          <p:nvPr/>
        </p:nvGrpSpPr>
        <p:grpSpPr>
          <a:xfrm>
            <a:off x="5503658" y="1425869"/>
            <a:ext cx="887891" cy="887891"/>
            <a:chOff x="5705856" y="1448622"/>
            <a:chExt cx="573024" cy="573024"/>
          </a:xfrm>
        </p:grpSpPr>
        <p:sp>
          <p:nvSpPr>
            <p:cNvPr id="275" name="직사각형 274">
              <a:extLst>
                <a:ext uri="{FF2B5EF4-FFF2-40B4-BE49-F238E27FC236}">
                  <a16:creationId xmlns:a16="http://schemas.microsoft.com/office/drawing/2014/main" id="{1CDC9D03-A1DE-4919-86E7-07C9F6B6540B}"/>
                </a:ext>
              </a:extLst>
            </p:cNvPr>
            <p:cNvSpPr/>
            <p:nvPr/>
          </p:nvSpPr>
          <p:spPr>
            <a:xfrm>
              <a:off x="5705856" y="144862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6" name="직사각형 275">
              <a:extLst>
                <a:ext uri="{FF2B5EF4-FFF2-40B4-BE49-F238E27FC236}">
                  <a16:creationId xmlns:a16="http://schemas.microsoft.com/office/drawing/2014/main" id="{BC55144F-A74C-4C08-BFEC-E276922134D4}"/>
                </a:ext>
              </a:extLst>
            </p:cNvPr>
            <p:cNvSpPr/>
            <p:nvPr/>
          </p:nvSpPr>
          <p:spPr>
            <a:xfrm>
              <a:off x="5992368" y="144862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7" name="직사각형 276">
              <a:extLst>
                <a:ext uri="{FF2B5EF4-FFF2-40B4-BE49-F238E27FC236}">
                  <a16:creationId xmlns:a16="http://schemas.microsoft.com/office/drawing/2014/main" id="{7F8FF181-EBEF-45DA-8F12-E2CF32BB3BA5}"/>
                </a:ext>
              </a:extLst>
            </p:cNvPr>
            <p:cNvSpPr/>
            <p:nvPr/>
          </p:nvSpPr>
          <p:spPr>
            <a:xfrm>
              <a:off x="5705856" y="173513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8" name="직사각형 277">
              <a:extLst>
                <a:ext uri="{FF2B5EF4-FFF2-40B4-BE49-F238E27FC236}">
                  <a16:creationId xmlns:a16="http://schemas.microsoft.com/office/drawing/2014/main" id="{5FA61EE2-F783-464F-A1C9-D596AAFBEEBB}"/>
                </a:ext>
              </a:extLst>
            </p:cNvPr>
            <p:cNvSpPr/>
            <p:nvPr/>
          </p:nvSpPr>
          <p:spPr>
            <a:xfrm>
              <a:off x="5992368" y="173513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79" name="TextBox 278">
            <a:extLst>
              <a:ext uri="{FF2B5EF4-FFF2-40B4-BE49-F238E27FC236}">
                <a16:creationId xmlns:a16="http://schemas.microsoft.com/office/drawing/2014/main" id="{13D0044A-A812-4AE1-8007-FE9A9A4AB219}"/>
              </a:ext>
            </a:extLst>
          </p:cNvPr>
          <p:cNvSpPr txBox="1"/>
          <p:nvPr/>
        </p:nvSpPr>
        <p:spPr>
          <a:xfrm>
            <a:off x="5271208" y="74324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0" name="TextBox 279">
            <a:extLst>
              <a:ext uri="{FF2B5EF4-FFF2-40B4-BE49-F238E27FC236}">
                <a16:creationId xmlns:a16="http://schemas.microsoft.com/office/drawing/2014/main" id="{5F874673-127B-44F1-B905-B7A29CB8067E}"/>
              </a:ext>
            </a:extLst>
          </p:cNvPr>
          <p:cNvSpPr txBox="1"/>
          <p:nvPr/>
        </p:nvSpPr>
        <p:spPr>
          <a:xfrm>
            <a:off x="5586413" y="1048512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81" name="그룹 280">
            <a:extLst>
              <a:ext uri="{FF2B5EF4-FFF2-40B4-BE49-F238E27FC236}">
                <a16:creationId xmlns:a16="http://schemas.microsoft.com/office/drawing/2014/main" id="{160ECC63-A114-475E-B446-504FF8E3A76A}"/>
              </a:ext>
            </a:extLst>
          </p:cNvPr>
          <p:cNvGrpSpPr/>
          <p:nvPr/>
        </p:nvGrpSpPr>
        <p:grpSpPr>
          <a:xfrm>
            <a:off x="-800906" y="1454225"/>
            <a:ext cx="859536" cy="859536"/>
            <a:chOff x="914400" y="1402080"/>
            <a:chExt cx="859536" cy="859536"/>
          </a:xfrm>
        </p:grpSpPr>
        <p:sp>
          <p:nvSpPr>
            <p:cNvPr id="282" name="직사각형 281">
              <a:extLst>
                <a:ext uri="{FF2B5EF4-FFF2-40B4-BE49-F238E27FC236}">
                  <a16:creationId xmlns:a16="http://schemas.microsoft.com/office/drawing/2014/main" id="{524BBCC7-C3A5-4E34-BFE2-BCDAA2F3191D}"/>
                </a:ext>
              </a:extLst>
            </p:cNvPr>
            <p:cNvSpPr/>
            <p:nvPr/>
          </p:nvSpPr>
          <p:spPr>
            <a:xfrm>
              <a:off x="914400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3" name="직사각형 282">
              <a:extLst>
                <a:ext uri="{FF2B5EF4-FFF2-40B4-BE49-F238E27FC236}">
                  <a16:creationId xmlns:a16="http://schemas.microsoft.com/office/drawing/2014/main" id="{2127F302-7885-469D-B4EA-36533DE81490}"/>
                </a:ext>
              </a:extLst>
            </p:cNvPr>
            <p:cNvSpPr/>
            <p:nvPr/>
          </p:nvSpPr>
          <p:spPr>
            <a:xfrm>
              <a:off x="1200912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4" name="직사각형 283">
              <a:extLst>
                <a:ext uri="{FF2B5EF4-FFF2-40B4-BE49-F238E27FC236}">
                  <a16:creationId xmlns:a16="http://schemas.microsoft.com/office/drawing/2014/main" id="{47A35800-ED0D-4A9E-90D1-C9A383F34DAB}"/>
                </a:ext>
              </a:extLst>
            </p:cNvPr>
            <p:cNvSpPr/>
            <p:nvPr/>
          </p:nvSpPr>
          <p:spPr>
            <a:xfrm>
              <a:off x="1487424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5" name="직사각형 284">
              <a:extLst>
                <a:ext uri="{FF2B5EF4-FFF2-40B4-BE49-F238E27FC236}">
                  <a16:creationId xmlns:a16="http://schemas.microsoft.com/office/drawing/2014/main" id="{85A79580-8BFC-4A3D-8327-1EA4FA0CE77F}"/>
                </a:ext>
              </a:extLst>
            </p:cNvPr>
            <p:cNvSpPr/>
            <p:nvPr/>
          </p:nvSpPr>
          <p:spPr>
            <a:xfrm>
              <a:off x="914400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6" name="직사각형 285">
              <a:extLst>
                <a:ext uri="{FF2B5EF4-FFF2-40B4-BE49-F238E27FC236}">
                  <a16:creationId xmlns:a16="http://schemas.microsoft.com/office/drawing/2014/main" id="{A016BB0D-6EA1-43AE-A002-A990CCF7B43F}"/>
                </a:ext>
              </a:extLst>
            </p:cNvPr>
            <p:cNvSpPr/>
            <p:nvPr/>
          </p:nvSpPr>
          <p:spPr>
            <a:xfrm>
              <a:off x="1200912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7" name="직사각형 286">
              <a:extLst>
                <a:ext uri="{FF2B5EF4-FFF2-40B4-BE49-F238E27FC236}">
                  <a16:creationId xmlns:a16="http://schemas.microsoft.com/office/drawing/2014/main" id="{4F947D42-3365-4B40-8484-0AA476C29B3C}"/>
                </a:ext>
              </a:extLst>
            </p:cNvPr>
            <p:cNvSpPr/>
            <p:nvPr/>
          </p:nvSpPr>
          <p:spPr>
            <a:xfrm>
              <a:off x="1487424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8" name="직사각형 287">
              <a:extLst>
                <a:ext uri="{FF2B5EF4-FFF2-40B4-BE49-F238E27FC236}">
                  <a16:creationId xmlns:a16="http://schemas.microsoft.com/office/drawing/2014/main" id="{80C8B2DC-EAC0-4F7C-AEDB-AC2656729112}"/>
                </a:ext>
              </a:extLst>
            </p:cNvPr>
            <p:cNvSpPr/>
            <p:nvPr/>
          </p:nvSpPr>
          <p:spPr>
            <a:xfrm>
              <a:off x="914400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9" name="직사각형 288">
              <a:extLst>
                <a:ext uri="{FF2B5EF4-FFF2-40B4-BE49-F238E27FC236}">
                  <a16:creationId xmlns:a16="http://schemas.microsoft.com/office/drawing/2014/main" id="{5EF92967-DA12-4872-BE2C-7C7C986E99C7}"/>
                </a:ext>
              </a:extLst>
            </p:cNvPr>
            <p:cNvSpPr/>
            <p:nvPr/>
          </p:nvSpPr>
          <p:spPr>
            <a:xfrm>
              <a:off x="1200912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5" name="직사각형 324">
              <a:extLst>
                <a:ext uri="{FF2B5EF4-FFF2-40B4-BE49-F238E27FC236}">
                  <a16:creationId xmlns:a16="http://schemas.microsoft.com/office/drawing/2014/main" id="{236A8F6C-1BD6-4C16-A7D9-9DA363A91AF7}"/>
                </a:ext>
              </a:extLst>
            </p:cNvPr>
            <p:cNvSpPr/>
            <p:nvPr/>
          </p:nvSpPr>
          <p:spPr>
            <a:xfrm>
              <a:off x="1487424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26" name="그룹 325">
            <a:extLst>
              <a:ext uri="{FF2B5EF4-FFF2-40B4-BE49-F238E27FC236}">
                <a16:creationId xmlns:a16="http://schemas.microsoft.com/office/drawing/2014/main" id="{12401928-1E9C-45EA-A2E9-1F889B307BC8}"/>
              </a:ext>
            </a:extLst>
          </p:cNvPr>
          <p:cNvGrpSpPr/>
          <p:nvPr/>
        </p:nvGrpSpPr>
        <p:grpSpPr>
          <a:xfrm>
            <a:off x="3095243" y="1564089"/>
            <a:ext cx="573024" cy="573024"/>
            <a:chOff x="3198659" y="1425869"/>
            <a:chExt cx="573024" cy="573024"/>
          </a:xfrm>
        </p:grpSpPr>
        <p:sp>
          <p:nvSpPr>
            <p:cNvPr id="327" name="직사각형 326">
              <a:extLst>
                <a:ext uri="{FF2B5EF4-FFF2-40B4-BE49-F238E27FC236}">
                  <a16:creationId xmlns:a16="http://schemas.microsoft.com/office/drawing/2014/main" id="{4E7144A3-9641-4CBD-8AF1-DB0794C46C3F}"/>
                </a:ext>
              </a:extLst>
            </p:cNvPr>
            <p:cNvSpPr/>
            <p:nvPr/>
          </p:nvSpPr>
          <p:spPr>
            <a:xfrm>
              <a:off x="3198659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8" name="직사각형 327">
              <a:extLst>
                <a:ext uri="{FF2B5EF4-FFF2-40B4-BE49-F238E27FC236}">
                  <a16:creationId xmlns:a16="http://schemas.microsoft.com/office/drawing/2014/main" id="{E580EA9E-E5D8-4A51-B91A-64BC4D6E7FEB}"/>
                </a:ext>
              </a:extLst>
            </p:cNvPr>
            <p:cNvSpPr/>
            <p:nvPr/>
          </p:nvSpPr>
          <p:spPr>
            <a:xfrm>
              <a:off x="3485171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9" name="직사각형 328">
              <a:extLst>
                <a:ext uri="{FF2B5EF4-FFF2-40B4-BE49-F238E27FC236}">
                  <a16:creationId xmlns:a16="http://schemas.microsoft.com/office/drawing/2014/main" id="{4D05C4A7-988C-46A5-99FE-9F253130119F}"/>
                </a:ext>
              </a:extLst>
            </p:cNvPr>
            <p:cNvSpPr/>
            <p:nvPr/>
          </p:nvSpPr>
          <p:spPr>
            <a:xfrm>
              <a:off x="3198659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3" name="직사각형 352">
              <a:extLst>
                <a:ext uri="{FF2B5EF4-FFF2-40B4-BE49-F238E27FC236}">
                  <a16:creationId xmlns:a16="http://schemas.microsoft.com/office/drawing/2014/main" id="{DD197024-3BDD-461A-8172-4D974DAFE3CE}"/>
                </a:ext>
              </a:extLst>
            </p:cNvPr>
            <p:cNvSpPr/>
            <p:nvPr/>
          </p:nvSpPr>
          <p:spPr>
            <a:xfrm>
              <a:off x="3485171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54" name="직사각형 353">
            <a:extLst>
              <a:ext uri="{FF2B5EF4-FFF2-40B4-BE49-F238E27FC236}">
                <a16:creationId xmlns:a16="http://schemas.microsoft.com/office/drawing/2014/main" id="{A8CDA8AB-51F0-4279-9215-8566D03DACC0}"/>
              </a:ext>
            </a:extLst>
          </p:cNvPr>
          <p:cNvSpPr/>
          <p:nvPr/>
        </p:nvSpPr>
        <p:spPr>
          <a:xfrm>
            <a:off x="2361031" y="1520648"/>
            <a:ext cx="567018" cy="5730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55" name="그룹 354">
            <a:extLst>
              <a:ext uri="{FF2B5EF4-FFF2-40B4-BE49-F238E27FC236}">
                <a16:creationId xmlns:a16="http://schemas.microsoft.com/office/drawing/2014/main" id="{6E97C93A-F6D0-47D4-856A-D4958C27A184}"/>
              </a:ext>
            </a:extLst>
          </p:cNvPr>
          <p:cNvGrpSpPr/>
          <p:nvPr/>
        </p:nvGrpSpPr>
        <p:grpSpPr>
          <a:xfrm>
            <a:off x="125297" y="2554217"/>
            <a:ext cx="859536" cy="859536"/>
            <a:chOff x="914400" y="1402080"/>
            <a:chExt cx="859536" cy="859536"/>
          </a:xfrm>
        </p:grpSpPr>
        <p:sp>
          <p:nvSpPr>
            <p:cNvPr id="356" name="직사각형 355">
              <a:extLst>
                <a:ext uri="{FF2B5EF4-FFF2-40B4-BE49-F238E27FC236}">
                  <a16:creationId xmlns:a16="http://schemas.microsoft.com/office/drawing/2014/main" id="{DE057983-FB90-40D8-AF4E-66EA9F4F9700}"/>
                </a:ext>
              </a:extLst>
            </p:cNvPr>
            <p:cNvSpPr/>
            <p:nvPr/>
          </p:nvSpPr>
          <p:spPr>
            <a:xfrm>
              <a:off x="914400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7" name="직사각형 356">
              <a:extLst>
                <a:ext uri="{FF2B5EF4-FFF2-40B4-BE49-F238E27FC236}">
                  <a16:creationId xmlns:a16="http://schemas.microsoft.com/office/drawing/2014/main" id="{AC000EDD-650E-4850-99BF-FBFABF35B1EA}"/>
                </a:ext>
              </a:extLst>
            </p:cNvPr>
            <p:cNvSpPr/>
            <p:nvPr/>
          </p:nvSpPr>
          <p:spPr>
            <a:xfrm>
              <a:off x="1200912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8" name="직사각형 357">
              <a:extLst>
                <a:ext uri="{FF2B5EF4-FFF2-40B4-BE49-F238E27FC236}">
                  <a16:creationId xmlns:a16="http://schemas.microsoft.com/office/drawing/2014/main" id="{CD86E6F0-2065-40DC-9FAF-2FB2946BEC66}"/>
                </a:ext>
              </a:extLst>
            </p:cNvPr>
            <p:cNvSpPr/>
            <p:nvPr/>
          </p:nvSpPr>
          <p:spPr>
            <a:xfrm>
              <a:off x="1487424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9" name="직사각형 358">
              <a:extLst>
                <a:ext uri="{FF2B5EF4-FFF2-40B4-BE49-F238E27FC236}">
                  <a16:creationId xmlns:a16="http://schemas.microsoft.com/office/drawing/2014/main" id="{6CBCB7F3-90E2-4A7E-A8A1-C85246EC8E8D}"/>
                </a:ext>
              </a:extLst>
            </p:cNvPr>
            <p:cNvSpPr/>
            <p:nvPr/>
          </p:nvSpPr>
          <p:spPr>
            <a:xfrm>
              <a:off x="914400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0" name="직사각형 359">
              <a:extLst>
                <a:ext uri="{FF2B5EF4-FFF2-40B4-BE49-F238E27FC236}">
                  <a16:creationId xmlns:a16="http://schemas.microsoft.com/office/drawing/2014/main" id="{345B7F84-6DCB-4F79-A2F2-61D6BD289DFF}"/>
                </a:ext>
              </a:extLst>
            </p:cNvPr>
            <p:cNvSpPr/>
            <p:nvPr/>
          </p:nvSpPr>
          <p:spPr>
            <a:xfrm>
              <a:off x="1200912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1" name="직사각형 360">
              <a:extLst>
                <a:ext uri="{FF2B5EF4-FFF2-40B4-BE49-F238E27FC236}">
                  <a16:creationId xmlns:a16="http://schemas.microsoft.com/office/drawing/2014/main" id="{FA396DEF-D858-42DE-8FC9-7EA2DB6D0C43}"/>
                </a:ext>
              </a:extLst>
            </p:cNvPr>
            <p:cNvSpPr/>
            <p:nvPr/>
          </p:nvSpPr>
          <p:spPr>
            <a:xfrm>
              <a:off x="1487424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2" name="직사각형 361">
              <a:extLst>
                <a:ext uri="{FF2B5EF4-FFF2-40B4-BE49-F238E27FC236}">
                  <a16:creationId xmlns:a16="http://schemas.microsoft.com/office/drawing/2014/main" id="{06E08E9E-D2E1-4708-A242-636C7B354D58}"/>
                </a:ext>
              </a:extLst>
            </p:cNvPr>
            <p:cNvSpPr/>
            <p:nvPr/>
          </p:nvSpPr>
          <p:spPr>
            <a:xfrm>
              <a:off x="914400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15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3" name="직사각형 362">
              <a:extLst>
                <a:ext uri="{FF2B5EF4-FFF2-40B4-BE49-F238E27FC236}">
                  <a16:creationId xmlns:a16="http://schemas.microsoft.com/office/drawing/2014/main" id="{EB8636ED-04AA-43F3-B6E3-765BB50E0DFA}"/>
                </a:ext>
              </a:extLst>
            </p:cNvPr>
            <p:cNvSpPr/>
            <p:nvPr/>
          </p:nvSpPr>
          <p:spPr>
            <a:xfrm>
              <a:off x="1200912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4" name="직사각형 363">
              <a:extLst>
                <a:ext uri="{FF2B5EF4-FFF2-40B4-BE49-F238E27FC236}">
                  <a16:creationId xmlns:a16="http://schemas.microsoft.com/office/drawing/2014/main" id="{D0C07967-7FFC-4316-95A5-36ABBB7F447B}"/>
                </a:ext>
              </a:extLst>
            </p:cNvPr>
            <p:cNvSpPr/>
            <p:nvPr/>
          </p:nvSpPr>
          <p:spPr>
            <a:xfrm>
              <a:off x="1487424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17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65" name="그룹 364">
            <a:extLst>
              <a:ext uri="{FF2B5EF4-FFF2-40B4-BE49-F238E27FC236}">
                <a16:creationId xmlns:a16="http://schemas.microsoft.com/office/drawing/2014/main" id="{B969594C-35CD-4169-9123-C9D854F82978}"/>
              </a:ext>
            </a:extLst>
          </p:cNvPr>
          <p:cNvGrpSpPr/>
          <p:nvPr/>
        </p:nvGrpSpPr>
        <p:grpSpPr>
          <a:xfrm>
            <a:off x="-789686" y="2549358"/>
            <a:ext cx="859536" cy="859536"/>
            <a:chOff x="914400" y="1402080"/>
            <a:chExt cx="859536" cy="859536"/>
          </a:xfrm>
        </p:grpSpPr>
        <p:sp>
          <p:nvSpPr>
            <p:cNvPr id="366" name="직사각형 365">
              <a:extLst>
                <a:ext uri="{FF2B5EF4-FFF2-40B4-BE49-F238E27FC236}">
                  <a16:creationId xmlns:a16="http://schemas.microsoft.com/office/drawing/2014/main" id="{0B55DB6F-B560-429C-BB12-66F1EA37033E}"/>
                </a:ext>
              </a:extLst>
            </p:cNvPr>
            <p:cNvSpPr/>
            <p:nvPr/>
          </p:nvSpPr>
          <p:spPr>
            <a:xfrm>
              <a:off x="914400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7" name="직사각형 366">
              <a:extLst>
                <a:ext uri="{FF2B5EF4-FFF2-40B4-BE49-F238E27FC236}">
                  <a16:creationId xmlns:a16="http://schemas.microsoft.com/office/drawing/2014/main" id="{78E2449A-AF09-4C5D-B273-4F1C00C979FF}"/>
                </a:ext>
              </a:extLst>
            </p:cNvPr>
            <p:cNvSpPr/>
            <p:nvPr/>
          </p:nvSpPr>
          <p:spPr>
            <a:xfrm>
              <a:off x="1200912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8" name="직사각형 367">
              <a:extLst>
                <a:ext uri="{FF2B5EF4-FFF2-40B4-BE49-F238E27FC236}">
                  <a16:creationId xmlns:a16="http://schemas.microsoft.com/office/drawing/2014/main" id="{2487CA35-D503-4D1B-B6C8-647ED4673961}"/>
                </a:ext>
              </a:extLst>
            </p:cNvPr>
            <p:cNvSpPr/>
            <p:nvPr/>
          </p:nvSpPr>
          <p:spPr>
            <a:xfrm>
              <a:off x="1487424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9" name="직사각형 368">
              <a:extLst>
                <a:ext uri="{FF2B5EF4-FFF2-40B4-BE49-F238E27FC236}">
                  <a16:creationId xmlns:a16="http://schemas.microsoft.com/office/drawing/2014/main" id="{3C305A98-0581-4D22-B588-22A77354BD88}"/>
                </a:ext>
              </a:extLst>
            </p:cNvPr>
            <p:cNvSpPr/>
            <p:nvPr/>
          </p:nvSpPr>
          <p:spPr>
            <a:xfrm>
              <a:off x="914400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0" name="직사각형 369">
              <a:extLst>
                <a:ext uri="{FF2B5EF4-FFF2-40B4-BE49-F238E27FC236}">
                  <a16:creationId xmlns:a16="http://schemas.microsoft.com/office/drawing/2014/main" id="{F81D5391-52F5-4972-8801-8B7E29C5D6E0}"/>
                </a:ext>
              </a:extLst>
            </p:cNvPr>
            <p:cNvSpPr/>
            <p:nvPr/>
          </p:nvSpPr>
          <p:spPr>
            <a:xfrm>
              <a:off x="1200912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1" name="직사각형 370">
              <a:extLst>
                <a:ext uri="{FF2B5EF4-FFF2-40B4-BE49-F238E27FC236}">
                  <a16:creationId xmlns:a16="http://schemas.microsoft.com/office/drawing/2014/main" id="{85A3C79F-7154-4C9B-8EBF-5053BFBD3E24}"/>
                </a:ext>
              </a:extLst>
            </p:cNvPr>
            <p:cNvSpPr/>
            <p:nvPr/>
          </p:nvSpPr>
          <p:spPr>
            <a:xfrm>
              <a:off x="1487424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2" name="직사각형 371">
              <a:extLst>
                <a:ext uri="{FF2B5EF4-FFF2-40B4-BE49-F238E27FC236}">
                  <a16:creationId xmlns:a16="http://schemas.microsoft.com/office/drawing/2014/main" id="{D545CD14-A260-492F-BA02-4E91ED024E79}"/>
                </a:ext>
              </a:extLst>
            </p:cNvPr>
            <p:cNvSpPr/>
            <p:nvPr/>
          </p:nvSpPr>
          <p:spPr>
            <a:xfrm>
              <a:off x="914400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3" name="직사각형 372">
              <a:extLst>
                <a:ext uri="{FF2B5EF4-FFF2-40B4-BE49-F238E27FC236}">
                  <a16:creationId xmlns:a16="http://schemas.microsoft.com/office/drawing/2014/main" id="{350E12A3-C7FE-46D1-89AB-1225BCD40CF9}"/>
                </a:ext>
              </a:extLst>
            </p:cNvPr>
            <p:cNvSpPr/>
            <p:nvPr/>
          </p:nvSpPr>
          <p:spPr>
            <a:xfrm>
              <a:off x="1200912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4" name="직사각형 373">
              <a:extLst>
                <a:ext uri="{FF2B5EF4-FFF2-40B4-BE49-F238E27FC236}">
                  <a16:creationId xmlns:a16="http://schemas.microsoft.com/office/drawing/2014/main" id="{7798A5BD-AC20-4A1B-8417-C73315A38B45}"/>
                </a:ext>
              </a:extLst>
            </p:cNvPr>
            <p:cNvSpPr/>
            <p:nvPr/>
          </p:nvSpPr>
          <p:spPr>
            <a:xfrm>
              <a:off x="1487424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75" name="그룹 374">
            <a:extLst>
              <a:ext uri="{FF2B5EF4-FFF2-40B4-BE49-F238E27FC236}">
                <a16:creationId xmlns:a16="http://schemas.microsoft.com/office/drawing/2014/main" id="{051D49C5-CD3E-42DF-9171-B7FF45BD5064}"/>
              </a:ext>
            </a:extLst>
          </p:cNvPr>
          <p:cNvGrpSpPr/>
          <p:nvPr/>
        </p:nvGrpSpPr>
        <p:grpSpPr>
          <a:xfrm>
            <a:off x="3925754" y="1419510"/>
            <a:ext cx="573024" cy="573024"/>
            <a:chOff x="3198659" y="1425869"/>
            <a:chExt cx="573024" cy="573024"/>
          </a:xfrm>
        </p:grpSpPr>
        <p:sp>
          <p:nvSpPr>
            <p:cNvPr id="376" name="직사각형 375">
              <a:extLst>
                <a:ext uri="{FF2B5EF4-FFF2-40B4-BE49-F238E27FC236}">
                  <a16:creationId xmlns:a16="http://schemas.microsoft.com/office/drawing/2014/main" id="{A7864814-9B20-41C1-8EE0-10164F8BE3BB}"/>
                </a:ext>
              </a:extLst>
            </p:cNvPr>
            <p:cNvSpPr/>
            <p:nvPr/>
          </p:nvSpPr>
          <p:spPr>
            <a:xfrm>
              <a:off x="3198659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7" name="직사각형 376">
              <a:extLst>
                <a:ext uri="{FF2B5EF4-FFF2-40B4-BE49-F238E27FC236}">
                  <a16:creationId xmlns:a16="http://schemas.microsoft.com/office/drawing/2014/main" id="{15DD0AE6-49E0-4CB1-AFD2-058EC7A82008}"/>
                </a:ext>
              </a:extLst>
            </p:cNvPr>
            <p:cNvSpPr/>
            <p:nvPr/>
          </p:nvSpPr>
          <p:spPr>
            <a:xfrm>
              <a:off x="3485171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8" name="직사각형 377">
              <a:extLst>
                <a:ext uri="{FF2B5EF4-FFF2-40B4-BE49-F238E27FC236}">
                  <a16:creationId xmlns:a16="http://schemas.microsoft.com/office/drawing/2014/main" id="{7E9AAF85-0504-4E73-93A3-7966F9761725}"/>
                </a:ext>
              </a:extLst>
            </p:cNvPr>
            <p:cNvSpPr/>
            <p:nvPr/>
          </p:nvSpPr>
          <p:spPr>
            <a:xfrm>
              <a:off x="3198659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9" name="직사각형 378">
              <a:extLst>
                <a:ext uri="{FF2B5EF4-FFF2-40B4-BE49-F238E27FC236}">
                  <a16:creationId xmlns:a16="http://schemas.microsoft.com/office/drawing/2014/main" id="{F22F372A-F774-4794-BE66-7FC580000B1B}"/>
                </a:ext>
              </a:extLst>
            </p:cNvPr>
            <p:cNvSpPr/>
            <p:nvPr/>
          </p:nvSpPr>
          <p:spPr>
            <a:xfrm>
              <a:off x="3485171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80" name="그룹 379">
            <a:extLst>
              <a:ext uri="{FF2B5EF4-FFF2-40B4-BE49-F238E27FC236}">
                <a16:creationId xmlns:a16="http://schemas.microsoft.com/office/drawing/2014/main" id="{3E223C77-FDC1-4F9E-AF63-14756294E2E2}"/>
              </a:ext>
            </a:extLst>
          </p:cNvPr>
          <p:cNvGrpSpPr/>
          <p:nvPr/>
        </p:nvGrpSpPr>
        <p:grpSpPr>
          <a:xfrm>
            <a:off x="3822338" y="1557730"/>
            <a:ext cx="573024" cy="573024"/>
            <a:chOff x="3198659" y="1425869"/>
            <a:chExt cx="573024" cy="573024"/>
          </a:xfrm>
        </p:grpSpPr>
        <p:sp>
          <p:nvSpPr>
            <p:cNvPr id="381" name="직사각형 380">
              <a:extLst>
                <a:ext uri="{FF2B5EF4-FFF2-40B4-BE49-F238E27FC236}">
                  <a16:creationId xmlns:a16="http://schemas.microsoft.com/office/drawing/2014/main" id="{9D8C16DF-986E-4A50-B242-3D014F64170E}"/>
                </a:ext>
              </a:extLst>
            </p:cNvPr>
            <p:cNvSpPr/>
            <p:nvPr/>
          </p:nvSpPr>
          <p:spPr>
            <a:xfrm>
              <a:off x="3198659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2" name="직사각형 381">
              <a:extLst>
                <a:ext uri="{FF2B5EF4-FFF2-40B4-BE49-F238E27FC236}">
                  <a16:creationId xmlns:a16="http://schemas.microsoft.com/office/drawing/2014/main" id="{8F9B13A4-59D4-4EC0-A437-EFBA319799C6}"/>
                </a:ext>
              </a:extLst>
            </p:cNvPr>
            <p:cNvSpPr/>
            <p:nvPr/>
          </p:nvSpPr>
          <p:spPr>
            <a:xfrm>
              <a:off x="3485171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3" name="직사각형 382">
              <a:extLst>
                <a:ext uri="{FF2B5EF4-FFF2-40B4-BE49-F238E27FC236}">
                  <a16:creationId xmlns:a16="http://schemas.microsoft.com/office/drawing/2014/main" id="{962749E4-A915-4FB4-A286-EA5610A10BD2}"/>
                </a:ext>
              </a:extLst>
            </p:cNvPr>
            <p:cNvSpPr/>
            <p:nvPr/>
          </p:nvSpPr>
          <p:spPr>
            <a:xfrm>
              <a:off x="3198659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4" name="직사각형 383">
              <a:extLst>
                <a:ext uri="{FF2B5EF4-FFF2-40B4-BE49-F238E27FC236}">
                  <a16:creationId xmlns:a16="http://schemas.microsoft.com/office/drawing/2014/main" id="{305CEF82-7526-437C-A21A-F6B822ABA4FE}"/>
                </a:ext>
              </a:extLst>
            </p:cNvPr>
            <p:cNvSpPr/>
            <p:nvPr/>
          </p:nvSpPr>
          <p:spPr>
            <a:xfrm>
              <a:off x="3485171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85" name="그룹 384">
            <a:extLst>
              <a:ext uri="{FF2B5EF4-FFF2-40B4-BE49-F238E27FC236}">
                <a16:creationId xmlns:a16="http://schemas.microsoft.com/office/drawing/2014/main" id="{3A2D9378-B534-4183-9E1B-AF38F7BF8EA5}"/>
              </a:ext>
            </a:extLst>
          </p:cNvPr>
          <p:cNvGrpSpPr/>
          <p:nvPr/>
        </p:nvGrpSpPr>
        <p:grpSpPr>
          <a:xfrm>
            <a:off x="4652849" y="1413151"/>
            <a:ext cx="573024" cy="573024"/>
            <a:chOff x="3198659" y="1425869"/>
            <a:chExt cx="573024" cy="573024"/>
          </a:xfrm>
        </p:grpSpPr>
        <p:sp>
          <p:nvSpPr>
            <p:cNvPr id="386" name="직사각형 385">
              <a:extLst>
                <a:ext uri="{FF2B5EF4-FFF2-40B4-BE49-F238E27FC236}">
                  <a16:creationId xmlns:a16="http://schemas.microsoft.com/office/drawing/2014/main" id="{8FA033F8-1746-4C7B-9581-912164C3F9F1}"/>
                </a:ext>
              </a:extLst>
            </p:cNvPr>
            <p:cNvSpPr/>
            <p:nvPr/>
          </p:nvSpPr>
          <p:spPr>
            <a:xfrm>
              <a:off x="3198659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7" name="직사각형 386">
              <a:extLst>
                <a:ext uri="{FF2B5EF4-FFF2-40B4-BE49-F238E27FC236}">
                  <a16:creationId xmlns:a16="http://schemas.microsoft.com/office/drawing/2014/main" id="{C279C06C-3BB4-47AB-A5A0-C4B7A2493F86}"/>
                </a:ext>
              </a:extLst>
            </p:cNvPr>
            <p:cNvSpPr/>
            <p:nvPr/>
          </p:nvSpPr>
          <p:spPr>
            <a:xfrm>
              <a:off x="3485171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8" name="직사각형 387">
              <a:extLst>
                <a:ext uri="{FF2B5EF4-FFF2-40B4-BE49-F238E27FC236}">
                  <a16:creationId xmlns:a16="http://schemas.microsoft.com/office/drawing/2014/main" id="{2667EA3C-7A62-4F4C-8B2B-BB27A00E07BF}"/>
                </a:ext>
              </a:extLst>
            </p:cNvPr>
            <p:cNvSpPr/>
            <p:nvPr/>
          </p:nvSpPr>
          <p:spPr>
            <a:xfrm>
              <a:off x="3198659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9" name="직사각형 388">
              <a:extLst>
                <a:ext uri="{FF2B5EF4-FFF2-40B4-BE49-F238E27FC236}">
                  <a16:creationId xmlns:a16="http://schemas.microsoft.com/office/drawing/2014/main" id="{F3CC2EE5-237A-4460-977F-AE2B130E310A}"/>
                </a:ext>
              </a:extLst>
            </p:cNvPr>
            <p:cNvSpPr/>
            <p:nvPr/>
          </p:nvSpPr>
          <p:spPr>
            <a:xfrm>
              <a:off x="3485171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90" name="그룹 389">
            <a:extLst>
              <a:ext uri="{FF2B5EF4-FFF2-40B4-BE49-F238E27FC236}">
                <a16:creationId xmlns:a16="http://schemas.microsoft.com/office/drawing/2014/main" id="{514FB30A-3BFA-403D-9D41-86AD09471C5B}"/>
              </a:ext>
            </a:extLst>
          </p:cNvPr>
          <p:cNvGrpSpPr/>
          <p:nvPr/>
        </p:nvGrpSpPr>
        <p:grpSpPr>
          <a:xfrm>
            <a:off x="4549433" y="1551371"/>
            <a:ext cx="573024" cy="573024"/>
            <a:chOff x="3198659" y="1425869"/>
            <a:chExt cx="573024" cy="573024"/>
          </a:xfrm>
        </p:grpSpPr>
        <p:sp>
          <p:nvSpPr>
            <p:cNvPr id="391" name="직사각형 390">
              <a:extLst>
                <a:ext uri="{FF2B5EF4-FFF2-40B4-BE49-F238E27FC236}">
                  <a16:creationId xmlns:a16="http://schemas.microsoft.com/office/drawing/2014/main" id="{9CE066CF-4B7A-4888-B076-EFBD419963F2}"/>
                </a:ext>
              </a:extLst>
            </p:cNvPr>
            <p:cNvSpPr/>
            <p:nvPr/>
          </p:nvSpPr>
          <p:spPr>
            <a:xfrm>
              <a:off x="3198659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2" name="직사각형 391">
              <a:extLst>
                <a:ext uri="{FF2B5EF4-FFF2-40B4-BE49-F238E27FC236}">
                  <a16:creationId xmlns:a16="http://schemas.microsoft.com/office/drawing/2014/main" id="{50D5D630-C803-43CF-8B39-BCE5995869FA}"/>
                </a:ext>
              </a:extLst>
            </p:cNvPr>
            <p:cNvSpPr/>
            <p:nvPr/>
          </p:nvSpPr>
          <p:spPr>
            <a:xfrm>
              <a:off x="3485171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3" name="직사각형 392">
              <a:extLst>
                <a:ext uri="{FF2B5EF4-FFF2-40B4-BE49-F238E27FC236}">
                  <a16:creationId xmlns:a16="http://schemas.microsoft.com/office/drawing/2014/main" id="{CA117077-E3A3-4A27-BE6C-AE369E907BFB}"/>
                </a:ext>
              </a:extLst>
            </p:cNvPr>
            <p:cNvSpPr/>
            <p:nvPr/>
          </p:nvSpPr>
          <p:spPr>
            <a:xfrm>
              <a:off x="3198659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4" name="직사각형 393">
              <a:extLst>
                <a:ext uri="{FF2B5EF4-FFF2-40B4-BE49-F238E27FC236}">
                  <a16:creationId xmlns:a16="http://schemas.microsoft.com/office/drawing/2014/main" id="{D832EA79-F2AE-4FB0-A22A-EBA0D285F856}"/>
                </a:ext>
              </a:extLst>
            </p:cNvPr>
            <p:cNvSpPr/>
            <p:nvPr/>
          </p:nvSpPr>
          <p:spPr>
            <a:xfrm>
              <a:off x="3485171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95" name="직사각형 394">
            <a:extLst>
              <a:ext uri="{FF2B5EF4-FFF2-40B4-BE49-F238E27FC236}">
                <a16:creationId xmlns:a16="http://schemas.microsoft.com/office/drawing/2014/main" id="{CD63F7D3-48F8-47C3-AC0B-E20B39230B35}"/>
              </a:ext>
            </a:extLst>
          </p:cNvPr>
          <p:cNvSpPr/>
          <p:nvPr/>
        </p:nvSpPr>
        <p:spPr>
          <a:xfrm>
            <a:off x="-792179" y="1454570"/>
            <a:ext cx="567018" cy="5730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6" name="직사각형 395">
            <a:extLst>
              <a:ext uri="{FF2B5EF4-FFF2-40B4-BE49-F238E27FC236}">
                <a16:creationId xmlns:a16="http://schemas.microsoft.com/office/drawing/2014/main" id="{FBEC18D4-B995-4C0D-AFF4-D0B826C32EFD}"/>
              </a:ext>
            </a:extLst>
          </p:cNvPr>
          <p:cNvSpPr/>
          <p:nvPr/>
        </p:nvSpPr>
        <p:spPr>
          <a:xfrm>
            <a:off x="130303" y="1463853"/>
            <a:ext cx="567018" cy="5730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7" name="직사각형 396">
            <a:extLst>
              <a:ext uri="{FF2B5EF4-FFF2-40B4-BE49-F238E27FC236}">
                <a16:creationId xmlns:a16="http://schemas.microsoft.com/office/drawing/2014/main" id="{FDDAFA1F-EB25-4FD8-80F3-F5DC914AC7E5}"/>
              </a:ext>
            </a:extLst>
          </p:cNvPr>
          <p:cNvSpPr/>
          <p:nvPr/>
        </p:nvSpPr>
        <p:spPr>
          <a:xfrm>
            <a:off x="-792179" y="2549358"/>
            <a:ext cx="567018" cy="5730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8" name="직사각형 397">
            <a:extLst>
              <a:ext uri="{FF2B5EF4-FFF2-40B4-BE49-F238E27FC236}">
                <a16:creationId xmlns:a16="http://schemas.microsoft.com/office/drawing/2014/main" id="{45982459-D488-4399-9DC8-890F59D9AEF4}"/>
              </a:ext>
            </a:extLst>
          </p:cNvPr>
          <p:cNvSpPr/>
          <p:nvPr/>
        </p:nvSpPr>
        <p:spPr>
          <a:xfrm>
            <a:off x="130303" y="2563845"/>
            <a:ext cx="567018" cy="5730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99" name="그룹 398">
            <a:extLst>
              <a:ext uri="{FF2B5EF4-FFF2-40B4-BE49-F238E27FC236}">
                <a16:creationId xmlns:a16="http://schemas.microsoft.com/office/drawing/2014/main" id="{FECD63E2-2751-4E10-884F-43FDABE15A60}"/>
              </a:ext>
            </a:extLst>
          </p:cNvPr>
          <p:cNvGrpSpPr/>
          <p:nvPr/>
        </p:nvGrpSpPr>
        <p:grpSpPr>
          <a:xfrm>
            <a:off x="5633307" y="5490234"/>
            <a:ext cx="2669917" cy="1295337"/>
            <a:chOff x="5635184" y="4179526"/>
            <a:chExt cx="3298752" cy="1600422"/>
          </a:xfrm>
        </p:grpSpPr>
        <p:grpSp>
          <p:nvGrpSpPr>
            <p:cNvPr id="400" name="그룹 399">
              <a:extLst>
                <a:ext uri="{FF2B5EF4-FFF2-40B4-BE49-F238E27FC236}">
                  <a16:creationId xmlns:a16="http://schemas.microsoft.com/office/drawing/2014/main" id="{7505A65A-A69F-4958-B00B-01F32AEE9DC5}"/>
                </a:ext>
              </a:extLst>
            </p:cNvPr>
            <p:cNvGrpSpPr/>
            <p:nvPr/>
          </p:nvGrpSpPr>
          <p:grpSpPr>
            <a:xfrm>
              <a:off x="5635184" y="4179526"/>
              <a:ext cx="1649376" cy="1600422"/>
              <a:chOff x="9247792" y="3751369"/>
              <a:chExt cx="1649376" cy="1600422"/>
            </a:xfrm>
          </p:grpSpPr>
          <p:sp>
            <p:nvSpPr>
              <p:cNvPr id="418" name="직사각형 417">
                <a:extLst>
                  <a:ext uri="{FF2B5EF4-FFF2-40B4-BE49-F238E27FC236}">
                    <a16:creationId xmlns:a16="http://schemas.microsoft.com/office/drawing/2014/main" id="{818AAD00-A6B8-4BB8-AC0C-6FDF92B423EA}"/>
                  </a:ext>
                </a:extLst>
              </p:cNvPr>
              <p:cNvSpPr/>
              <p:nvPr/>
            </p:nvSpPr>
            <p:spPr>
              <a:xfrm>
                <a:off x="9247792" y="3751369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19" name="직사각형 418">
                <a:extLst>
                  <a:ext uri="{FF2B5EF4-FFF2-40B4-BE49-F238E27FC236}">
                    <a16:creationId xmlns:a16="http://schemas.microsoft.com/office/drawing/2014/main" id="{D98CDE4D-C9C1-4323-8F3D-2B310FD7ED30}"/>
                  </a:ext>
                </a:extLst>
              </p:cNvPr>
              <p:cNvSpPr/>
              <p:nvPr/>
            </p:nvSpPr>
            <p:spPr>
              <a:xfrm>
                <a:off x="9660136" y="3751369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20" name="직사각형 419">
                <a:extLst>
                  <a:ext uri="{FF2B5EF4-FFF2-40B4-BE49-F238E27FC236}">
                    <a16:creationId xmlns:a16="http://schemas.microsoft.com/office/drawing/2014/main" id="{69A5CF12-48E8-42F1-A2AE-F5FF56457646}"/>
                  </a:ext>
                </a:extLst>
              </p:cNvPr>
              <p:cNvSpPr/>
              <p:nvPr/>
            </p:nvSpPr>
            <p:spPr>
              <a:xfrm>
                <a:off x="10072480" y="3751369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21" name="직사각형 420">
                <a:extLst>
                  <a:ext uri="{FF2B5EF4-FFF2-40B4-BE49-F238E27FC236}">
                    <a16:creationId xmlns:a16="http://schemas.microsoft.com/office/drawing/2014/main" id="{FF683655-0665-4B54-8ACF-E2B156841D96}"/>
                  </a:ext>
                </a:extLst>
              </p:cNvPr>
              <p:cNvSpPr/>
              <p:nvPr/>
            </p:nvSpPr>
            <p:spPr>
              <a:xfrm>
                <a:off x="10484824" y="3751369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22" name="직사각형 421">
                <a:extLst>
                  <a:ext uri="{FF2B5EF4-FFF2-40B4-BE49-F238E27FC236}">
                    <a16:creationId xmlns:a16="http://schemas.microsoft.com/office/drawing/2014/main" id="{8125D9AF-A102-4D38-B02D-C4D24F7F5B2B}"/>
                  </a:ext>
                </a:extLst>
              </p:cNvPr>
              <p:cNvSpPr/>
              <p:nvPr/>
            </p:nvSpPr>
            <p:spPr>
              <a:xfrm>
                <a:off x="9247792" y="4147395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23" name="직사각형 422">
                <a:extLst>
                  <a:ext uri="{FF2B5EF4-FFF2-40B4-BE49-F238E27FC236}">
                    <a16:creationId xmlns:a16="http://schemas.microsoft.com/office/drawing/2014/main" id="{B02A2DFA-784C-43CF-B7BC-EAA3E7A1D49B}"/>
                  </a:ext>
                </a:extLst>
              </p:cNvPr>
              <p:cNvSpPr/>
              <p:nvPr/>
            </p:nvSpPr>
            <p:spPr>
              <a:xfrm>
                <a:off x="9660136" y="4147395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24" name="직사각형 423">
                <a:extLst>
                  <a:ext uri="{FF2B5EF4-FFF2-40B4-BE49-F238E27FC236}">
                    <a16:creationId xmlns:a16="http://schemas.microsoft.com/office/drawing/2014/main" id="{27D415AC-6F89-4B64-99A8-3BD0EAD8C3D3}"/>
                  </a:ext>
                </a:extLst>
              </p:cNvPr>
              <p:cNvSpPr/>
              <p:nvPr/>
            </p:nvSpPr>
            <p:spPr>
              <a:xfrm>
                <a:off x="10072480" y="4147395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25" name="직사각형 424">
                <a:extLst>
                  <a:ext uri="{FF2B5EF4-FFF2-40B4-BE49-F238E27FC236}">
                    <a16:creationId xmlns:a16="http://schemas.microsoft.com/office/drawing/2014/main" id="{7F144C35-BEBC-4638-81C5-052491740304}"/>
                  </a:ext>
                </a:extLst>
              </p:cNvPr>
              <p:cNvSpPr/>
              <p:nvPr/>
            </p:nvSpPr>
            <p:spPr>
              <a:xfrm>
                <a:off x="10484824" y="4147395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26" name="직사각형 425">
                <a:extLst>
                  <a:ext uri="{FF2B5EF4-FFF2-40B4-BE49-F238E27FC236}">
                    <a16:creationId xmlns:a16="http://schemas.microsoft.com/office/drawing/2014/main" id="{46CD09F7-DCB3-4654-BAD0-B3873D7B2187}"/>
                  </a:ext>
                </a:extLst>
              </p:cNvPr>
              <p:cNvSpPr/>
              <p:nvPr/>
            </p:nvSpPr>
            <p:spPr>
              <a:xfrm>
                <a:off x="9247792" y="4543421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27" name="직사각형 426">
                <a:extLst>
                  <a:ext uri="{FF2B5EF4-FFF2-40B4-BE49-F238E27FC236}">
                    <a16:creationId xmlns:a16="http://schemas.microsoft.com/office/drawing/2014/main" id="{2C032C23-56B5-4C59-A851-3C117FACE689}"/>
                  </a:ext>
                </a:extLst>
              </p:cNvPr>
              <p:cNvSpPr/>
              <p:nvPr/>
            </p:nvSpPr>
            <p:spPr>
              <a:xfrm>
                <a:off x="9660136" y="4543421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28" name="직사각형 427">
                <a:extLst>
                  <a:ext uri="{FF2B5EF4-FFF2-40B4-BE49-F238E27FC236}">
                    <a16:creationId xmlns:a16="http://schemas.microsoft.com/office/drawing/2014/main" id="{6237916F-341A-4750-8888-4262C113ADFA}"/>
                  </a:ext>
                </a:extLst>
              </p:cNvPr>
              <p:cNvSpPr/>
              <p:nvPr/>
            </p:nvSpPr>
            <p:spPr>
              <a:xfrm>
                <a:off x="10072480" y="4543421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6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29" name="직사각형 428">
                <a:extLst>
                  <a:ext uri="{FF2B5EF4-FFF2-40B4-BE49-F238E27FC236}">
                    <a16:creationId xmlns:a16="http://schemas.microsoft.com/office/drawing/2014/main" id="{54517555-53C3-4270-92C7-0C2103E5F1CB}"/>
                  </a:ext>
                </a:extLst>
              </p:cNvPr>
              <p:cNvSpPr/>
              <p:nvPr/>
            </p:nvSpPr>
            <p:spPr>
              <a:xfrm>
                <a:off x="10484824" y="4543421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30" name="직사각형 429">
                <a:extLst>
                  <a:ext uri="{FF2B5EF4-FFF2-40B4-BE49-F238E27FC236}">
                    <a16:creationId xmlns:a16="http://schemas.microsoft.com/office/drawing/2014/main" id="{09356788-E2BD-4A9D-BB62-2FE115BB2383}"/>
                  </a:ext>
                </a:extLst>
              </p:cNvPr>
              <p:cNvSpPr/>
              <p:nvPr/>
            </p:nvSpPr>
            <p:spPr>
              <a:xfrm>
                <a:off x="9247792" y="4939447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31" name="직사각형 430">
                <a:extLst>
                  <a:ext uri="{FF2B5EF4-FFF2-40B4-BE49-F238E27FC236}">
                    <a16:creationId xmlns:a16="http://schemas.microsoft.com/office/drawing/2014/main" id="{3A442BC3-A828-4EF1-BDCF-F69DF846D5FB}"/>
                  </a:ext>
                </a:extLst>
              </p:cNvPr>
              <p:cNvSpPr/>
              <p:nvPr/>
            </p:nvSpPr>
            <p:spPr>
              <a:xfrm>
                <a:off x="9660136" y="4939447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32" name="직사각형 431">
                <a:extLst>
                  <a:ext uri="{FF2B5EF4-FFF2-40B4-BE49-F238E27FC236}">
                    <a16:creationId xmlns:a16="http://schemas.microsoft.com/office/drawing/2014/main" id="{74286BD2-85B2-48C8-B469-02367A0613AB}"/>
                  </a:ext>
                </a:extLst>
              </p:cNvPr>
              <p:cNvSpPr/>
              <p:nvPr/>
            </p:nvSpPr>
            <p:spPr>
              <a:xfrm>
                <a:off x="10072480" y="4939447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33" name="직사각형 432">
                <a:extLst>
                  <a:ext uri="{FF2B5EF4-FFF2-40B4-BE49-F238E27FC236}">
                    <a16:creationId xmlns:a16="http://schemas.microsoft.com/office/drawing/2014/main" id="{CD364607-91C8-4D0B-9D6D-856173238173}"/>
                  </a:ext>
                </a:extLst>
              </p:cNvPr>
              <p:cNvSpPr/>
              <p:nvPr/>
            </p:nvSpPr>
            <p:spPr>
              <a:xfrm>
                <a:off x="10484824" y="4939447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8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01" name="그룹 400">
              <a:extLst>
                <a:ext uri="{FF2B5EF4-FFF2-40B4-BE49-F238E27FC236}">
                  <a16:creationId xmlns:a16="http://schemas.microsoft.com/office/drawing/2014/main" id="{E572DF01-C26B-43FC-8D38-9B0BAA16965F}"/>
                </a:ext>
              </a:extLst>
            </p:cNvPr>
            <p:cNvGrpSpPr/>
            <p:nvPr/>
          </p:nvGrpSpPr>
          <p:grpSpPr>
            <a:xfrm>
              <a:off x="7284560" y="4179526"/>
              <a:ext cx="1649376" cy="1600422"/>
              <a:chOff x="9247792" y="3751369"/>
              <a:chExt cx="1649376" cy="1600422"/>
            </a:xfrm>
          </p:grpSpPr>
          <p:sp>
            <p:nvSpPr>
              <p:cNvPr id="402" name="직사각형 401">
                <a:extLst>
                  <a:ext uri="{FF2B5EF4-FFF2-40B4-BE49-F238E27FC236}">
                    <a16:creationId xmlns:a16="http://schemas.microsoft.com/office/drawing/2014/main" id="{3F870A7A-0B4E-427C-865C-5C03582ACF22}"/>
                  </a:ext>
                </a:extLst>
              </p:cNvPr>
              <p:cNvSpPr/>
              <p:nvPr/>
            </p:nvSpPr>
            <p:spPr>
              <a:xfrm>
                <a:off x="9247792" y="3751369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9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03" name="직사각형 402">
                <a:extLst>
                  <a:ext uri="{FF2B5EF4-FFF2-40B4-BE49-F238E27FC236}">
                    <a16:creationId xmlns:a16="http://schemas.microsoft.com/office/drawing/2014/main" id="{BD3FB4A5-6105-45EF-8258-81057573F2E2}"/>
                  </a:ext>
                </a:extLst>
              </p:cNvPr>
              <p:cNvSpPr/>
              <p:nvPr/>
            </p:nvSpPr>
            <p:spPr>
              <a:xfrm>
                <a:off x="9660136" y="3751369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10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04" name="직사각형 403">
                <a:extLst>
                  <a:ext uri="{FF2B5EF4-FFF2-40B4-BE49-F238E27FC236}">
                    <a16:creationId xmlns:a16="http://schemas.microsoft.com/office/drawing/2014/main" id="{3F54ED40-17BB-4290-9C19-3FAE36FABAED}"/>
                  </a:ext>
                </a:extLst>
              </p:cNvPr>
              <p:cNvSpPr/>
              <p:nvPr/>
            </p:nvSpPr>
            <p:spPr>
              <a:xfrm>
                <a:off x="10072480" y="3751369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12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05" name="직사각형 404">
                <a:extLst>
                  <a:ext uri="{FF2B5EF4-FFF2-40B4-BE49-F238E27FC236}">
                    <a16:creationId xmlns:a16="http://schemas.microsoft.com/office/drawing/2014/main" id="{D93062E9-371F-4C62-B581-D7A7807A076A}"/>
                  </a:ext>
                </a:extLst>
              </p:cNvPr>
              <p:cNvSpPr/>
              <p:nvPr/>
            </p:nvSpPr>
            <p:spPr>
              <a:xfrm>
                <a:off x="10484824" y="3751369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13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06" name="직사각형 405">
                <a:extLst>
                  <a:ext uri="{FF2B5EF4-FFF2-40B4-BE49-F238E27FC236}">
                    <a16:creationId xmlns:a16="http://schemas.microsoft.com/office/drawing/2014/main" id="{7A5FDD6F-ACE6-4D69-BC4A-9D9FE17DFADA}"/>
                  </a:ext>
                </a:extLst>
              </p:cNvPr>
              <p:cNvSpPr/>
              <p:nvPr/>
            </p:nvSpPr>
            <p:spPr>
              <a:xfrm>
                <a:off x="9247792" y="4147395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10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07" name="직사각형 406">
                <a:extLst>
                  <a:ext uri="{FF2B5EF4-FFF2-40B4-BE49-F238E27FC236}">
                    <a16:creationId xmlns:a16="http://schemas.microsoft.com/office/drawing/2014/main" id="{AA60FBF2-378F-4F24-B4E7-A68D52680C67}"/>
                  </a:ext>
                </a:extLst>
              </p:cNvPr>
              <p:cNvSpPr/>
              <p:nvPr/>
            </p:nvSpPr>
            <p:spPr>
              <a:xfrm>
                <a:off x="9660136" y="4147395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11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08" name="직사각형 407">
                <a:extLst>
                  <a:ext uri="{FF2B5EF4-FFF2-40B4-BE49-F238E27FC236}">
                    <a16:creationId xmlns:a16="http://schemas.microsoft.com/office/drawing/2014/main" id="{EA8658E1-01A2-47B9-863A-265A37FED599}"/>
                  </a:ext>
                </a:extLst>
              </p:cNvPr>
              <p:cNvSpPr/>
              <p:nvPr/>
            </p:nvSpPr>
            <p:spPr>
              <a:xfrm>
                <a:off x="10072480" y="4147395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13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09" name="직사각형 408">
                <a:extLst>
                  <a:ext uri="{FF2B5EF4-FFF2-40B4-BE49-F238E27FC236}">
                    <a16:creationId xmlns:a16="http://schemas.microsoft.com/office/drawing/2014/main" id="{1AAC729E-47DB-4AF6-9A48-7E44EDA35084}"/>
                  </a:ext>
                </a:extLst>
              </p:cNvPr>
              <p:cNvSpPr/>
              <p:nvPr/>
            </p:nvSpPr>
            <p:spPr>
              <a:xfrm>
                <a:off x="10484824" y="4147395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14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10" name="직사각형 409">
                <a:extLst>
                  <a:ext uri="{FF2B5EF4-FFF2-40B4-BE49-F238E27FC236}">
                    <a16:creationId xmlns:a16="http://schemas.microsoft.com/office/drawing/2014/main" id="{9C39B21A-B6CC-4A73-BE3D-961645AD409B}"/>
                  </a:ext>
                </a:extLst>
              </p:cNvPr>
              <p:cNvSpPr/>
              <p:nvPr/>
            </p:nvSpPr>
            <p:spPr>
              <a:xfrm>
                <a:off x="9247792" y="4543421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12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11" name="직사각형 410">
                <a:extLst>
                  <a:ext uri="{FF2B5EF4-FFF2-40B4-BE49-F238E27FC236}">
                    <a16:creationId xmlns:a16="http://schemas.microsoft.com/office/drawing/2014/main" id="{CE864313-7E28-49C6-A15E-CF8DA5583359}"/>
                  </a:ext>
                </a:extLst>
              </p:cNvPr>
              <p:cNvSpPr/>
              <p:nvPr/>
            </p:nvSpPr>
            <p:spPr>
              <a:xfrm>
                <a:off x="9660136" y="4543421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13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12" name="직사각형 411">
                <a:extLst>
                  <a:ext uri="{FF2B5EF4-FFF2-40B4-BE49-F238E27FC236}">
                    <a16:creationId xmlns:a16="http://schemas.microsoft.com/office/drawing/2014/main" id="{4851F513-98F7-4C1F-83C6-FAA9AA3A9AD2}"/>
                  </a:ext>
                </a:extLst>
              </p:cNvPr>
              <p:cNvSpPr/>
              <p:nvPr/>
            </p:nvSpPr>
            <p:spPr>
              <a:xfrm>
                <a:off x="10072480" y="4543421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15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13" name="직사각형 412">
                <a:extLst>
                  <a:ext uri="{FF2B5EF4-FFF2-40B4-BE49-F238E27FC236}">
                    <a16:creationId xmlns:a16="http://schemas.microsoft.com/office/drawing/2014/main" id="{9C868773-A175-44C9-A89A-3A94A97FED6F}"/>
                  </a:ext>
                </a:extLst>
              </p:cNvPr>
              <p:cNvSpPr/>
              <p:nvPr/>
            </p:nvSpPr>
            <p:spPr>
              <a:xfrm>
                <a:off x="10484824" y="4543421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16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14" name="직사각형 413">
                <a:extLst>
                  <a:ext uri="{FF2B5EF4-FFF2-40B4-BE49-F238E27FC236}">
                    <a16:creationId xmlns:a16="http://schemas.microsoft.com/office/drawing/2014/main" id="{E85C5B67-CFA7-4A0D-84DA-BC4DAA7E9A63}"/>
                  </a:ext>
                </a:extLst>
              </p:cNvPr>
              <p:cNvSpPr/>
              <p:nvPr/>
            </p:nvSpPr>
            <p:spPr>
              <a:xfrm>
                <a:off x="9247792" y="4939447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13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15" name="직사각형 414">
                <a:extLst>
                  <a:ext uri="{FF2B5EF4-FFF2-40B4-BE49-F238E27FC236}">
                    <a16:creationId xmlns:a16="http://schemas.microsoft.com/office/drawing/2014/main" id="{18D512A2-9C4A-4B1A-9741-BA7E8689061E}"/>
                  </a:ext>
                </a:extLst>
              </p:cNvPr>
              <p:cNvSpPr/>
              <p:nvPr/>
            </p:nvSpPr>
            <p:spPr>
              <a:xfrm>
                <a:off x="9660136" y="4939447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14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16" name="직사각형 415">
                <a:extLst>
                  <a:ext uri="{FF2B5EF4-FFF2-40B4-BE49-F238E27FC236}">
                    <a16:creationId xmlns:a16="http://schemas.microsoft.com/office/drawing/2014/main" id="{666DD32C-1597-4D35-86C7-E9222D1C879A}"/>
                  </a:ext>
                </a:extLst>
              </p:cNvPr>
              <p:cNvSpPr/>
              <p:nvPr/>
            </p:nvSpPr>
            <p:spPr>
              <a:xfrm>
                <a:off x="10072480" y="4939447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16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17" name="직사각형 416">
                <a:extLst>
                  <a:ext uri="{FF2B5EF4-FFF2-40B4-BE49-F238E27FC236}">
                    <a16:creationId xmlns:a16="http://schemas.microsoft.com/office/drawing/2014/main" id="{23E1E5C7-6D27-4182-9D2B-5E8FBBBE2E70}"/>
                  </a:ext>
                </a:extLst>
              </p:cNvPr>
              <p:cNvSpPr/>
              <p:nvPr/>
            </p:nvSpPr>
            <p:spPr>
              <a:xfrm>
                <a:off x="10484824" y="4939447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17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sp>
        <p:nvSpPr>
          <p:cNvPr id="434" name="TextBox 433">
            <a:extLst>
              <a:ext uri="{FF2B5EF4-FFF2-40B4-BE49-F238E27FC236}">
                <a16:creationId xmlns:a16="http://schemas.microsoft.com/office/drawing/2014/main" id="{00725DCB-C41E-4D82-9A44-A6ECC6F7E61D}"/>
              </a:ext>
            </a:extLst>
          </p:cNvPr>
          <p:cNvSpPr txBox="1"/>
          <p:nvPr/>
        </p:nvSpPr>
        <p:spPr>
          <a:xfrm>
            <a:off x="8339053" y="4562276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image=0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5" name="TextBox 434">
            <a:extLst>
              <a:ext uri="{FF2B5EF4-FFF2-40B4-BE49-F238E27FC236}">
                <a16:creationId xmlns:a16="http://schemas.microsoft.com/office/drawing/2014/main" id="{04B9DE32-9F0C-4F0B-929E-7E84B7A0CD16}"/>
              </a:ext>
            </a:extLst>
          </p:cNvPr>
          <p:cNvSpPr txBox="1"/>
          <p:nvPr/>
        </p:nvSpPr>
        <p:spPr>
          <a:xfrm>
            <a:off x="8339053" y="5834886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image=1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08" name="그룹 307">
            <a:extLst>
              <a:ext uri="{FF2B5EF4-FFF2-40B4-BE49-F238E27FC236}">
                <a16:creationId xmlns:a16="http://schemas.microsoft.com/office/drawing/2014/main" id="{C6ACCFF5-96A2-4ECC-8488-FE7FB3985612}"/>
              </a:ext>
            </a:extLst>
          </p:cNvPr>
          <p:cNvGrpSpPr/>
          <p:nvPr/>
        </p:nvGrpSpPr>
        <p:grpSpPr>
          <a:xfrm>
            <a:off x="-1352431" y="3785220"/>
            <a:ext cx="5490756" cy="2856524"/>
            <a:chOff x="5659579" y="2330373"/>
            <a:chExt cx="5490756" cy="2856524"/>
          </a:xfrm>
        </p:grpSpPr>
        <p:sp>
          <p:nvSpPr>
            <p:cNvPr id="309" name="직사각형 308">
              <a:extLst>
                <a:ext uri="{FF2B5EF4-FFF2-40B4-BE49-F238E27FC236}">
                  <a16:creationId xmlns:a16="http://schemas.microsoft.com/office/drawing/2014/main" id="{063B5E7B-6D55-4409-A08E-DA95F7AEA915}"/>
                </a:ext>
              </a:extLst>
            </p:cNvPr>
            <p:cNvSpPr/>
            <p:nvPr/>
          </p:nvSpPr>
          <p:spPr>
            <a:xfrm>
              <a:off x="5664447" y="2330373"/>
              <a:ext cx="5485888" cy="14078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0" name="직사각형 309">
              <a:extLst>
                <a:ext uri="{FF2B5EF4-FFF2-40B4-BE49-F238E27FC236}">
                  <a16:creationId xmlns:a16="http://schemas.microsoft.com/office/drawing/2014/main" id="{E201F04C-5363-4930-8C8A-7CDDDF514B1D}"/>
                </a:ext>
              </a:extLst>
            </p:cNvPr>
            <p:cNvSpPr/>
            <p:nvPr/>
          </p:nvSpPr>
          <p:spPr>
            <a:xfrm>
              <a:off x="5730783" y="2381279"/>
              <a:ext cx="5362765" cy="63066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1" name="직사각형 310">
              <a:extLst>
                <a:ext uri="{FF2B5EF4-FFF2-40B4-BE49-F238E27FC236}">
                  <a16:creationId xmlns:a16="http://schemas.microsoft.com/office/drawing/2014/main" id="{55C6BB07-D452-43AB-9032-D8D327493669}"/>
                </a:ext>
              </a:extLst>
            </p:cNvPr>
            <p:cNvSpPr/>
            <p:nvPr/>
          </p:nvSpPr>
          <p:spPr>
            <a:xfrm>
              <a:off x="5775545" y="2437971"/>
              <a:ext cx="2631846" cy="52255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2" name="직사각형 311">
              <a:extLst>
                <a:ext uri="{FF2B5EF4-FFF2-40B4-BE49-F238E27FC236}">
                  <a16:creationId xmlns:a16="http://schemas.microsoft.com/office/drawing/2014/main" id="{CC53E268-E0FF-4E8F-8EA0-93862D0B5DAF}"/>
                </a:ext>
              </a:extLst>
            </p:cNvPr>
            <p:cNvSpPr/>
            <p:nvPr/>
          </p:nvSpPr>
          <p:spPr>
            <a:xfrm>
              <a:off x="8407391" y="2437971"/>
              <a:ext cx="2631846" cy="52255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3" name="직사각형 312">
              <a:extLst>
                <a:ext uri="{FF2B5EF4-FFF2-40B4-BE49-F238E27FC236}">
                  <a16:creationId xmlns:a16="http://schemas.microsoft.com/office/drawing/2014/main" id="{3303D6E3-AA03-4714-9988-2F7D3C5323FB}"/>
                </a:ext>
              </a:extLst>
            </p:cNvPr>
            <p:cNvSpPr/>
            <p:nvPr/>
          </p:nvSpPr>
          <p:spPr>
            <a:xfrm>
              <a:off x="5843809" y="2492910"/>
              <a:ext cx="1248154" cy="41553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4" name="직사각형 313">
              <a:extLst>
                <a:ext uri="{FF2B5EF4-FFF2-40B4-BE49-F238E27FC236}">
                  <a16:creationId xmlns:a16="http://schemas.microsoft.com/office/drawing/2014/main" id="{FB67843D-1E97-4768-B0B7-8933CA73E8E9}"/>
                </a:ext>
              </a:extLst>
            </p:cNvPr>
            <p:cNvSpPr/>
            <p:nvPr/>
          </p:nvSpPr>
          <p:spPr>
            <a:xfrm>
              <a:off x="7091468" y="2492910"/>
              <a:ext cx="1248154" cy="41553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5" name="직사각형 314">
              <a:extLst>
                <a:ext uri="{FF2B5EF4-FFF2-40B4-BE49-F238E27FC236}">
                  <a16:creationId xmlns:a16="http://schemas.microsoft.com/office/drawing/2014/main" id="{010A2095-6C3A-41F5-A713-EF3212B8AD76}"/>
                </a:ext>
              </a:extLst>
            </p:cNvPr>
            <p:cNvSpPr/>
            <p:nvPr/>
          </p:nvSpPr>
          <p:spPr>
            <a:xfrm>
              <a:off x="5892450" y="2544991"/>
              <a:ext cx="577513" cy="32178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6" name="직사각형 315">
              <a:extLst>
                <a:ext uri="{FF2B5EF4-FFF2-40B4-BE49-F238E27FC236}">
                  <a16:creationId xmlns:a16="http://schemas.microsoft.com/office/drawing/2014/main" id="{3C0DFC0A-5E79-4667-960F-740392C4B8FF}"/>
                </a:ext>
              </a:extLst>
            </p:cNvPr>
            <p:cNvSpPr/>
            <p:nvPr/>
          </p:nvSpPr>
          <p:spPr>
            <a:xfrm>
              <a:off x="6467886" y="2544991"/>
              <a:ext cx="577513" cy="32178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7" name="직사각형 316">
              <a:extLst>
                <a:ext uri="{FF2B5EF4-FFF2-40B4-BE49-F238E27FC236}">
                  <a16:creationId xmlns:a16="http://schemas.microsoft.com/office/drawing/2014/main" id="{5064FFBE-4C3F-472D-8BCB-356909359A4D}"/>
                </a:ext>
              </a:extLst>
            </p:cNvPr>
            <p:cNvSpPr/>
            <p:nvPr/>
          </p:nvSpPr>
          <p:spPr>
            <a:xfrm>
              <a:off x="5938519" y="2586656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8" name="직사각형 317">
              <a:extLst>
                <a:ext uri="{FF2B5EF4-FFF2-40B4-BE49-F238E27FC236}">
                  <a16:creationId xmlns:a16="http://schemas.microsoft.com/office/drawing/2014/main" id="{DE5E2256-7D3E-4641-A7EA-44C297098B4F}"/>
                </a:ext>
              </a:extLst>
            </p:cNvPr>
            <p:cNvSpPr/>
            <p:nvPr/>
          </p:nvSpPr>
          <p:spPr>
            <a:xfrm>
              <a:off x="6178308" y="2586656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9" name="직사각형 318">
              <a:extLst>
                <a:ext uri="{FF2B5EF4-FFF2-40B4-BE49-F238E27FC236}">
                  <a16:creationId xmlns:a16="http://schemas.microsoft.com/office/drawing/2014/main" id="{FC06E385-9701-4119-AF80-AAC27FF98F55}"/>
                </a:ext>
              </a:extLst>
            </p:cNvPr>
            <p:cNvSpPr/>
            <p:nvPr/>
          </p:nvSpPr>
          <p:spPr>
            <a:xfrm>
              <a:off x="6515525" y="2585481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0" name="직사각형 319">
              <a:extLst>
                <a:ext uri="{FF2B5EF4-FFF2-40B4-BE49-F238E27FC236}">
                  <a16:creationId xmlns:a16="http://schemas.microsoft.com/office/drawing/2014/main" id="{19313400-13D7-4A8E-A5FC-A40BD86A9E1C}"/>
                </a:ext>
              </a:extLst>
            </p:cNvPr>
            <p:cNvSpPr/>
            <p:nvPr/>
          </p:nvSpPr>
          <p:spPr>
            <a:xfrm>
              <a:off x="6755314" y="2585481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1" name="직사각형 320">
              <a:extLst>
                <a:ext uri="{FF2B5EF4-FFF2-40B4-BE49-F238E27FC236}">
                  <a16:creationId xmlns:a16="http://schemas.microsoft.com/office/drawing/2014/main" id="{B4694F7A-FCCF-450C-8D6C-7F058C8C94CF}"/>
                </a:ext>
              </a:extLst>
            </p:cNvPr>
            <p:cNvSpPr/>
            <p:nvPr/>
          </p:nvSpPr>
          <p:spPr>
            <a:xfrm>
              <a:off x="7127864" y="2543816"/>
              <a:ext cx="577513" cy="32178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2" name="직사각형 321">
              <a:extLst>
                <a:ext uri="{FF2B5EF4-FFF2-40B4-BE49-F238E27FC236}">
                  <a16:creationId xmlns:a16="http://schemas.microsoft.com/office/drawing/2014/main" id="{278F6411-2D71-43E1-8820-F9E013DC5588}"/>
                </a:ext>
              </a:extLst>
            </p:cNvPr>
            <p:cNvSpPr/>
            <p:nvPr/>
          </p:nvSpPr>
          <p:spPr>
            <a:xfrm>
              <a:off x="7703300" y="2543816"/>
              <a:ext cx="577513" cy="32178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3" name="직사각형 322">
              <a:extLst>
                <a:ext uri="{FF2B5EF4-FFF2-40B4-BE49-F238E27FC236}">
                  <a16:creationId xmlns:a16="http://schemas.microsoft.com/office/drawing/2014/main" id="{F0126E3B-C25E-4463-9553-4D389695C862}"/>
                </a:ext>
              </a:extLst>
            </p:cNvPr>
            <p:cNvSpPr/>
            <p:nvPr/>
          </p:nvSpPr>
          <p:spPr>
            <a:xfrm>
              <a:off x="7173933" y="2585481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4" name="직사각형 323">
              <a:extLst>
                <a:ext uri="{FF2B5EF4-FFF2-40B4-BE49-F238E27FC236}">
                  <a16:creationId xmlns:a16="http://schemas.microsoft.com/office/drawing/2014/main" id="{CFDFD806-BA61-4BE7-9A60-EB2480DE5755}"/>
                </a:ext>
              </a:extLst>
            </p:cNvPr>
            <p:cNvSpPr/>
            <p:nvPr/>
          </p:nvSpPr>
          <p:spPr>
            <a:xfrm>
              <a:off x="7413722" y="2585481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0" name="직사각형 329">
              <a:extLst>
                <a:ext uri="{FF2B5EF4-FFF2-40B4-BE49-F238E27FC236}">
                  <a16:creationId xmlns:a16="http://schemas.microsoft.com/office/drawing/2014/main" id="{EDBE0B7E-E95A-4A57-A3F6-00540E9D038A}"/>
                </a:ext>
              </a:extLst>
            </p:cNvPr>
            <p:cNvSpPr/>
            <p:nvPr/>
          </p:nvSpPr>
          <p:spPr>
            <a:xfrm>
              <a:off x="7750939" y="2584305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1" name="직사각형 330">
              <a:extLst>
                <a:ext uri="{FF2B5EF4-FFF2-40B4-BE49-F238E27FC236}">
                  <a16:creationId xmlns:a16="http://schemas.microsoft.com/office/drawing/2014/main" id="{E148ADB7-B165-4C1C-A573-2D1585CCBB1D}"/>
                </a:ext>
              </a:extLst>
            </p:cNvPr>
            <p:cNvSpPr/>
            <p:nvPr/>
          </p:nvSpPr>
          <p:spPr>
            <a:xfrm>
              <a:off x="7990728" y="2584305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2" name="직사각형 331">
              <a:extLst>
                <a:ext uri="{FF2B5EF4-FFF2-40B4-BE49-F238E27FC236}">
                  <a16:creationId xmlns:a16="http://schemas.microsoft.com/office/drawing/2014/main" id="{52D1036F-A2B8-4172-9FD7-A47432AA8D2F}"/>
                </a:ext>
              </a:extLst>
            </p:cNvPr>
            <p:cNvSpPr/>
            <p:nvPr/>
          </p:nvSpPr>
          <p:spPr>
            <a:xfrm>
              <a:off x="8475654" y="2497503"/>
              <a:ext cx="1248154" cy="41553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3" name="직사각형 332">
              <a:extLst>
                <a:ext uri="{FF2B5EF4-FFF2-40B4-BE49-F238E27FC236}">
                  <a16:creationId xmlns:a16="http://schemas.microsoft.com/office/drawing/2014/main" id="{05AB83DE-B957-4318-A5B8-9C035384C37F}"/>
                </a:ext>
              </a:extLst>
            </p:cNvPr>
            <p:cNvSpPr/>
            <p:nvPr/>
          </p:nvSpPr>
          <p:spPr>
            <a:xfrm>
              <a:off x="9723313" y="2497503"/>
              <a:ext cx="1248154" cy="41553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4" name="직사각형 333">
              <a:extLst>
                <a:ext uri="{FF2B5EF4-FFF2-40B4-BE49-F238E27FC236}">
                  <a16:creationId xmlns:a16="http://schemas.microsoft.com/office/drawing/2014/main" id="{565C3D73-A9CE-4793-A7D1-5D6D7BD53AB2}"/>
                </a:ext>
              </a:extLst>
            </p:cNvPr>
            <p:cNvSpPr/>
            <p:nvPr/>
          </p:nvSpPr>
          <p:spPr>
            <a:xfrm>
              <a:off x="8524296" y="2549584"/>
              <a:ext cx="577513" cy="32178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5" name="직사각형 334">
              <a:extLst>
                <a:ext uri="{FF2B5EF4-FFF2-40B4-BE49-F238E27FC236}">
                  <a16:creationId xmlns:a16="http://schemas.microsoft.com/office/drawing/2014/main" id="{5B8BB7AF-94BD-4948-985F-975F48D7B1E3}"/>
                </a:ext>
              </a:extLst>
            </p:cNvPr>
            <p:cNvSpPr/>
            <p:nvPr/>
          </p:nvSpPr>
          <p:spPr>
            <a:xfrm>
              <a:off x="9099732" y="2549584"/>
              <a:ext cx="577513" cy="32178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6" name="직사각형 335">
              <a:extLst>
                <a:ext uri="{FF2B5EF4-FFF2-40B4-BE49-F238E27FC236}">
                  <a16:creationId xmlns:a16="http://schemas.microsoft.com/office/drawing/2014/main" id="{F8534AF4-4EE9-4E3A-B16C-21515C849C0E}"/>
                </a:ext>
              </a:extLst>
            </p:cNvPr>
            <p:cNvSpPr/>
            <p:nvPr/>
          </p:nvSpPr>
          <p:spPr>
            <a:xfrm>
              <a:off x="8570364" y="2591249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7" name="직사각형 336">
              <a:extLst>
                <a:ext uri="{FF2B5EF4-FFF2-40B4-BE49-F238E27FC236}">
                  <a16:creationId xmlns:a16="http://schemas.microsoft.com/office/drawing/2014/main" id="{3672A3F9-1580-497E-86BC-0FECA4534E63}"/>
                </a:ext>
              </a:extLst>
            </p:cNvPr>
            <p:cNvSpPr/>
            <p:nvPr/>
          </p:nvSpPr>
          <p:spPr>
            <a:xfrm>
              <a:off x="8810153" y="2591249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8" name="직사각형 337">
              <a:extLst>
                <a:ext uri="{FF2B5EF4-FFF2-40B4-BE49-F238E27FC236}">
                  <a16:creationId xmlns:a16="http://schemas.microsoft.com/office/drawing/2014/main" id="{07D71877-F333-49EB-A79A-F3637B9E8F50}"/>
                </a:ext>
              </a:extLst>
            </p:cNvPr>
            <p:cNvSpPr/>
            <p:nvPr/>
          </p:nvSpPr>
          <p:spPr>
            <a:xfrm>
              <a:off x="9147370" y="2590074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9" name="직사각형 338">
              <a:extLst>
                <a:ext uri="{FF2B5EF4-FFF2-40B4-BE49-F238E27FC236}">
                  <a16:creationId xmlns:a16="http://schemas.microsoft.com/office/drawing/2014/main" id="{7ECCB20C-DC75-4911-B534-DB0BC78BC495}"/>
                </a:ext>
              </a:extLst>
            </p:cNvPr>
            <p:cNvSpPr/>
            <p:nvPr/>
          </p:nvSpPr>
          <p:spPr>
            <a:xfrm>
              <a:off x="9387159" y="2590074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0" name="직사각형 339">
              <a:extLst>
                <a:ext uri="{FF2B5EF4-FFF2-40B4-BE49-F238E27FC236}">
                  <a16:creationId xmlns:a16="http://schemas.microsoft.com/office/drawing/2014/main" id="{FF8E8AB1-0C34-45AC-A37F-E11C665DEBD5}"/>
                </a:ext>
              </a:extLst>
            </p:cNvPr>
            <p:cNvSpPr/>
            <p:nvPr/>
          </p:nvSpPr>
          <p:spPr>
            <a:xfrm>
              <a:off x="9759710" y="2548409"/>
              <a:ext cx="577513" cy="32178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1" name="직사각형 340">
              <a:extLst>
                <a:ext uri="{FF2B5EF4-FFF2-40B4-BE49-F238E27FC236}">
                  <a16:creationId xmlns:a16="http://schemas.microsoft.com/office/drawing/2014/main" id="{3C90BEEC-FF87-49B6-A7CE-4FBEAC0C8E36}"/>
                </a:ext>
              </a:extLst>
            </p:cNvPr>
            <p:cNvSpPr/>
            <p:nvPr/>
          </p:nvSpPr>
          <p:spPr>
            <a:xfrm>
              <a:off x="10335146" y="2548409"/>
              <a:ext cx="577513" cy="32178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2" name="직사각형 341">
              <a:extLst>
                <a:ext uri="{FF2B5EF4-FFF2-40B4-BE49-F238E27FC236}">
                  <a16:creationId xmlns:a16="http://schemas.microsoft.com/office/drawing/2014/main" id="{E148784A-C4E7-4988-9ED9-2EEBC6CAE042}"/>
                </a:ext>
              </a:extLst>
            </p:cNvPr>
            <p:cNvSpPr/>
            <p:nvPr/>
          </p:nvSpPr>
          <p:spPr>
            <a:xfrm>
              <a:off x="9805778" y="2590074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3" name="직사각형 342">
              <a:extLst>
                <a:ext uri="{FF2B5EF4-FFF2-40B4-BE49-F238E27FC236}">
                  <a16:creationId xmlns:a16="http://schemas.microsoft.com/office/drawing/2014/main" id="{1F8DC33F-4F63-40E2-AB38-DA513D26AF54}"/>
                </a:ext>
              </a:extLst>
            </p:cNvPr>
            <p:cNvSpPr/>
            <p:nvPr/>
          </p:nvSpPr>
          <p:spPr>
            <a:xfrm>
              <a:off x="10045567" y="2590074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4" name="직사각형 343">
              <a:extLst>
                <a:ext uri="{FF2B5EF4-FFF2-40B4-BE49-F238E27FC236}">
                  <a16:creationId xmlns:a16="http://schemas.microsoft.com/office/drawing/2014/main" id="{FAB38A5C-BC9D-46D2-B236-AB3DF0A4D9C7}"/>
                </a:ext>
              </a:extLst>
            </p:cNvPr>
            <p:cNvSpPr/>
            <p:nvPr/>
          </p:nvSpPr>
          <p:spPr>
            <a:xfrm>
              <a:off x="10382785" y="2588898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5" name="직사각형 344">
              <a:extLst>
                <a:ext uri="{FF2B5EF4-FFF2-40B4-BE49-F238E27FC236}">
                  <a16:creationId xmlns:a16="http://schemas.microsoft.com/office/drawing/2014/main" id="{5485B711-8220-4C1F-806C-6F2C75E16E7F}"/>
                </a:ext>
              </a:extLst>
            </p:cNvPr>
            <p:cNvSpPr/>
            <p:nvPr/>
          </p:nvSpPr>
          <p:spPr>
            <a:xfrm>
              <a:off x="10622574" y="2588898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6" name="직사각형 345">
              <a:extLst>
                <a:ext uri="{FF2B5EF4-FFF2-40B4-BE49-F238E27FC236}">
                  <a16:creationId xmlns:a16="http://schemas.microsoft.com/office/drawing/2014/main" id="{8C50D410-697C-4E5B-9840-0C1145EDBE9D}"/>
                </a:ext>
              </a:extLst>
            </p:cNvPr>
            <p:cNvSpPr/>
            <p:nvPr/>
          </p:nvSpPr>
          <p:spPr>
            <a:xfrm>
              <a:off x="5730783" y="3054436"/>
              <a:ext cx="5362765" cy="63066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7" name="직사각형 346">
              <a:extLst>
                <a:ext uri="{FF2B5EF4-FFF2-40B4-BE49-F238E27FC236}">
                  <a16:creationId xmlns:a16="http://schemas.microsoft.com/office/drawing/2014/main" id="{AE9BFDEC-E135-4241-9E0C-B6B29CE85FFC}"/>
                </a:ext>
              </a:extLst>
            </p:cNvPr>
            <p:cNvSpPr/>
            <p:nvPr/>
          </p:nvSpPr>
          <p:spPr>
            <a:xfrm>
              <a:off x="5775545" y="3111128"/>
              <a:ext cx="2631846" cy="52255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8" name="직사각형 347">
              <a:extLst>
                <a:ext uri="{FF2B5EF4-FFF2-40B4-BE49-F238E27FC236}">
                  <a16:creationId xmlns:a16="http://schemas.microsoft.com/office/drawing/2014/main" id="{F10CAB46-954D-43FA-ACE7-43A5ADB7E1E1}"/>
                </a:ext>
              </a:extLst>
            </p:cNvPr>
            <p:cNvSpPr/>
            <p:nvPr/>
          </p:nvSpPr>
          <p:spPr>
            <a:xfrm>
              <a:off x="8407391" y="3111128"/>
              <a:ext cx="2631846" cy="52255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9" name="직사각형 348">
              <a:extLst>
                <a:ext uri="{FF2B5EF4-FFF2-40B4-BE49-F238E27FC236}">
                  <a16:creationId xmlns:a16="http://schemas.microsoft.com/office/drawing/2014/main" id="{7B7A16FF-9300-498C-92AB-4DFB85BCF0E3}"/>
                </a:ext>
              </a:extLst>
            </p:cNvPr>
            <p:cNvSpPr/>
            <p:nvPr/>
          </p:nvSpPr>
          <p:spPr>
            <a:xfrm>
              <a:off x="5843809" y="3166067"/>
              <a:ext cx="1248154" cy="41553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0" name="직사각형 349">
              <a:extLst>
                <a:ext uri="{FF2B5EF4-FFF2-40B4-BE49-F238E27FC236}">
                  <a16:creationId xmlns:a16="http://schemas.microsoft.com/office/drawing/2014/main" id="{36C1F52B-D063-43F2-BC6C-AB68B030C236}"/>
                </a:ext>
              </a:extLst>
            </p:cNvPr>
            <p:cNvSpPr/>
            <p:nvPr/>
          </p:nvSpPr>
          <p:spPr>
            <a:xfrm>
              <a:off x="7091468" y="3166067"/>
              <a:ext cx="1248154" cy="41553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1" name="직사각형 350">
              <a:extLst>
                <a:ext uri="{FF2B5EF4-FFF2-40B4-BE49-F238E27FC236}">
                  <a16:creationId xmlns:a16="http://schemas.microsoft.com/office/drawing/2014/main" id="{F2617ECF-4A55-4798-BACE-60CA1C4CF83C}"/>
                </a:ext>
              </a:extLst>
            </p:cNvPr>
            <p:cNvSpPr/>
            <p:nvPr/>
          </p:nvSpPr>
          <p:spPr>
            <a:xfrm>
              <a:off x="5892450" y="3218148"/>
              <a:ext cx="577513" cy="32178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2" name="직사각형 351">
              <a:extLst>
                <a:ext uri="{FF2B5EF4-FFF2-40B4-BE49-F238E27FC236}">
                  <a16:creationId xmlns:a16="http://schemas.microsoft.com/office/drawing/2014/main" id="{20ADD036-251E-4448-B1CA-0A39C153C873}"/>
                </a:ext>
              </a:extLst>
            </p:cNvPr>
            <p:cNvSpPr/>
            <p:nvPr/>
          </p:nvSpPr>
          <p:spPr>
            <a:xfrm>
              <a:off x="6467886" y="3218148"/>
              <a:ext cx="577513" cy="32178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6" name="직사각형 435">
              <a:extLst>
                <a:ext uri="{FF2B5EF4-FFF2-40B4-BE49-F238E27FC236}">
                  <a16:creationId xmlns:a16="http://schemas.microsoft.com/office/drawing/2014/main" id="{E21302B7-B6EF-482E-8081-056C160D328D}"/>
                </a:ext>
              </a:extLst>
            </p:cNvPr>
            <p:cNvSpPr/>
            <p:nvPr/>
          </p:nvSpPr>
          <p:spPr>
            <a:xfrm>
              <a:off x="5938519" y="3259813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7" name="직사각형 436">
              <a:extLst>
                <a:ext uri="{FF2B5EF4-FFF2-40B4-BE49-F238E27FC236}">
                  <a16:creationId xmlns:a16="http://schemas.microsoft.com/office/drawing/2014/main" id="{3AAB2E89-3A7D-4945-9E2E-67145DA52AF0}"/>
                </a:ext>
              </a:extLst>
            </p:cNvPr>
            <p:cNvSpPr/>
            <p:nvPr/>
          </p:nvSpPr>
          <p:spPr>
            <a:xfrm>
              <a:off x="6178308" y="3259813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8" name="직사각형 437">
              <a:extLst>
                <a:ext uri="{FF2B5EF4-FFF2-40B4-BE49-F238E27FC236}">
                  <a16:creationId xmlns:a16="http://schemas.microsoft.com/office/drawing/2014/main" id="{D8CB2993-8EB8-4CFF-A074-A29899E9EB69}"/>
                </a:ext>
              </a:extLst>
            </p:cNvPr>
            <p:cNvSpPr/>
            <p:nvPr/>
          </p:nvSpPr>
          <p:spPr>
            <a:xfrm>
              <a:off x="6515525" y="3258638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9" name="직사각형 438">
              <a:extLst>
                <a:ext uri="{FF2B5EF4-FFF2-40B4-BE49-F238E27FC236}">
                  <a16:creationId xmlns:a16="http://schemas.microsoft.com/office/drawing/2014/main" id="{DE6D7FF1-3C21-4DCF-8101-1F871CD8C298}"/>
                </a:ext>
              </a:extLst>
            </p:cNvPr>
            <p:cNvSpPr/>
            <p:nvPr/>
          </p:nvSpPr>
          <p:spPr>
            <a:xfrm>
              <a:off x="6755314" y="3258638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0" name="직사각형 439">
              <a:extLst>
                <a:ext uri="{FF2B5EF4-FFF2-40B4-BE49-F238E27FC236}">
                  <a16:creationId xmlns:a16="http://schemas.microsoft.com/office/drawing/2014/main" id="{4BC335EB-DABD-4C9A-922B-0C7DAFE61935}"/>
                </a:ext>
              </a:extLst>
            </p:cNvPr>
            <p:cNvSpPr/>
            <p:nvPr/>
          </p:nvSpPr>
          <p:spPr>
            <a:xfrm>
              <a:off x="7127864" y="3216973"/>
              <a:ext cx="577513" cy="32178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1" name="직사각형 440">
              <a:extLst>
                <a:ext uri="{FF2B5EF4-FFF2-40B4-BE49-F238E27FC236}">
                  <a16:creationId xmlns:a16="http://schemas.microsoft.com/office/drawing/2014/main" id="{E9D24ECC-26BE-496D-A1F3-3FD6BBE17F92}"/>
                </a:ext>
              </a:extLst>
            </p:cNvPr>
            <p:cNvSpPr/>
            <p:nvPr/>
          </p:nvSpPr>
          <p:spPr>
            <a:xfrm>
              <a:off x="7703300" y="3216973"/>
              <a:ext cx="577513" cy="32178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2" name="직사각형 441">
              <a:extLst>
                <a:ext uri="{FF2B5EF4-FFF2-40B4-BE49-F238E27FC236}">
                  <a16:creationId xmlns:a16="http://schemas.microsoft.com/office/drawing/2014/main" id="{FDE58643-0317-4A31-8CEB-9735862B42F7}"/>
                </a:ext>
              </a:extLst>
            </p:cNvPr>
            <p:cNvSpPr/>
            <p:nvPr/>
          </p:nvSpPr>
          <p:spPr>
            <a:xfrm>
              <a:off x="7173933" y="3258638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3" name="직사각형 442">
              <a:extLst>
                <a:ext uri="{FF2B5EF4-FFF2-40B4-BE49-F238E27FC236}">
                  <a16:creationId xmlns:a16="http://schemas.microsoft.com/office/drawing/2014/main" id="{9814576A-EB71-4837-AB2C-FCE083177FFD}"/>
                </a:ext>
              </a:extLst>
            </p:cNvPr>
            <p:cNvSpPr/>
            <p:nvPr/>
          </p:nvSpPr>
          <p:spPr>
            <a:xfrm>
              <a:off x="7413722" y="3258638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4" name="직사각형 443">
              <a:extLst>
                <a:ext uri="{FF2B5EF4-FFF2-40B4-BE49-F238E27FC236}">
                  <a16:creationId xmlns:a16="http://schemas.microsoft.com/office/drawing/2014/main" id="{5EC42E81-8AAF-45C0-94BD-D6C416A616D3}"/>
                </a:ext>
              </a:extLst>
            </p:cNvPr>
            <p:cNvSpPr/>
            <p:nvPr/>
          </p:nvSpPr>
          <p:spPr>
            <a:xfrm>
              <a:off x="7750939" y="3257462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15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5" name="직사각형 444">
              <a:extLst>
                <a:ext uri="{FF2B5EF4-FFF2-40B4-BE49-F238E27FC236}">
                  <a16:creationId xmlns:a16="http://schemas.microsoft.com/office/drawing/2014/main" id="{7F72AAE5-3554-4F7A-9C8B-2E6CBF5D3B7A}"/>
                </a:ext>
              </a:extLst>
            </p:cNvPr>
            <p:cNvSpPr/>
            <p:nvPr/>
          </p:nvSpPr>
          <p:spPr>
            <a:xfrm>
              <a:off x="7990728" y="3257462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6" name="직사각형 445">
              <a:extLst>
                <a:ext uri="{FF2B5EF4-FFF2-40B4-BE49-F238E27FC236}">
                  <a16:creationId xmlns:a16="http://schemas.microsoft.com/office/drawing/2014/main" id="{739F9FEF-E97E-40DA-A6B3-6C23EA7EF93E}"/>
                </a:ext>
              </a:extLst>
            </p:cNvPr>
            <p:cNvSpPr/>
            <p:nvPr/>
          </p:nvSpPr>
          <p:spPr>
            <a:xfrm>
              <a:off x="8475654" y="3170660"/>
              <a:ext cx="1248154" cy="41553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7" name="직사각형 446">
              <a:extLst>
                <a:ext uri="{FF2B5EF4-FFF2-40B4-BE49-F238E27FC236}">
                  <a16:creationId xmlns:a16="http://schemas.microsoft.com/office/drawing/2014/main" id="{43FAAAF5-3BEE-4C07-BB6D-4712B4893137}"/>
                </a:ext>
              </a:extLst>
            </p:cNvPr>
            <p:cNvSpPr/>
            <p:nvPr/>
          </p:nvSpPr>
          <p:spPr>
            <a:xfrm>
              <a:off x="9723313" y="3170660"/>
              <a:ext cx="1248154" cy="41553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8" name="직사각형 447">
              <a:extLst>
                <a:ext uri="{FF2B5EF4-FFF2-40B4-BE49-F238E27FC236}">
                  <a16:creationId xmlns:a16="http://schemas.microsoft.com/office/drawing/2014/main" id="{6302A1F2-F9CF-47FD-B852-86A468C309D5}"/>
                </a:ext>
              </a:extLst>
            </p:cNvPr>
            <p:cNvSpPr/>
            <p:nvPr/>
          </p:nvSpPr>
          <p:spPr>
            <a:xfrm>
              <a:off x="8524296" y="3222741"/>
              <a:ext cx="577513" cy="32178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9" name="직사각형 448">
              <a:extLst>
                <a:ext uri="{FF2B5EF4-FFF2-40B4-BE49-F238E27FC236}">
                  <a16:creationId xmlns:a16="http://schemas.microsoft.com/office/drawing/2014/main" id="{6A4BA94A-ED73-4254-8025-1F97F6C4DCAF}"/>
                </a:ext>
              </a:extLst>
            </p:cNvPr>
            <p:cNvSpPr/>
            <p:nvPr/>
          </p:nvSpPr>
          <p:spPr>
            <a:xfrm>
              <a:off x="9099732" y="3222741"/>
              <a:ext cx="577513" cy="32178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0" name="직사각형 449">
              <a:extLst>
                <a:ext uri="{FF2B5EF4-FFF2-40B4-BE49-F238E27FC236}">
                  <a16:creationId xmlns:a16="http://schemas.microsoft.com/office/drawing/2014/main" id="{C2B129B6-35E2-4F13-B95A-CE6CFE6EEA36}"/>
                </a:ext>
              </a:extLst>
            </p:cNvPr>
            <p:cNvSpPr/>
            <p:nvPr/>
          </p:nvSpPr>
          <p:spPr>
            <a:xfrm>
              <a:off x="8570364" y="3264406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1" name="직사각형 450">
              <a:extLst>
                <a:ext uri="{FF2B5EF4-FFF2-40B4-BE49-F238E27FC236}">
                  <a16:creationId xmlns:a16="http://schemas.microsoft.com/office/drawing/2014/main" id="{96200679-2F60-409F-98D9-F5711832BFE0}"/>
                </a:ext>
              </a:extLst>
            </p:cNvPr>
            <p:cNvSpPr/>
            <p:nvPr/>
          </p:nvSpPr>
          <p:spPr>
            <a:xfrm>
              <a:off x="8810153" y="3264406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2" name="직사각형 451">
              <a:extLst>
                <a:ext uri="{FF2B5EF4-FFF2-40B4-BE49-F238E27FC236}">
                  <a16:creationId xmlns:a16="http://schemas.microsoft.com/office/drawing/2014/main" id="{440C971A-EDCF-419B-8A5A-447DCB46F1A2}"/>
                </a:ext>
              </a:extLst>
            </p:cNvPr>
            <p:cNvSpPr/>
            <p:nvPr/>
          </p:nvSpPr>
          <p:spPr>
            <a:xfrm>
              <a:off x="9147370" y="3263231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3" name="직사각형 452">
              <a:extLst>
                <a:ext uri="{FF2B5EF4-FFF2-40B4-BE49-F238E27FC236}">
                  <a16:creationId xmlns:a16="http://schemas.microsoft.com/office/drawing/2014/main" id="{75594151-4492-4F06-9EBB-892512882BF8}"/>
                </a:ext>
              </a:extLst>
            </p:cNvPr>
            <p:cNvSpPr/>
            <p:nvPr/>
          </p:nvSpPr>
          <p:spPr>
            <a:xfrm>
              <a:off x="9387159" y="3263231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4" name="직사각형 453">
              <a:extLst>
                <a:ext uri="{FF2B5EF4-FFF2-40B4-BE49-F238E27FC236}">
                  <a16:creationId xmlns:a16="http://schemas.microsoft.com/office/drawing/2014/main" id="{6EC5DEF3-6DAE-4C1C-BD98-B1891050DF6E}"/>
                </a:ext>
              </a:extLst>
            </p:cNvPr>
            <p:cNvSpPr/>
            <p:nvPr/>
          </p:nvSpPr>
          <p:spPr>
            <a:xfrm>
              <a:off x="9759710" y="3221566"/>
              <a:ext cx="577513" cy="32178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5" name="직사각형 454">
              <a:extLst>
                <a:ext uri="{FF2B5EF4-FFF2-40B4-BE49-F238E27FC236}">
                  <a16:creationId xmlns:a16="http://schemas.microsoft.com/office/drawing/2014/main" id="{BE9CB448-AA53-4343-A863-433364551A5D}"/>
                </a:ext>
              </a:extLst>
            </p:cNvPr>
            <p:cNvSpPr/>
            <p:nvPr/>
          </p:nvSpPr>
          <p:spPr>
            <a:xfrm>
              <a:off x="10335146" y="3221566"/>
              <a:ext cx="577513" cy="32178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6" name="직사각형 455">
              <a:extLst>
                <a:ext uri="{FF2B5EF4-FFF2-40B4-BE49-F238E27FC236}">
                  <a16:creationId xmlns:a16="http://schemas.microsoft.com/office/drawing/2014/main" id="{2C8FC51D-7374-4407-BD90-C0D96DA1A37D}"/>
                </a:ext>
              </a:extLst>
            </p:cNvPr>
            <p:cNvSpPr/>
            <p:nvPr/>
          </p:nvSpPr>
          <p:spPr>
            <a:xfrm>
              <a:off x="9805778" y="3263231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7" name="직사각형 456">
              <a:extLst>
                <a:ext uri="{FF2B5EF4-FFF2-40B4-BE49-F238E27FC236}">
                  <a16:creationId xmlns:a16="http://schemas.microsoft.com/office/drawing/2014/main" id="{5A90AB15-C22C-4F91-A935-0F706CF39DE6}"/>
                </a:ext>
              </a:extLst>
            </p:cNvPr>
            <p:cNvSpPr/>
            <p:nvPr/>
          </p:nvSpPr>
          <p:spPr>
            <a:xfrm>
              <a:off x="10045567" y="3263231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8" name="직사각형 457">
              <a:extLst>
                <a:ext uri="{FF2B5EF4-FFF2-40B4-BE49-F238E27FC236}">
                  <a16:creationId xmlns:a16="http://schemas.microsoft.com/office/drawing/2014/main" id="{0D382315-4C90-42EF-ADF5-A75BDA87294D}"/>
                </a:ext>
              </a:extLst>
            </p:cNvPr>
            <p:cNvSpPr/>
            <p:nvPr/>
          </p:nvSpPr>
          <p:spPr>
            <a:xfrm>
              <a:off x="10382785" y="3262055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9" name="직사각형 458">
              <a:extLst>
                <a:ext uri="{FF2B5EF4-FFF2-40B4-BE49-F238E27FC236}">
                  <a16:creationId xmlns:a16="http://schemas.microsoft.com/office/drawing/2014/main" id="{B289F91B-F4EE-4174-9CD1-13349B55FE4C}"/>
                </a:ext>
              </a:extLst>
            </p:cNvPr>
            <p:cNvSpPr/>
            <p:nvPr/>
          </p:nvSpPr>
          <p:spPr>
            <a:xfrm>
              <a:off x="10622574" y="3262055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17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0" name="직사각형 459">
              <a:extLst>
                <a:ext uri="{FF2B5EF4-FFF2-40B4-BE49-F238E27FC236}">
                  <a16:creationId xmlns:a16="http://schemas.microsoft.com/office/drawing/2014/main" id="{30F73F94-59D5-4F43-B5CB-DE60B704128C}"/>
                </a:ext>
              </a:extLst>
            </p:cNvPr>
            <p:cNvSpPr/>
            <p:nvPr/>
          </p:nvSpPr>
          <p:spPr>
            <a:xfrm>
              <a:off x="5659579" y="3779050"/>
              <a:ext cx="5485888" cy="14078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1" name="직사각형 460">
              <a:extLst>
                <a:ext uri="{FF2B5EF4-FFF2-40B4-BE49-F238E27FC236}">
                  <a16:creationId xmlns:a16="http://schemas.microsoft.com/office/drawing/2014/main" id="{1720DCC6-AB42-4657-BFA5-447F6EB2E9B8}"/>
                </a:ext>
              </a:extLst>
            </p:cNvPr>
            <p:cNvSpPr/>
            <p:nvPr/>
          </p:nvSpPr>
          <p:spPr>
            <a:xfrm>
              <a:off x="5725915" y="3829956"/>
              <a:ext cx="5362765" cy="63066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2" name="직사각형 461">
              <a:extLst>
                <a:ext uri="{FF2B5EF4-FFF2-40B4-BE49-F238E27FC236}">
                  <a16:creationId xmlns:a16="http://schemas.microsoft.com/office/drawing/2014/main" id="{472DB0F4-0707-4ECC-9207-A8AA8DB40EA8}"/>
                </a:ext>
              </a:extLst>
            </p:cNvPr>
            <p:cNvSpPr/>
            <p:nvPr/>
          </p:nvSpPr>
          <p:spPr>
            <a:xfrm>
              <a:off x="5770677" y="3886648"/>
              <a:ext cx="2631846" cy="52255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3" name="직사각형 462">
              <a:extLst>
                <a:ext uri="{FF2B5EF4-FFF2-40B4-BE49-F238E27FC236}">
                  <a16:creationId xmlns:a16="http://schemas.microsoft.com/office/drawing/2014/main" id="{1789C9F4-55DB-4CC4-9801-3BE6343E1B25}"/>
                </a:ext>
              </a:extLst>
            </p:cNvPr>
            <p:cNvSpPr/>
            <p:nvPr/>
          </p:nvSpPr>
          <p:spPr>
            <a:xfrm>
              <a:off x="8402523" y="3886648"/>
              <a:ext cx="2631846" cy="52255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4" name="직사각형 463">
              <a:extLst>
                <a:ext uri="{FF2B5EF4-FFF2-40B4-BE49-F238E27FC236}">
                  <a16:creationId xmlns:a16="http://schemas.microsoft.com/office/drawing/2014/main" id="{3AA548BA-C5D8-4AD8-9D86-AA25CF47B1BA}"/>
                </a:ext>
              </a:extLst>
            </p:cNvPr>
            <p:cNvSpPr/>
            <p:nvPr/>
          </p:nvSpPr>
          <p:spPr>
            <a:xfrm>
              <a:off x="5838941" y="3941587"/>
              <a:ext cx="1248154" cy="41553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5" name="직사각형 464">
              <a:extLst>
                <a:ext uri="{FF2B5EF4-FFF2-40B4-BE49-F238E27FC236}">
                  <a16:creationId xmlns:a16="http://schemas.microsoft.com/office/drawing/2014/main" id="{16B74D79-9884-48E6-817D-CAC5EFDC8E27}"/>
                </a:ext>
              </a:extLst>
            </p:cNvPr>
            <p:cNvSpPr/>
            <p:nvPr/>
          </p:nvSpPr>
          <p:spPr>
            <a:xfrm>
              <a:off x="7086600" y="3941587"/>
              <a:ext cx="1248154" cy="41553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6" name="직사각형 465">
              <a:extLst>
                <a:ext uri="{FF2B5EF4-FFF2-40B4-BE49-F238E27FC236}">
                  <a16:creationId xmlns:a16="http://schemas.microsoft.com/office/drawing/2014/main" id="{B43D95E7-5857-43B0-9BA2-B543E885A0B1}"/>
                </a:ext>
              </a:extLst>
            </p:cNvPr>
            <p:cNvSpPr/>
            <p:nvPr/>
          </p:nvSpPr>
          <p:spPr>
            <a:xfrm>
              <a:off x="5887582" y="3993668"/>
              <a:ext cx="577513" cy="32178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7" name="직사각형 466">
              <a:extLst>
                <a:ext uri="{FF2B5EF4-FFF2-40B4-BE49-F238E27FC236}">
                  <a16:creationId xmlns:a16="http://schemas.microsoft.com/office/drawing/2014/main" id="{0B303EE0-F9AB-42D1-98C8-B0A788A06DF8}"/>
                </a:ext>
              </a:extLst>
            </p:cNvPr>
            <p:cNvSpPr/>
            <p:nvPr/>
          </p:nvSpPr>
          <p:spPr>
            <a:xfrm>
              <a:off x="6463018" y="3993668"/>
              <a:ext cx="577513" cy="32178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8" name="직사각형 467">
              <a:extLst>
                <a:ext uri="{FF2B5EF4-FFF2-40B4-BE49-F238E27FC236}">
                  <a16:creationId xmlns:a16="http://schemas.microsoft.com/office/drawing/2014/main" id="{E476D1E7-7554-4DCC-8883-E04A1E8045CF}"/>
                </a:ext>
              </a:extLst>
            </p:cNvPr>
            <p:cNvSpPr/>
            <p:nvPr/>
          </p:nvSpPr>
          <p:spPr>
            <a:xfrm>
              <a:off x="5933651" y="4035333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9" name="직사각형 468">
              <a:extLst>
                <a:ext uri="{FF2B5EF4-FFF2-40B4-BE49-F238E27FC236}">
                  <a16:creationId xmlns:a16="http://schemas.microsoft.com/office/drawing/2014/main" id="{6A0E2A7A-8697-4342-B6E4-D31B3CCF7467}"/>
                </a:ext>
              </a:extLst>
            </p:cNvPr>
            <p:cNvSpPr/>
            <p:nvPr/>
          </p:nvSpPr>
          <p:spPr>
            <a:xfrm>
              <a:off x="6173440" y="4035333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0" name="직사각형 469">
              <a:extLst>
                <a:ext uri="{FF2B5EF4-FFF2-40B4-BE49-F238E27FC236}">
                  <a16:creationId xmlns:a16="http://schemas.microsoft.com/office/drawing/2014/main" id="{668F25EB-5B5E-405A-961E-DE2AEAD2F9B9}"/>
                </a:ext>
              </a:extLst>
            </p:cNvPr>
            <p:cNvSpPr/>
            <p:nvPr/>
          </p:nvSpPr>
          <p:spPr>
            <a:xfrm>
              <a:off x="6510657" y="4034158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1" name="직사각형 470">
              <a:extLst>
                <a:ext uri="{FF2B5EF4-FFF2-40B4-BE49-F238E27FC236}">
                  <a16:creationId xmlns:a16="http://schemas.microsoft.com/office/drawing/2014/main" id="{34533764-B64D-418A-913C-2D988F45961D}"/>
                </a:ext>
              </a:extLst>
            </p:cNvPr>
            <p:cNvSpPr/>
            <p:nvPr/>
          </p:nvSpPr>
          <p:spPr>
            <a:xfrm>
              <a:off x="6750446" y="4034158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2" name="직사각형 471">
              <a:extLst>
                <a:ext uri="{FF2B5EF4-FFF2-40B4-BE49-F238E27FC236}">
                  <a16:creationId xmlns:a16="http://schemas.microsoft.com/office/drawing/2014/main" id="{22B70218-FF86-4449-B941-6224C7F17928}"/>
                </a:ext>
              </a:extLst>
            </p:cNvPr>
            <p:cNvSpPr/>
            <p:nvPr/>
          </p:nvSpPr>
          <p:spPr>
            <a:xfrm>
              <a:off x="7122996" y="3992493"/>
              <a:ext cx="577513" cy="32178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3" name="직사각형 472">
              <a:extLst>
                <a:ext uri="{FF2B5EF4-FFF2-40B4-BE49-F238E27FC236}">
                  <a16:creationId xmlns:a16="http://schemas.microsoft.com/office/drawing/2014/main" id="{38BBA40D-40AB-47AB-A7F2-68BAF6D8B739}"/>
                </a:ext>
              </a:extLst>
            </p:cNvPr>
            <p:cNvSpPr/>
            <p:nvPr/>
          </p:nvSpPr>
          <p:spPr>
            <a:xfrm>
              <a:off x="7698432" y="3992493"/>
              <a:ext cx="577513" cy="32178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4" name="직사각형 473">
              <a:extLst>
                <a:ext uri="{FF2B5EF4-FFF2-40B4-BE49-F238E27FC236}">
                  <a16:creationId xmlns:a16="http://schemas.microsoft.com/office/drawing/2014/main" id="{7CA59F16-87A8-42D1-B129-87C2D9043A5C}"/>
                </a:ext>
              </a:extLst>
            </p:cNvPr>
            <p:cNvSpPr/>
            <p:nvPr/>
          </p:nvSpPr>
          <p:spPr>
            <a:xfrm>
              <a:off x="7169065" y="4034158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5" name="직사각형 474">
              <a:extLst>
                <a:ext uri="{FF2B5EF4-FFF2-40B4-BE49-F238E27FC236}">
                  <a16:creationId xmlns:a16="http://schemas.microsoft.com/office/drawing/2014/main" id="{28E1041E-163E-44D0-AF47-A20DFD10064C}"/>
                </a:ext>
              </a:extLst>
            </p:cNvPr>
            <p:cNvSpPr/>
            <p:nvPr/>
          </p:nvSpPr>
          <p:spPr>
            <a:xfrm>
              <a:off x="7408854" y="4034158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6" name="직사각형 475">
              <a:extLst>
                <a:ext uri="{FF2B5EF4-FFF2-40B4-BE49-F238E27FC236}">
                  <a16:creationId xmlns:a16="http://schemas.microsoft.com/office/drawing/2014/main" id="{997AA5E1-4929-4A07-8038-A0B6B61F9083}"/>
                </a:ext>
              </a:extLst>
            </p:cNvPr>
            <p:cNvSpPr/>
            <p:nvPr/>
          </p:nvSpPr>
          <p:spPr>
            <a:xfrm>
              <a:off x="7746071" y="4032982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7" name="직사각형 476">
              <a:extLst>
                <a:ext uri="{FF2B5EF4-FFF2-40B4-BE49-F238E27FC236}">
                  <a16:creationId xmlns:a16="http://schemas.microsoft.com/office/drawing/2014/main" id="{752222D6-F60C-45B7-A147-BFF165B9DBD6}"/>
                </a:ext>
              </a:extLst>
            </p:cNvPr>
            <p:cNvSpPr/>
            <p:nvPr/>
          </p:nvSpPr>
          <p:spPr>
            <a:xfrm>
              <a:off x="7985860" y="4032982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8" name="직사각형 477">
              <a:extLst>
                <a:ext uri="{FF2B5EF4-FFF2-40B4-BE49-F238E27FC236}">
                  <a16:creationId xmlns:a16="http://schemas.microsoft.com/office/drawing/2014/main" id="{2F205E36-6A66-4B35-83B7-643C4DD746D6}"/>
                </a:ext>
              </a:extLst>
            </p:cNvPr>
            <p:cNvSpPr/>
            <p:nvPr/>
          </p:nvSpPr>
          <p:spPr>
            <a:xfrm>
              <a:off x="8470786" y="3946180"/>
              <a:ext cx="1248154" cy="41553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9" name="직사각형 478">
              <a:extLst>
                <a:ext uri="{FF2B5EF4-FFF2-40B4-BE49-F238E27FC236}">
                  <a16:creationId xmlns:a16="http://schemas.microsoft.com/office/drawing/2014/main" id="{94D71EE3-83CC-41DC-A88D-F7920832ADEF}"/>
                </a:ext>
              </a:extLst>
            </p:cNvPr>
            <p:cNvSpPr/>
            <p:nvPr/>
          </p:nvSpPr>
          <p:spPr>
            <a:xfrm>
              <a:off x="9718445" y="3946180"/>
              <a:ext cx="1248154" cy="41553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0" name="직사각형 479">
              <a:extLst>
                <a:ext uri="{FF2B5EF4-FFF2-40B4-BE49-F238E27FC236}">
                  <a16:creationId xmlns:a16="http://schemas.microsoft.com/office/drawing/2014/main" id="{385ADA54-4DC1-4CA8-845C-27D0A45331F0}"/>
                </a:ext>
              </a:extLst>
            </p:cNvPr>
            <p:cNvSpPr/>
            <p:nvPr/>
          </p:nvSpPr>
          <p:spPr>
            <a:xfrm>
              <a:off x="8519428" y="3998261"/>
              <a:ext cx="577513" cy="32178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1" name="직사각형 480">
              <a:extLst>
                <a:ext uri="{FF2B5EF4-FFF2-40B4-BE49-F238E27FC236}">
                  <a16:creationId xmlns:a16="http://schemas.microsoft.com/office/drawing/2014/main" id="{08139A1C-E36B-4C9A-9374-2A482B05D3D6}"/>
                </a:ext>
              </a:extLst>
            </p:cNvPr>
            <p:cNvSpPr/>
            <p:nvPr/>
          </p:nvSpPr>
          <p:spPr>
            <a:xfrm>
              <a:off x="9094864" y="3998261"/>
              <a:ext cx="577513" cy="32178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2" name="직사각형 481">
              <a:extLst>
                <a:ext uri="{FF2B5EF4-FFF2-40B4-BE49-F238E27FC236}">
                  <a16:creationId xmlns:a16="http://schemas.microsoft.com/office/drawing/2014/main" id="{D85FA75F-0E4C-473A-958C-DB7149EC2908}"/>
                </a:ext>
              </a:extLst>
            </p:cNvPr>
            <p:cNvSpPr/>
            <p:nvPr/>
          </p:nvSpPr>
          <p:spPr>
            <a:xfrm>
              <a:off x="8565496" y="4039926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3" name="직사각형 482">
              <a:extLst>
                <a:ext uri="{FF2B5EF4-FFF2-40B4-BE49-F238E27FC236}">
                  <a16:creationId xmlns:a16="http://schemas.microsoft.com/office/drawing/2014/main" id="{02FD3050-D6B3-4B16-8D65-B02D8868C04A}"/>
                </a:ext>
              </a:extLst>
            </p:cNvPr>
            <p:cNvSpPr/>
            <p:nvPr/>
          </p:nvSpPr>
          <p:spPr>
            <a:xfrm>
              <a:off x="8805285" y="4039926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4" name="직사각형 483">
              <a:extLst>
                <a:ext uri="{FF2B5EF4-FFF2-40B4-BE49-F238E27FC236}">
                  <a16:creationId xmlns:a16="http://schemas.microsoft.com/office/drawing/2014/main" id="{6541ED1B-440E-4502-BC2F-390875F7021B}"/>
                </a:ext>
              </a:extLst>
            </p:cNvPr>
            <p:cNvSpPr/>
            <p:nvPr/>
          </p:nvSpPr>
          <p:spPr>
            <a:xfrm>
              <a:off x="9142502" y="4038751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5" name="직사각형 484">
              <a:extLst>
                <a:ext uri="{FF2B5EF4-FFF2-40B4-BE49-F238E27FC236}">
                  <a16:creationId xmlns:a16="http://schemas.microsoft.com/office/drawing/2014/main" id="{C3D930AF-E05A-41FA-8D16-3A4487C1F2EA}"/>
                </a:ext>
              </a:extLst>
            </p:cNvPr>
            <p:cNvSpPr/>
            <p:nvPr/>
          </p:nvSpPr>
          <p:spPr>
            <a:xfrm>
              <a:off x="9382291" y="4038751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6" name="직사각형 485">
              <a:extLst>
                <a:ext uri="{FF2B5EF4-FFF2-40B4-BE49-F238E27FC236}">
                  <a16:creationId xmlns:a16="http://schemas.microsoft.com/office/drawing/2014/main" id="{D4305B9B-F88C-4DDA-BA77-188A61CF96B6}"/>
                </a:ext>
              </a:extLst>
            </p:cNvPr>
            <p:cNvSpPr/>
            <p:nvPr/>
          </p:nvSpPr>
          <p:spPr>
            <a:xfrm>
              <a:off x="9754842" y="3997086"/>
              <a:ext cx="577513" cy="32178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7" name="직사각형 486">
              <a:extLst>
                <a:ext uri="{FF2B5EF4-FFF2-40B4-BE49-F238E27FC236}">
                  <a16:creationId xmlns:a16="http://schemas.microsoft.com/office/drawing/2014/main" id="{42CDCBB6-0525-4BC3-A4A4-3BD1DB8EF0A8}"/>
                </a:ext>
              </a:extLst>
            </p:cNvPr>
            <p:cNvSpPr/>
            <p:nvPr/>
          </p:nvSpPr>
          <p:spPr>
            <a:xfrm>
              <a:off x="10330278" y="3997086"/>
              <a:ext cx="577513" cy="32178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8" name="직사각형 487">
              <a:extLst>
                <a:ext uri="{FF2B5EF4-FFF2-40B4-BE49-F238E27FC236}">
                  <a16:creationId xmlns:a16="http://schemas.microsoft.com/office/drawing/2014/main" id="{31DEC0B8-903C-439B-8B77-7C1FC25FB1B2}"/>
                </a:ext>
              </a:extLst>
            </p:cNvPr>
            <p:cNvSpPr/>
            <p:nvPr/>
          </p:nvSpPr>
          <p:spPr>
            <a:xfrm>
              <a:off x="9800910" y="4038751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9" name="직사각형 488">
              <a:extLst>
                <a:ext uri="{FF2B5EF4-FFF2-40B4-BE49-F238E27FC236}">
                  <a16:creationId xmlns:a16="http://schemas.microsoft.com/office/drawing/2014/main" id="{5EBAEB24-F82C-4839-A8FA-340A115FB00E}"/>
                </a:ext>
              </a:extLst>
            </p:cNvPr>
            <p:cNvSpPr/>
            <p:nvPr/>
          </p:nvSpPr>
          <p:spPr>
            <a:xfrm>
              <a:off x="10040699" y="4038751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0" name="직사각형 489">
              <a:extLst>
                <a:ext uri="{FF2B5EF4-FFF2-40B4-BE49-F238E27FC236}">
                  <a16:creationId xmlns:a16="http://schemas.microsoft.com/office/drawing/2014/main" id="{913A2E52-2B5A-4813-A954-C83359684CB7}"/>
                </a:ext>
              </a:extLst>
            </p:cNvPr>
            <p:cNvSpPr/>
            <p:nvPr/>
          </p:nvSpPr>
          <p:spPr>
            <a:xfrm>
              <a:off x="10377917" y="4037575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1" name="직사각형 490">
              <a:extLst>
                <a:ext uri="{FF2B5EF4-FFF2-40B4-BE49-F238E27FC236}">
                  <a16:creationId xmlns:a16="http://schemas.microsoft.com/office/drawing/2014/main" id="{CE835165-CF8B-4E38-86C9-2CCCCACE20E5}"/>
                </a:ext>
              </a:extLst>
            </p:cNvPr>
            <p:cNvSpPr/>
            <p:nvPr/>
          </p:nvSpPr>
          <p:spPr>
            <a:xfrm>
              <a:off x="10617706" y="4037575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2" name="직사각형 491">
              <a:extLst>
                <a:ext uri="{FF2B5EF4-FFF2-40B4-BE49-F238E27FC236}">
                  <a16:creationId xmlns:a16="http://schemas.microsoft.com/office/drawing/2014/main" id="{B2A83341-61F3-4722-A9FC-C6D9F59FFDC7}"/>
                </a:ext>
              </a:extLst>
            </p:cNvPr>
            <p:cNvSpPr/>
            <p:nvPr/>
          </p:nvSpPr>
          <p:spPr>
            <a:xfrm>
              <a:off x="5725915" y="4503113"/>
              <a:ext cx="5362765" cy="63066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3" name="직사각형 492">
              <a:extLst>
                <a:ext uri="{FF2B5EF4-FFF2-40B4-BE49-F238E27FC236}">
                  <a16:creationId xmlns:a16="http://schemas.microsoft.com/office/drawing/2014/main" id="{5F6E2B48-2C92-4E1B-9D90-2CB7F95CB949}"/>
                </a:ext>
              </a:extLst>
            </p:cNvPr>
            <p:cNvSpPr/>
            <p:nvPr/>
          </p:nvSpPr>
          <p:spPr>
            <a:xfrm>
              <a:off x="5770677" y="4559805"/>
              <a:ext cx="2631846" cy="52255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4" name="직사각형 493">
              <a:extLst>
                <a:ext uri="{FF2B5EF4-FFF2-40B4-BE49-F238E27FC236}">
                  <a16:creationId xmlns:a16="http://schemas.microsoft.com/office/drawing/2014/main" id="{31C34C89-5B87-4EA6-939D-872477B1ABA6}"/>
                </a:ext>
              </a:extLst>
            </p:cNvPr>
            <p:cNvSpPr/>
            <p:nvPr/>
          </p:nvSpPr>
          <p:spPr>
            <a:xfrm>
              <a:off x="8402523" y="4559805"/>
              <a:ext cx="2631846" cy="52255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5" name="직사각형 494">
              <a:extLst>
                <a:ext uri="{FF2B5EF4-FFF2-40B4-BE49-F238E27FC236}">
                  <a16:creationId xmlns:a16="http://schemas.microsoft.com/office/drawing/2014/main" id="{77861966-EE93-4E08-B437-87D7829F3654}"/>
                </a:ext>
              </a:extLst>
            </p:cNvPr>
            <p:cNvSpPr/>
            <p:nvPr/>
          </p:nvSpPr>
          <p:spPr>
            <a:xfrm>
              <a:off x="5838941" y="4614744"/>
              <a:ext cx="1248154" cy="41553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6" name="직사각형 495">
              <a:extLst>
                <a:ext uri="{FF2B5EF4-FFF2-40B4-BE49-F238E27FC236}">
                  <a16:creationId xmlns:a16="http://schemas.microsoft.com/office/drawing/2014/main" id="{AC5CE80E-DED4-44DD-8BF0-17FAEE682608}"/>
                </a:ext>
              </a:extLst>
            </p:cNvPr>
            <p:cNvSpPr/>
            <p:nvPr/>
          </p:nvSpPr>
          <p:spPr>
            <a:xfrm>
              <a:off x="7086600" y="4614744"/>
              <a:ext cx="1248154" cy="41553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7" name="직사각형 496">
              <a:extLst>
                <a:ext uri="{FF2B5EF4-FFF2-40B4-BE49-F238E27FC236}">
                  <a16:creationId xmlns:a16="http://schemas.microsoft.com/office/drawing/2014/main" id="{735C343E-BE2B-4B81-BAEF-0972B1852C15}"/>
                </a:ext>
              </a:extLst>
            </p:cNvPr>
            <p:cNvSpPr/>
            <p:nvPr/>
          </p:nvSpPr>
          <p:spPr>
            <a:xfrm>
              <a:off x="5887582" y="4666825"/>
              <a:ext cx="577513" cy="32178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8" name="직사각형 497">
              <a:extLst>
                <a:ext uri="{FF2B5EF4-FFF2-40B4-BE49-F238E27FC236}">
                  <a16:creationId xmlns:a16="http://schemas.microsoft.com/office/drawing/2014/main" id="{58D9DC6A-3E2C-4B03-8B13-363582EC8C1E}"/>
                </a:ext>
              </a:extLst>
            </p:cNvPr>
            <p:cNvSpPr/>
            <p:nvPr/>
          </p:nvSpPr>
          <p:spPr>
            <a:xfrm>
              <a:off x="6463018" y="4666825"/>
              <a:ext cx="577513" cy="32178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9" name="직사각형 498">
              <a:extLst>
                <a:ext uri="{FF2B5EF4-FFF2-40B4-BE49-F238E27FC236}">
                  <a16:creationId xmlns:a16="http://schemas.microsoft.com/office/drawing/2014/main" id="{57CA275D-B1B6-4DF5-B76A-12493B964B0E}"/>
                </a:ext>
              </a:extLst>
            </p:cNvPr>
            <p:cNvSpPr/>
            <p:nvPr/>
          </p:nvSpPr>
          <p:spPr>
            <a:xfrm>
              <a:off x="5933651" y="4708490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0" name="직사각형 499">
              <a:extLst>
                <a:ext uri="{FF2B5EF4-FFF2-40B4-BE49-F238E27FC236}">
                  <a16:creationId xmlns:a16="http://schemas.microsoft.com/office/drawing/2014/main" id="{4B1DAC37-1FBB-42B8-97CB-8DBD0F804BA9}"/>
                </a:ext>
              </a:extLst>
            </p:cNvPr>
            <p:cNvSpPr/>
            <p:nvPr/>
          </p:nvSpPr>
          <p:spPr>
            <a:xfrm>
              <a:off x="6173440" y="4708490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1" name="직사각형 500">
              <a:extLst>
                <a:ext uri="{FF2B5EF4-FFF2-40B4-BE49-F238E27FC236}">
                  <a16:creationId xmlns:a16="http://schemas.microsoft.com/office/drawing/2014/main" id="{4AE696DA-EA06-46A2-8EB8-B3E5B2A05F51}"/>
                </a:ext>
              </a:extLst>
            </p:cNvPr>
            <p:cNvSpPr/>
            <p:nvPr/>
          </p:nvSpPr>
          <p:spPr>
            <a:xfrm>
              <a:off x="6510657" y="4707315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2" name="직사각형 501">
              <a:extLst>
                <a:ext uri="{FF2B5EF4-FFF2-40B4-BE49-F238E27FC236}">
                  <a16:creationId xmlns:a16="http://schemas.microsoft.com/office/drawing/2014/main" id="{98C41DD1-582D-4A1A-895E-B2F93136047B}"/>
                </a:ext>
              </a:extLst>
            </p:cNvPr>
            <p:cNvSpPr/>
            <p:nvPr/>
          </p:nvSpPr>
          <p:spPr>
            <a:xfrm>
              <a:off x="6750446" y="4707315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3" name="직사각형 502">
              <a:extLst>
                <a:ext uri="{FF2B5EF4-FFF2-40B4-BE49-F238E27FC236}">
                  <a16:creationId xmlns:a16="http://schemas.microsoft.com/office/drawing/2014/main" id="{4826DAB1-52CF-4959-8F47-2771617EE1F9}"/>
                </a:ext>
              </a:extLst>
            </p:cNvPr>
            <p:cNvSpPr/>
            <p:nvPr/>
          </p:nvSpPr>
          <p:spPr>
            <a:xfrm>
              <a:off x="7122996" y="4665650"/>
              <a:ext cx="577513" cy="32178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4" name="직사각형 503">
              <a:extLst>
                <a:ext uri="{FF2B5EF4-FFF2-40B4-BE49-F238E27FC236}">
                  <a16:creationId xmlns:a16="http://schemas.microsoft.com/office/drawing/2014/main" id="{D2998AF0-2185-4BFD-B3CF-C5DCDD5EFE0D}"/>
                </a:ext>
              </a:extLst>
            </p:cNvPr>
            <p:cNvSpPr/>
            <p:nvPr/>
          </p:nvSpPr>
          <p:spPr>
            <a:xfrm>
              <a:off x="7698432" y="4665650"/>
              <a:ext cx="577513" cy="32178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5" name="직사각형 504">
              <a:extLst>
                <a:ext uri="{FF2B5EF4-FFF2-40B4-BE49-F238E27FC236}">
                  <a16:creationId xmlns:a16="http://schemas.microsoft.com/office/drawing/2014/main" id="{A9686570-FBF4-4EBE-A51C-4E1ACC79A918}"/>
                </a:ext>
              </a:extLst>
            </p:cNvPr>
            <p:cNvSpPr/>
            <p:nvPr/>
          </p:nvSpPr>
          <p:spPr>
            <a:xfrm>
              <a:off x="7169065" y="4707315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6" name="직사각형 505">
              <a:extLst>
                <a:ext uri="{FF2B5EF4-FFF2-40B4-BE49-F238E27FC236}">
                  <a16:creationId xmlns:a16="http://schemas.microsoft.com/office/drawing/2014/main" id="{5785CD19-0D5A-4900-BF60-2D149E36B566}"/>
                </a:ext>
              </a:extLst>
            </p:cNvPr>
            <p:cNvSpPr/>
            <p:nvPr/>
          </p:nvSpPr>
          <p:spPr>
            <a:xfrm>
              <a:off x="7408854" y="4707315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7" name="직사각형 506">
              <a:extLst>
                <a:ext uri="{FF2B5EF4-FFF2-40B4-BE49-F238E27FC236}">
                  <a16:creationId xmlns:a16="http://schemas.microsoft.com/office/drawing/2014/main" id="{4098D7A4-E491-4750-ACDE-99C9BAF2D443}"/>
                </a:ext>
              </a:extLst>
            </p:cNvPr>
            <p:cNvSpPr/>
            <p:nvPr/>
          </p:nvSpPr>
          <p:spPr>
            <a:xfrm>
              <a:off x="7746071" y="4706139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15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8" name="직사각형 507">
              <a:extLst>
                <a:ext uri="{FF2B5EF4-FFF2-40B4-BE49-F238E27FC236}">
                  <a16:creationId xmlns:a16="http://schemas.microsoft.com/office/drawing/2014/main" id="{EE756A7B-4A15-4ABE-97D3-F4D9F9CCA72B}"/>
                </a:ext>
              </a:extLst>
            </p:cNvPr>
            <p:cNvSpPr/>
            <p:nvPr/>
          </p:nvSpPr>
          <p:spPr>
            <a:xfrm>
              <a:off x="7985860" y="4706139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9" name="직사각형 508">
              <a:extLst>
                <a:ext uri="{FF2B5EF4-FFF2-40B4-BE49-F238E27FC236}">
                  <a16:creationId xmlns:a16="http://schemas.microsoft.com/office/drawing/2014/main" id="{346B4EA4-F0A9-4B02-879B-A53AC0A2F9C3}"/>
                </a:ext>
              </a:extLst>
            </p:cNvPr>
            <p:cNvSpPr/>
            <p:nvPr/>
          </p:nvSpPr>
          <p:spPr>
            <a:xfrm>
              <a:off x="8470786" y="4619337"/>
              <a:ext cx="1248154" cy="41553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0" name="직사각형 509">
              <a:extLst>
                <a:ext uri="{FF2B5EF4-FFF2-40B4-BE49-F238E27FC236}">
                  <a16:creationId xmlns:a16="http://schemas.microsoft.com/office/drawing/2014/main" id="{32A37EF1-3D3B-42F2-B22B-4FC56F278E99}"/>
                </a:ext>
              </a:extLst>
            </p:cNvPr>
            <p:cNvSpPr/>
            <p:nvPr/>
          </p:nvSpPr>
          <p:spPr>
            <a:xfrm>
              <a:off x="9718445" y="4619337"/>
              <a:ext cx="1248154" cy="41553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1" name="직사각형 510">
              <a:extLst>
                <a:ext uri="{FF2B5EF4-FFF2-40B4-BE49-F238E27FC236}">
                  <a16:creationId xmlns:a16="http://schemas.microsoft.com/office/drawing/2014/main" id="{9AA911E7-8A3D-4EEA-A0C7-71CE1E80C628}"/>
                </a:ext>
              </a:extLst>
            </p:cNvPr>
            <p:cNvSpPr/>
            <p:nvPr/>
          </p:nvSpPr>
          <p:spPr>
            <a:xfrm>
              <a:off x="8519428" y="4671418"/>
              <a:ext cx="577513" cy="32178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2" name="직사각형 511">
              <a:extLst>
                <a:ext uri="{FF2B5EF4-FFF2-40B4-BE49-F238E27FC236}">
                  <a16:creationId xmlns:a16="http://schemas.microsoft.com/office/drawing/2014/main" id="{E7657B27-3720-4B42-AEDF-78EA11D8CDF7}"/>
                </a:ext>
              </a:extLst>
            </p:cNvPr>
            <p:cNvSpPr/>
            <p:nvPr/>
          </p:nvSpPr>
          <p:spPr>
            <a:xfrm>
              <a:off x="9094864" y="4671418"/>
              <a:ext cx="577513" cy="32178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3" name="직사각형 512">
              <a:extLst>
                <a:ext uri="{FF2B5EF4-FFF2-40B4-BE49-F238E27FC236}">
                  <a16:creationId xmlns:a16="http://schemas.microsoft.com/office/drawing/2014/main" id="{5DD7D7AB-C1AC-4773-937C-6D4E89CC4527}"/>
                </a:ext>
              </a:extLst>
            </p:cNvPr>
            <p:cNvSpPr/>
            <p:nvPr/>
          </p:nvSpPr>
          <p:spPr>
            <a:xfrm>
              <a:off x="8565496" y="4713083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4" name="직사각형 513">
              <a:extLst>
                <a:ext uri="{FF2B5EF4-FFF2-40B4-BE49-F238E27FC236}">
                  <a16:creationId xmlns:a16="http://schemas.microsoft.com/office/drawing/2014/main" id="{82A58484-93EA-45BF-82D6-A27F674B63D9}"/>
                </a:ext>
              </a:extLst>
            </p:cNvPr>
            <p:cNvSpPr/>
            <p:nvPr/>
          </p:nvSpPr>
          <p:spPr>
            <a:xfrm>
              <a:off x="8805285" y="4713083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5" name="직사각형 514">
              <a:extLst>
                <a:ext uri="{FF2B5EF4-FFF2-40B4-BE49-F238E27FC236}">
                  <a16:creationId xmlns:a16="http://schemas.microsoft.com/office/drawing/2014/main" id="{AE64CE2C-5399-4B78-AF57-8891176BEF6B}"/>
                </a:ext>
              </a:extLst>
            </p:cNvPr>
            <p:cNvSpPr/>
            <p:nvPr/>
          </p:nvSpPr>
          <p:spPr>
            <a:xfrm>
              <a:off x="9142502" y="4711908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6" name="직사각형 515">
              <a:extLst>
                <a:ext uri="{FF2B5EF4-FFF2-40B4-BE49-F238E27FC236}">
                  <a16:creationId xmlns:a16="http://schemas.microsoft.com/office/drawing/2014/main" id="{9424BE5E-AF2E-457E-A6E1-6AA1480A513D}"/>
                </a:ext>
              </a:extLst>
            </p:cNvPr>
            <p:cNvSpPr/>
            <p:nvPr/>
          </p:nvSpPr>
          <p:spPr>
            <a:xfrm>
              <a:off x="9382291" y="4711908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7" name="직사각형 516">
              <a:extLst>
                <a:ext uri="{FF2B5EF4-FFF2-40B4-BE49-F238E27FC236}">
                  <a16:creationId xmlns:a16="http://schemas.microsoft.com/office/drawing/2014/main" id="{026D5147-31D2-49C1-8F5A-00DDA2E53E4E}"/>
                </a:ext>
              </a:extLst>
            </p:cNvPr>
            <p:cNvSpPr/>
            <p:nvPr/>
          </p:nvSpPr>
          <p:spPr>
            <a:xfrm>
              <a:off x="9754842" y="4670243"/>
              <a:ext cx="577513" cy="32178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8" name="직사각형 517">
              <a:extLst>
                <a:ext uri="{FF2B5EF4-FFF2-40B4-BE49-F238E27FC236}">
                  <a16:creationId xmlns:a16="http://schemas.microsoft.com/office/drawing/2014/main" id="{9E144FC6-E5AD-4679-B0BC-F56D7C03FC0C}"/>
                </a:ext>
              </a:extLst>
            </p:cNvPr>
            <p:cNvSpPr/>
            <p:nvPr/>
          </p:nvSpPr>
          <p:spPr>
            <a:xfrm>
              <a:off x="10330278" y="4670243"/>
              <a:ext cx="577513" cy="32178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9" name="직사각형 518">
              <a:extLst>
                <a:ext uri="{FF2B5EF4-FFF2-40B4-BE49-F238E27FC236}">
                  <a16:creationId xmlns:a16="http://schemas.microsoft.com/office/drawing/2014/main" id="{2619FAF2-C0A2-4BCF-B82D-D00C2EEB4462}"/>
                </a:ext>
              </a:extLst>
            </p:cNvPr>
            <p:cNvSpPr/>
            <p:nvPr/>
          </p:nvSpPr>
          <p:spPr>
            <a:xfrm>
              <a:off x="9800910" y="4711908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0" name="직사각형 519">
              <a:extLst>
                <a:ext uri="{FF2B5EF4-FFF2-40B4-BE49-F238E27FC236}">
                  <a16:creationId xmlns:a16="http://schemas.microsoft.com/office/drawing/2014/main" id="{4010D477-18DF-47A8-87CE-A21577319FAC}"/>
                </a:ext>
              </a:extLst>
            </p:cNvPr>
            <p:cNvSpPr/>
            <p:nvPr/>
          </p:nvSpPr>
          <p:spPr>
            <a:xfrm>
              <a:off x="10040699" y="4711908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1" name="직사각형 520">
              <a:extLst>
                <a:ext uri="{FF2B5EF4-FFF2-40B4-BE49-F238E27FC236}">
                  <a16:creationId xmlns:a16="http://schemas.microsoft.com/office/drawing/2014/main" id="{5AE3952B-82EB-44E2-A3DF-A9BAD196D629}"/>
                </a:ext>
              </a:extLst>
            </p:cNvPr>
            <p:cNvSpPr/>
            <p:nvPr/>
          </p:nvSpPr>
          <p:spPr>
            <a:xfrm>
              <a:off x="10377917" y="4710732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2" name="직사각형 521">
              <a:extLst>
                <a:ext uri="{FF2B5EF4-FFF2-40B4-BE49-F238E27FC236}">
                  <a16:creationId xmlns:a16="http://schemas.microsoft.com/office/drawing/2014/main" id="{5444AE4A-F92E-410E-93B9-689067D976FE}"/>
                </a:ext>
              </a:extLst>
            </p:cNvPr>
            <p:cNvSpPr/>
            <p:nvPr/>
          </p:nvSpPr>
          <p:spPr>
            <a:xfrm>
              <a:off x="10617706" y="4710732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17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81174033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536416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FFFB51C-2FE6-444A-9336-4800B59CAA77}"/>
              </a:ext>
            </a:extLst>
          </p:cNvPr>
          <p:cNvSpPr/>
          <p:nvPr/>
        </p:nvSpPr>
        <p:spPr>
          <a:xfrm>
            <a:off x="566037" y="1586559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4D7BDE-BB9D-4A64-8089-962B26F897AC}"/>
              </a:ext>
            </a:extLst>
          </p:cNvPr>
          <p:cNvSpPr txBox="1"/>
          <p:nvPr/>
        </p:nvSpPr>
        <p:spPr>
          <a:xfrm>
            <a:off x="1054608" y="1048512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14AA26-1D94-48D9-B4A5-C14BB6CE2F86}"/>
              </a:ext>
            </a:extLst>
          </p:cNvPr>
          <p:cNvSpPr txBox="1"/>
          <p:nvPr/>
        </p:nvSpPr>
        <p:spPr>
          <a:xfrm>
            <a:off x="493292" y="75987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(1,1,4,4)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4FE18F5-A145-49BE-AA22-D72A0E1F226E}"/>
              </a:ext>
            </a:extLst>
          </p:cNvPr>
          <p:cNvSpPr txBox="1"/>
          <p:nvPr/>
        </p:nvSpPr>
        <p:spPr>
          <a:xfrm>
            <a:off x="3975293" y="1099570"/>
            <a:ext cx="10310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filter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5A80D4-EE01-4A8C-BC60-518C35A7F779}"/>
              </a:ext>
            </a:extLst>
          </p:cNvPr>
          <p:cNvSpPr txBox="1"/>
          <p:nvPr/>
        </p:nvSpPr>
        <p:spPr>
          <a:xfrm>
            <a:off x="3730246" y="787902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9538A95-72F8-49C1-A2C9-9EA8D508EBCE}"/>
              </a:ext>
            </a:extLst>
          </p:cNvPr>
          <p:cNvSpPr txBox="1"/>
          <p:nvPr/>
        </p:nvSpPr>
        <p:spPr>
          <a:xfrm>
            <a:off x="6228111" y="794303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(1,1,3,3)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2DB2A1A-D16C-4EAF-9C1D-2D458011B6D0}"/>
              </a:ext>
            </a:extLst>
          </p:cNvPr>
          <p:cNvSpPr txBox="1"/>
          <p:nvPr/>
        </p:nvSpPr>
        <p:spPr>
          <a:xfrm>
            <a:off x="6774414" y="1128511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02014FC2-05B7-4B2B-899A-CC0211EF1971}"/>
              </a:ext>
            </a:extLst>
          </p:cNvPr>
          <p:cNvSpPr/>
          <p:nvPr/>
        </p:nvSpPr>
        <p:spPr>
          <a:xfrm>
            <a:off x="1027702" y="1586559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D7ADBDE7-FA16-4D35-B5CF-ABDD657CD68A}"/>
              </a:ext>
            </a:extLst>
          </p:cNvPr>
          <p:cNvSpPr/>
          <p:nvPr/>
        </p:nvSpPr>
        <p:spPr>
          <a:xfrm>
            <a:off x="1489367" y="1586559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6E4636A9-5B64-4A0B-9D1A-13AA6A826AC5}"/>
              </a:ext>
            </a:extLst>
          </p:cNvPr>
          <p:cNvSpPr/>
          <p:nvPr/>
        </p:nvSpPr>
        <p:spPr>
          <a:xfrm>
            <a:off x="1951032" y="1586559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D1875AEC-A24A-4C58-82F6-02439163AED3}"/>
              </a:ext>
            </a:extLst>
          </p:cNvPr>
          <p:cNvSpPr/>
          <p:nvPr/>
        </p:nvSpPr>
        <p:spPr>
          <a:xfrm>
            <a:off x="566037" y="2041031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D3695127-AF14-4C47-8409-CFB400CF006A}"/>
              </a:ext>
            </a:extLst>
          </p:cNvPr>
          <p:cNvSpPr/>
          <p:nvPr/>
        </p:nvSpPr>
        <p:spPr>
          <a:xfrm>
            <a:off x="1027702" y="2041031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3C75AE4A-2C8A-4BD6-99E4-2CCC8C37244B}"/>
              </a:ext>
            </a:extLst>
          </p:cNvPr>
          <p:cNvSpPr/>
          <p:nvPr/>
        </p:nvSpPr>
        <p:spPr>
          <a:xfrm>
            <a:off x="1489367" y="2041031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47F4EB1D-B7D4-41D0-9373-0DEEC659DCCA}"/>
              </a:ext>
            </a:extLst>
          </p:cNvPr>
          <p:cNvSpPr/>
          <p:nvPr/>
        </p:nvSpPr>
        <p:spPr>
          <a:xfrm>
            <a:off x="1951032" y="2041031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56BA7708-E454-4FD6-BB04-E25AEEF1400D}"/>
              </a:ext>
            </a:extLst>
          </p:cNvPr>
          <p:cNvSpPr/>
          <p:nvPr/>
        </p:nvSpPr>
        <p:spPr>
          <a:xfrm>
            <a:off x="566037" y="2495503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725C49A6-2FFF-47F8-833B-21A473A011A2}"/>
              </a:ext>
            </a:extLst>
          </p:cNvPr>
          <p:cNvSpPr/>
          <p:nvPr/>
        </p:nvSpPr>
        <p:spPr>
          <a:xfrm>
            <a:off x="1027702" y="2495503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406AD947-212E-4AD3-93A1-72E9244ABB8F}"/>
              </a:ext>
            </a:extLst>
          </p:cNvPr>
          <p:cNvSpPr/>
          <p:nvPr/>
        </p:nvSpPr>
        <p:spPr>
          <a:xfrm>
            <a:off x="1489367" y="2495503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A9C69E9F-24AA-4848-B823-409A2B3C2C66}"/>
              </a:ext>
            </a:extLst>
          </p:cNvPr>
          <p:cNvSpPr/>
          <p:nvPr/>
        </p:nvSpPr>
        <p:spPr>
          <a:xfrm>
            <a:off x="1951032" y="2495503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EF68EAB0-F09D-464E-89AE-76823DC2C483}"/>
              </a:ext>
            </a:extLst>
          </p:cNvPr>
          <p:cNvSpPr/>
          <p:nvPr/>
        </p:nvSpPr>
        <p:spPr>
          <a:xfrm>
            <a:off x="566037" y="2949975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B2321012-7AEA-4598-B58D-DC9136E337DB}"/>
              </a:ext>
            </a:extLst>
          </p:cNvPr>
          <p:cNvSpPr/>
          <p:nvPr/>
        </p:nvSpPr>
        <p:spPr>
          <a:xfrm>
            <a:off x="1027702" y="2949975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147B0E89-E87B-4160-B092-82A9AE09B831}"/>
              </a:ext>
            </a:extLst>
          </p:cNvPr>
          <p:cNvSpPr/>
          <p:nvPr/>
        </p:nvSpPr>
        <p:spPr>
          <a:xfrm>
            <a:off x="1489367" y="2949975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6BBEF656-A192-4004-8A59-0474A5DE6A50}"/>
              </a:ext>
            </a:extLst>
          </p:cNvPr>
          <p:cNvSpPr/>
          <p:nvPr/>
        </p:nvSpPr>
        <p:spPr>
          <a:xfrm>
            <a:off x="1951032" y="2949975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F0863510-6850-4D9C-BD41-ED5E26B33351}"/>
              </a:ext>
            </a:extLst>
          </p:cNvPr>
          <p:cNvSpPr/>
          <p:nvPr/>
        </p:nvSpPr>
        <p:spPr>
          <a:xfrm>
            <a:off x="4049364" y="1602749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A464CE24-882F-4903-98BB-1C5F4F150077}"/>
              </a:ext>
            </a:extLst>
          </p:cNvPr>
          <p:cNvSpPr/>
          <p:nvPr/>
        </p:nvSpPr>
        <p:spPr>
          <a:xfrm>
            <a:off x="4511029" y="1602749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A663B871-4073-4E53-AC01-BC03C7A61B75}"/>
              </a:ext>
            </a:extLst>
          </p:cNvPr>
          <p:cNvSpPr/>
          <p:nvPr/>
        </p:nvSpPr>
        <p:spPr>
          <a:xfrm>
            <a:off x="4049364" y="2057221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661C907D-1740-4D92-BD99-2406CCB2F272}"/>
              </a:ext>
            </a:extLst>
          </p:cNvPr>
          <p:cNvSpPr/>
          <p:nvPr/>
        </p:nvSpPr>
        <p:spPr>
          <a:xfrm>
            <a:off x="4511029" y="2057221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0C9DD7D0-5055-4C8B-AF01-FD1253672ABD}"/>
              </a:ext>
            </a:extLst>
          </p:cNvPr>
          <p:cNvSpPr/>
          <p:nvPr/>
        </p:nvSpPr>
        <p:spPr>
          <a:xfrm>
            <a:off x="6347757" y="1593752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64483A4C-C924-4687-B59A-F034206F58A0}"/>
              </a:ext>
            </a:extLst>
          </p:cNvPr>
          <p:cNvSpPr/>
          <p:nvPr/>
        </p:nvSpPr>
        <p:spPr>
          <a:xfrm>
            <a:off x="6809422" y="1593752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016B4CDE-6E2C-4589-BE13-24F42D58807B}"/>
              </a:ext>
            </a:extLst>
          </p:cNvPr>
          <p:cNvSpPr/>
          <p:nvPr/>
        </p:nvSpPr>
        <p:spPr>
          <a:xfrm>
            <a:off x="7271087" y="1593752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9AB34D50-D080-498B-AFDA-30DB4FE0DB80}"/>
              </a:ext>
            </a:extLst>
          </p:cNvPr>
          <p:cNvSpPr/>
          <p:nvPr/>
        </p:nvSpPr>
        <p:spPr>
          <a:xfrm>
            <a:off x="6347757" y="2048224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7E40DA2B-F5AC-4B56-9D01-6A0C7C1C6A8C}"/>
              </a:ext>
            </a:extLst>
          </p:cNvPr>
          <p:cNvSpPr/>
          <p:nvPr/>
        </p:nvSpPr>
        <p:spPr>
          <a:xfrm>
            <a:off x="6809422" y="2048224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E0CBD64C-D3FF-48E0-8361-B11704ABECC5}"/>
              </a:ext>
            </a:extLst>
          </p:cNvPr>
          <p:cNvSpPr/>
          <p:nvPr/>
        </p:nvSpPr>
        <p:spPr>
          <a:xfrm>
            <a:off x="7271087" y="2048224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1C1B0F85-4DFA-416A-A18B-3A452DDB91C6}"/>
              </a:ext>
            </a:extLst>
          </p:cNvPr>
          <p:cNvSpPr/>
          <p:nvPr/>
        </p:nvSpPr>
        <p:spPr>
          <a:xfrm>
            <a:off x="6347757" y="2502696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C8FE934A-9B9D-4767-B800-70856332DA2F}"/>
              </a:ext>
            </a:extLst>
          </p:cNvPr>
          <p:cNvSpPr/>
          <p:nvPr/>
        </p:nvSpPr>
        <p:spPr>
          <a:xfrm>
            <a:off x="6809422" y="2502696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5C49148A-B5D3-4FF4-BD91-34D572B59667}"/>
              </a:ext>
            </a:extLst>
          </p:cNvPr>
          <p:cNvSpPr/>
          <p:nvPr/>
        </p:nvSpPr>
        <p:spPr>
          <a:xfrm>
            <a:off x="7271087" y="2502696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304771C-5E79-4188-9387-5F6F1C661968}"/>
              </a:ext>
            </a:extLst>
          </p:cNvPr>
          <p:cNvSpPr/>
          <p:nvPr/>
        </p:nvSpPr>
        <p:spPr>
          <a:xfrm>
            <a:off x="4050892" y="1602748"/>
            <a:ext cx="921801" cy="91613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1880A4CC-871A-4840-B0DE-829CE3004D39}"/>
              </a:ext>
            </a:extLst>
          </p:cNvPr>
          <p:cNvSpPr/>
          <p:nvPr/>
        </p:nvSpPr>
        <p:spPr>
          <a:xfrm>
            <a:off x="1443320" y="1556113"/>
            <a:ext cx="923329" cy="95253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A552A99F-B597-46C3-BBB6-A496931AD38B}"/>
              </a:ext>
            </a:extLst>
          </p:cNvPr>
          <p:cNvSpPr txBox="1"/>
          <p:nvPr/>
        </p:nvSpPr>
        <p:spPr>
          <a:xfrm>
            <a:off x="69850" y="3789801"/>
            <a:ext cx="1048235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it-IT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 = np.zeros((1, 1, 2, 2, 3, 3))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for y in range(filter_h):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y_max = y + stride*out_h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for x in range(filter_w):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x_max = x + stride*out_w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col[:, :, y, x, :, :] = img[:, :, y:y_max:stride, x:x_max:stride]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BA61B8FA-5138-4BBC-B23B-D2B9A14E8EEA}"/>
              </a:ext>
            </a:extLst>
          </p:cNvPr>
          <p:cNvSpPr txBox="1"/>
          <p:nvPr/>
        </p:nvSpPr>
        <p:spPr>
          <a:xfrm>
            <a:off x="8066590" y="1099570"/>
            <a:ext cx="2765501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[[[[[[ 0.  1.  2.]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[ 4.  5.  6.]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[ 8.  9. 10.]]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[[ 1.  2.  3.]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[ 5.  6.  7.]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[ 9. 10. 11.]]]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[[[ 4.  5.  6.]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[ 8.  9. 10.]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[12. 13. 14.]]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[[ 5.  6.  7.]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[ 9. 10. 11.]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[13. 14. 15.]]]]]]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4218098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536416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 (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그림이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2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장인 경우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)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 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FFFB51C-2FE6-444A-9336-4800B59CAA77}"/>
              </a:ext>
            </a:extLst>
          </p:cNvPr>
          <p:cNvSpPr/>
          <p:nvPr/>
        </p:nvSpPr>
        <p:spPr>
          <a:xfrm>
            <a:off x="566037" y="1586559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4D7BDE-BB9D-4A64-8089-962B26F897AC}"/>
              </a:ext>
            </a:extLst>
          </p:cNvPr>
          <p:cNvSpPr txBox="1"/>
          <p:nvPr/>
        </p:nvSpPr>
        <p:spPr>
          <a:xfrm>
            <a:off x="1054608" y="1048512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14AA26-1D94-48D9-B4A5-C14BB6CE2F86}"/>
              </a:ext>
            </a:extLst>
          </p:cNvPr>
          <p:cNvSpPr txBox="1"/>
          <p:nvPr/>
        </p:nvSpPr>
        <p:spPr>
          <a:xfrm>
            <a:off x="493292" y="75987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(1,1,4,4)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02014FC2-05B7-4B2B-899A-CC0211EF1971}"/>
              </a:ext>
            </a:extLst>
          </p:cNvPr>
          <p:cNvSpPr/>
          <p:nvPr/>
        </p:nvSpPr>
        <p:spPr>
          <a:xfrm>
            <a:off x="1027702" y="1586559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D7ADBDE7-FA16-4D35-B5CF-ABDD657CD68A}"/>
              </a:ext>
            </a:extLst>
          </p:cNvPr>
          <p:cNvSpPr/>
          <p:nvPr/>
        </p:nvSpPr>
        <p:spPr>
          <a:xfrm>
            <a:off x="1489367" y="1586559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6E4636A9-5B64-4A0B-9D1A-13AA6A826AC5}"/>
              </a:ext>
            </a:extLst>
          </p:cNvPr>
          <p:cNvSpPr/>
          <p:nvPr/>
        </p:nvSpPr>
        <p:spPr>
          <a:xfrm>
            <a:off x="1951032" y="1586559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D1875AEC-A24A-4C58-82F6-02439163AED3}"/>
              </a:ext>
            </a:extLst>
          </p:cNvPr>
          <p:cNvSpPr/>
          <p:nvPr/>
        </p:nvSpPr>
        <p:spPr>
          <a:xfrm>
            <a:off x="566037" y="2041031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D3695127-AF14-4C47-8409-CFB400CF006A}"/>
              </a:ext>
            </a:extLst>
          </p:cNvPr>
          <p:cNvSpPr/>
          <p:nvPr/>
        </p:nvSpPr>
        <p:spPr>
          <a:xfrm>
            <a:off x="1027702" y="2041031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3C75AE4A-2C8A-4BD6-99E4-2CCC8C37244B}"/>
              </a:ext>
            </a:extLst>
          </p:cNvPr>
          <p:cNvSpPr/>
          <p:nvPr/>
        </p:nvSpPr>
        <p:spPr>
          <a:xfrm>
            <a:off x="1489367" y="2041031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47F4EB1D-B7D4-41D0-9373-0DEEC659DCCA}"/>
              </a:ext>
            </a:extLst>
          </p:cNvPr>
          <p:cNvSpPr/>
          <p:nvPr/>
        </p:nvSpPr>
        <p:spPr>
          <a:xfrm>
            <a:off x="1951032" y="2041031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56BA7708-E454-4FD6-BB04-E25AEEF1400D}"/>
              </a:ext>
            </a:extLst>
          </p:cNvPr>
          <p:cNvSpPr/>
          <p:nvPr/>
        </p:nvSpPr>
        <p:spPr>
          <a:xfrm>
            <a:off x="566037" y="2495503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725C49A6-2FFF-47F8-833B-21A473A011A2}"/>
              </a:ext>
            </a:extLst>
          </p:cNvPr>
          <p:cNvSpPr/>
          <p:nvPr/>
        </p:nvSpPr>
        <p:spPr>
          <a:xfrm>
            <a:off x="1027702" y="2495503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406AD947-212E-4AD3-93A1-72E9244ABB8F}"/>
              </a:ext>
            </a:extLst>
          </p:cNvPr>
          <p:cNvSpPr/>
          <p:nvPr/>
        </p:nvSpPr>
        <p:spPr>
          <a:xfrm>
            <a:off x="1489367" y="2495503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A9C69E9F-24AA-4848-B823-409A2B3C2C66}"/>
              </a:ext>
            </a:extLst>
          </p:cNvPr>
          <p:cNvSpPr/>
          <p:nvPr/>
        </p:nvSpPr>
        <p:spPr>
          <a:xfrm>
            <a:off x="1951032" y="2495503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EF68EAB0-F09D-464E-89AE-76823DC2C483}"/>
              </a:ext>
            </a:extLst>
          </p:cNvPr>
          <p:cNvSpPr/>
          <p:nvPr/>
        </p:nvSpPr>
        <p:spPr>
          <a:xfrm>
            <a:off x="566037" y="2949975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B2321012-7AEA-4598-B58D-DC9136E337DB}"/>
              </a:ext>
            </a:extLst>
          </p:cNvPr>
          <p:cNvSpPr/>
          <p:nvPr/>
        </p:nvSpPr>
        <p:spPr>
          <a:xfrm>
            <a:off x="1027702" y="2949975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147B0E89-E87B-4160-B092-82A9AE09B831}"/>
              </a:ext>
            </a:extLst>
          </p:cNvPr>
          <p:cNvSpPr/>
          <p:nvPr/>
        </p:nvSpPr>
        <p:spPr>
          <a:xfrm>
            <a:off x="1489367" y="2949975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6BBEF656-A192-4004-8A59-0474A5DE6A50}"/>
              </a:ext>
            </a:extLst>
          </p:cNvPr>
          <p:cNvSpPr/>
          <p:nvPr/>
        </p:nvSpPr>
        <p:spPr>
          <a:xfrm>
            <a:off x="1951032" y="2949975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1880A4CC-871A-4840-B0DE-829CE3004D39}"/>
              </a:ext>
            </a:extLst>
          </p:cNvPr>
          <p:cNvSpPr/>
          <p:nvPr/>
        </p:nvSpPr>
        <p:spPr>
          <a:xfrm>
            <a:off x="590340" y="1623797"/>
            <a:ext cx="928535" cy="87393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8296903E-D6A0-466C-A41E-099249082575}"/>
              </a:ext>
            </a:extLst>
          </p:cNvPr>
          <p:cNvSpPr txBox="1"/>
          <p:nvPr/>
        </p:nvSpPr>
        <p:spPr>
          <a:xfrm>
            <a:off x="2949032" y="1974698"/>
            <a:ext cx="949490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           (1, 1, 2, 2, 3, 3)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 = col.transpose(0, 4, 5, 1, 2, 3).reshape(N*out_h*out_w, -1)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           (1, 3, 3, 1, 2, 2)</a:t>
            </a: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68123481-A52E-4F3A-8663-8E989FED4137}"/>
              </a:ext>
            </a:extLst>
          </p:cNvPr>
          <p:cNvSpPr/>
          <p:nvPr/>
        </p:nvSpPr>
        <p:spPr>
          <a:xfrm>
            <a:off x="7417980" y="1966759"/>
            <a:ext cx="826118" cy="400110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highlight>
                <a:srgbClr val="FF0000"/>
              </a:highlight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B5747F0A-FF29-47D3-A759-C9C740D59C15}"/>
              </a:ext>
            </a:extLst>
          </p:cNvPr>
          <p:cNvSpPr/>
          <p:nvPr/>
        </p:nvSpPr>
        <p:spPr>
          <a:xfrm>
            <a:off x="6145767" y="2615840"/>
            <a:ext cx="826118" cy="400110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highlight>
                <a:srgbClr val="FF0000"/>
              </a:highlight>
              <a:latin typeface="Consolas" panose="020B0609020204030204" pitchFamily="49" charset="0"/>
            </a:endParaRPr>
          </a:p>
        </p:txBody>
      </p: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F17E7496-4E10-4C7A-8F80-BB855923C774}"/>
              </a:ext>
            </a:extLst>
          </p:cNvPr>
          <p:cNvCxnSpPr>
            <a:stCxn id="100" idx="2"/>
            <a:endCxn id="101" idx="0"/>
          </p:cNvCxnSpPr>
          <p:nvPr/>
        </p:nvCxnSpPr>
        <p:spPr>
          <a:xfrm flipH="1">
            <a:off x="6558826" y="2366869"/>
            <a:ext cx="1272213" cy="24897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6AF1590F-D6C6-4E7C-AB76-B9937500F616}"/>
              </a:ext>
            </a:extLst>
          </p:cNvPr>
          <p:cNvSpPr/>
          <p:nvPr/>
        </p:nvSpPr>
        <p:spPr>
          <a:xfrm>
            <a:off x="6236381" y="1966759"/>
            <a:ext cx="1078347" cy="400110"/>
          </a:xfrm>
          <a:prstGeom prst="rect">
            <a:avLst/>
          </a:prstGeom>
          <a:noFill/>
          <a:ln w="19050"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highlight>
                <a:srgbClr val="FF0000"/>
              </a:highlight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8D1CE411-66F3-45AC-9A23-5D694DA94B8D}"/>
              </a:ext>
            </a:extLst>
          </p:cNvPr>
          <p:cNvSpPr/>
          <p:nvPr/>
        </p:nvSpPr>
        <p:spPr>
          <a:xfrm>
            <a:off x="7075137" y="2612929"/>
            <a:ext cx="1078347" cy="400110"/>
          </a:xfrm>
          <a:prstGeom prst="rect">
            <a:avLst/>
          </a:prstGeom>
          <a:noFill/>
          <a:ln w="19050"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highlight>
                <a:srgbClr val="FF0000"/>
              </a:highlight>
              <a:latin typeface="Consolas" panose="020B0609020204030204" pitchFamily="49" charset="0"/>
            </a:endParaRP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8B8D963F-5B57-492D-A266-38FCEA537968}"/>
              </a:ext>
            </a:extLst>
          </p:cNvPr>
          <p:cNvCxnSpPr>
            <a:cxnSpLocks/>
            <a:stCxn id="103" idx="2"/>
            <a:endCxn id="104" idx="0"/>
          </p:cNvCxnSpPr>
          <p:nvPr/>
        </p:nvCxnSpPr>
        <p:spPr>
          <a:xfrm>
            <a:off x="6775555" y="2366869"/>
            <a:ext cx="838756" cy="24606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DBF9EF76-07AB-4D5B-9694-C7158527137E}"/>
              </a:ext>
            </a:extLst>
          </p:cNvPr>
          <p:cNvSpPr/>
          <p:nvPr/>
        </p:nvSpPr>
        <p:spPr>
          <a:xfrm>
            <a:off x="-1558876" y="3586815"/>
            <a:ext cx="10301288" cy="324481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F3F49349-7457-4AA8-B06E-0BC7AEF7F2AE}"/>
              </a:ext>
            </a:extLst>
          </p:cNvPr>
          <p:cNvSpPr/>
          <p:nvPr/>
        </p:nvSpPr>
        <p:spPr>
          <a:xfrm>
            <a:off x="-1481659" y="3663794"/>
            <a:ext cx="10157351" cy="10252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F35CF1F2-5399-48C6-A6EF-4E7391C4F548}"/>
              </a:ext>
            </a:extLst>
          </p:cNvPr>
          <p:cNvSpPr/>
          <p:nvPr/>
        </p:nvSpPr>
        <p:spPr>
          <a:xfrm>
            <a:off x="-1481659" y="4695253"/>
            <a:ext cx="10157351" cy="10252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63479213-5016-4E4B-B9E8-39A375C5A54C}"/>
              </a:ext>
            </a:extLst>
          </p:cNvPr>
          <p:cNvSpPr/>
          <p:nvPr/>
        </p:nvSpPr>
        <p:spPr>
          <a:xfrm>
            <a:off x="-1481659" y="5726713"/>
            <a:ext cx="10157351" cy="10252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E8B7483E-36DB-49B8-9DE4-77D3C02B9D5C}"/>
              </a:ext>
            </a:extLst>
          </p:cNvPr>
          <p:cNvSpPr/>
          <p:nvPr/>
        </p:nvSpPr>
        <p:spPr>
          <a:xfrm>
            <a:off x="-1404441" y="3740865"/>
            <a:ext cx="3323693" cy="8865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D35DEB54-4F8A-411F-9FF6-8B923C832512}"/>
              </a:ext>
            </a:extLst>
          </p:cNvPr>
          <p:cNvSpPr/>
          <p:nvPr/>
        </p:nvSpPr>
        <p:spPr>
          <a:xfrm>
            <a:off x="1919252" y="3740865"/>
            <a:ext cx="3323693" cy="8865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464BFAFD-0DF7-4DF5-B429-14479C362407}"/>
              </a:ext>
            </a:extLst>
          </p:cNvPr>
          <p:cNvSpPr/>
          <p:nvPr/>
        </p:nvSpPr>
        <p:spPr>
          <a:xfrm>
            <a:off x="5242944" y="3740865"/>
            <a:ext cx="3323693" cy="8865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C14B730E-0107-438F-A917-B42B49AB1976}"/>
              </a:ext>
            </a:extLst>
          </p:cNvPr>
          <p:cNvSpPr/>
          <p:nvPr/>
        </p:nvSpPr>
        <p:spPr>
          <a:xfrm>
            <a:off x="-1336626" y="3817936"/>
            <a:ext cx="3192069" cy="7444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19F6B5EF-934C-4CB6-A41A-580F91EBCFF9}"/>
              </a:ext>
            </a:extLst>
          </p:cNvPr>
          <p:cNvSpPr/>
          <p:nvPr/>
        </p:nvSpPr>
        <p:spPr>
          <a:xfrm>
            <a:off x="-1270194" y="3894915"/>
            <a:ext cx="1531854" cy="6008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6CDADE5A-40AD-4395-9A1F-BC6353C30003}"/>
              </a:ext>
            </a:extLst>
          </p:cNvPr>
          <p:cNvSpPr/>
          <p:nvPr/>
        </p:nvSpPr>
        <p:spPr>
          <a:xfrm>
            <a:off x="249765" y="3894915"/>
            <a:ext cx="1531854" cy="6008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D17951DF-09AB-4F4D-96E4-D8674A179706}"/>
              </a:ext>
            </a:extLst>
          </p:cNvPr>
          <p:cNvSpPr/>
          <p:nvPr/>
        </p:nvSpPr>
        <p:spPr>
          <a:xfrm>
            <a:off x="-1195959" y="3955330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533BEF32-737E-48C4-9041-59EBB7A7D999}"/>
              </a:ext>
            </a:extLst>
          </p:cNvPr>
          <p:cNvSpPr/>
          <p:nvPr/>
        </p:nvSpPr>
        <p:spPr>
          <a:xfrm>
            <a:off x="-500768" y="3955330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5355093F-3F0A-4BBA-8765-BE46673263B2}"/>
              </a:ext>
            </a:extLst>
          </p:cNvPr>
          <p:cNvSpPr/>
          <p:nvPr/>
        </p:nvSpPr>
        <p:spPr>
          <a:xfrm>
            <a:off x="315244" y="3955330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5C1088D4-8293-437F-B6CF-38919E56B062}"/>
              </a:ext>
            </a:extLst>
          </p:cNvPr>
          <p:cNvSpPr/>
          <p:nvPr/>
        </p:nvSpPr>
        <p:spPr>
          <a:xfrm>
            <a:off x="1010435" y="3955330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1A81702C-7191-42B1-BDCF-6B2CF5AF3D3B}"/>
              </a:ext>
            </a:extLst>
          </p:cNvPr>
          <p:cNvSpPr/>
          <p:nvPr/>
        </p:nvSpPr>
        <p:spPr>
          <a:xfrm>
            <a:off x="1989318" y="3819903"/>
            <a:ext cx="3192069" cy="7444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7E73F791-8EE8-4E12-934D-4A0B5BBF45A2}"/>
              </a:ext>
            </a:extLst>
          </p:cNvPr>
          <p:cNvSpPr/>
          <p:nvPr/>
        </p:nvSpPr>
        <p:spPr>
          <a:xfrm>
            <a:off x="2055750" y="3896882"/>
            <a:ext cx="1531854" cy="6008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D77A9E41-26BC-4C33-8ED8-4CC6B9951023}"/>
              </a:ext>
            </a:extLst>
          </p:cNvPr>
          <p:cNvSpPr/>
          <p:nvPr/>
        </p:nvSpPr>
        <p:spPr>
          <a:xfrm>
            <a:off x="3575709" y="3896882"/>
            <a:ext cx="1531854" cy="6008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146B57FD-1E50-4CD8-87FF-F3AC8076C603}"/>
              </a:ext>
            </a:extLst>
          </p:cNvPr>
          <p:cNvSpPr/>
          <p:nvPr/>
        </p:nvSpPr>
        <p:spPr>
          <a:xfrm>
            <a:off x="2129985" y="3957297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EFB85C74-88D5-4865-97E4-A9A1D11CE1FB}"/>
              </a:ext>
            </a:extLst>
          </p:cNvPr>
          <p:cNvSpPr/>
          <p:nvPr/>
        </p:nvSpPr>
        <p:spPr>
          <a:xfrm>
            <a:off x="2825176" y="3957297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C3834DEF-3398-4D43-86E3-84CC5DE21548}"/>
              </a:ext>
            </a:extLst>
          </p:cNvPr>
          <p:cNvSpPr/>
          <p:nvPr/>
        </p:nvSpPr>
        <p:spPr>
          <a:xfrm>
            <a:off x="3641188" y="3957297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4" name="직사각형 193">
            <a:extLst>
              <a:ext uri="{FF2B5EF4-FFF2-40B4-BE49-F238E27FC236}">
                <a16:creationId xmlns:a16="http://schemas.microsoft.com/office/drawing/2014/main" id="{EA9ED15C-10B6-4088-8D0D-1F7DFEB71A83}"/>
              </a:ext>
            </a:extLst>
          </p:cNvPr>
          <p:cNvSpPr/>
          <p:nvPr/>
        </p:nvSpPr>
        <p:spPr>
          <a:xfrm>
            <a:off x="4336379" y="3957297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03BD9B0C-47D9-4FD8-961C-A35522E36856}"/>
              </a:ext>
            </a:extLst>
          </p:cNvPr>
          <p:cNvSpPr/>
          <p:nvPr/>
        </p:nvSpPr>
        <p:spPr>
          <a:xfrm>
            <a:off x="5315262" y="3821870"/>
            <a:ext cx="3192069" cy="7444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BA3E64B8-1058-414C-BE6D-31C1DC15A28F}"/>
              </a:ext>
            </a:extLst>
          </p:cNvPr>
          <p:cNvSpPr/>
          <p:nvPr/>
        </p:nvSpPr>
        <p:spPr>
          <a:xfrm>
            <a:off x="5381694" y="3898849"/>
            <a:ext cx="1531854" cy="6008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62BB45C2-CAE4-494F-ACBE-D8C65D9F0F23}"/>
              </a:ext>
            </a:extLst>
          </p:cNvPr>
          <p:cNvSpPr/>
          <p:nvPr/>
        </p:nvSpPr>
        <p:spPr>
          <a:xfrm>
            <a:off x="6901653" y="3898849"/>
            <a:ext cx="1531854" cy="6008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D537DB52-4524-4DDC-A65C-22B4E07F74E9}"/>
              </a:ext>
            </a:extLst>
          </p:cNvPr>
          <p:cNvSpPr/>
          <p:nvPr/>
        </p:nvSpPr>
        <p:spPr>
          <a:xfrm>
            <a:off x="5455929" y="3959264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D5493918-832E-4F1C-B991-39CCAA2CC432}"/>
              </a:ext>
            </a:extLst>
          </p:cNvPr>
          <p:cNvSpPr/>
          <p:nvPr/>
        </p:nvSpPr>
        <p:spPr>
          <a:xfrm>
            <a:off x="6151120" y="3959264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24908AC1-910F-4FE6-A3CF-D63DAA6CDD39}"/>
              </a:ext>
            </a:extLst>
          </p:cNvPr>
          <p:cNvSpPr/>
          <p:nvPr/>
        </p:nvSpPr>
        <p:spPr>
          <a:xfrm>
            <a:off x="6967132" y="3959264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9BD6CFFD-877F-4816-8CF1-C7E764083986}"/>
              </a:ext>
            </a:extLst>
          </p:cNvPr>
          <p:cNvSpPr/>
          <p:nvPr/>
        </p:nvSpPr>
        <p:spPr>
          <a:xfrm>
            <a:off x="7662323" y="3959264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530F2B83-1418-4378-BC88-24A4DBED0141}"/>
              </a:ext>
            </a:extLst>
          </p:cNvPr>
          <p:cNvSpPr/>
          <p:nvPr/>
        </p:nvSpPr>
        <p:spPr>
          <a:xfrm>
            <a:off x="-1404441" y="4749433"/>
            <a:ext cx="3323693" cy="8865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5" name="직사각형 204">
            <a:extLst>
              <a:ext uri="{FF2B5EF4-FFF2-40B4-BE49-F238E27FC236}">
                <a16:creationId xmlns:a16="http://schemas.microsoft.com/office/drawing/2014/main" id="{58123208-305C-4A77-97B7-574DC31005C7}"/>
              </a:ext>
            </a:extLst>
          </p:cNvPr>
          <p:cNvSpPr/>
          <p:nvPr/>
        </p:nvSpPr>
        <p:spPr>
          <a:xfrm>
            <a:off x="1919252" y="4749433"/>
            <a:ext cx="3323693" cy="8865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6" name="직사각형 205">
            <a:extLst>
              <a:ext uri="{FF2B5EF4-FFF2-40B4-BE49-F238E27FC236}">
                <a16:creationId xmlns:a16="http://schemas.microsoft.com/office/drawing/2014/main" id="{7B1D309E-81A9-49A7-9FAD-0FD1D629283C}"/>
              </a:ext>
            </a:extLst>
          </p:cNvPr>
          <p:cNvSpPr/>
          <p:nvPr/>
        </p:nvSpPr>
        <p:spPr>
          <a:xfrm>
            <a:off x="5242944" y="4749433"/>
            <a:ext cx="3323693" cy="8865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7" name="직사각형 206">
            <a:extLst>
              <a:ext uri="{FF2B5EF4-FFF2-40B4-BE49-F238E27FC236}">
                <a16:creationId xmlns:a16="http://schemas.microsoft.com/office/drawing/2014/main" id="{99AD6B6D-E2F7-4316-BABB-761255A8C631}"/>
              </a:ext>
            </a:extLst>
          </p:cNvPr>
          <p:cNvSpPr/>
          <p:nvPr/>
        </p:nvSpPr>
        <p:spPr>
          <a:xfrm>
            <a:off x="-1336626" y="4826504"/>
            <a:ext cx="3192069" cy="7444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8" name="직사각형 207">
            <a:extLst>
              <a:ext uri="{FF2B5EF4-FFF2-40B4-BE49-F238E27FC236}">
                <a16:creationId xmlns:a16="http://schemas.microsoft.com/office/drawing/2014/main" id="{9897E025-11C9-41CD-8349-67015C96F602}"/>
              </a:ext>
            </a:extLst>
          </p:cNvPr>
          <p:cNvSpPr/>
          <p:nvPr/>
        </p:nvSpPr>
        <p:spPr>
          <a:xfrm>
            <a:off x="-1270194" y="4903483"/>
            <a:ext cx="1531854" cy="6008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9" name="직사각형 208">
            <a:extLst>
              <a:ext uri="{FF2B5EF4-FFF2-40B4-BE49-F238E27FC236}">
                <a16:creationId xmlns:a16="http://schemas.microsoft.com/office/drawing/2014/main" id="{7F0A9C03-FBE6-42EE-9270-CF19E8AB7C27}"/>
              </a:ext>
            </a:extLst>
          </p:cNvPr>
          <p:cNvSpPr/>
          <p:nvPr/>
        </p:nvSpPr>
        <p:spPr>
          <a:xfrm>
            <a:off x="249765" y="4903483"/>
            <a:ext cx="1531854" cy="6008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FD961BDA-E162-4CBA-BD29-C433A7B472B3}"/>
              </a:ext>
            </a:extLst>
          </p:cNvPr>
          <p:cNvSpPr/>
          <p:nvPr/>
        </p:nvSpPr>
        <p:spPr>
          <a:xfrm>
            <a:off x="-1195959" y="4963898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1D57CDBA-91C4-4C47-A568-778E11FF27C5}"/>
              </a:ext>
            </a:extLst>
          </p:cNvPr>
          <p:cNvSpPr/>
          <p:nvPr/>
        </p:nvSpPr>
        <p:spPr>
          <a:xfrm>
            <a:off x="-500768" y="4963898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0F640E27-7E94-4676-B11D-7C33C8A95DFA}"/>
              </a:ext>
            </a:extLst>
          </p:cNvPr>
          <p:cNvSpPr/>
          <p:nvPr/>
        </p:nvSpPr>
        <p:spPr>
          <a:xfrm>
            <a:off x="315244" y="4963898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88AF0021-1EED-42D5-AE68-F9E47D136DFB}"/>
              </a:ext>
            </a:extLst>
          </p:cNvPr>
          <p:cNvSpPr/>
          <p:nvPr/>
        </p:nvSpPr>
        <p:spPr>
          <a:xfrm>
            <a:off x="1010435" y="4963898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6" name="직사각형 215">
            <a:extLst>
              <a:ext uri="{FF2B5EF4-FFF2-40B4-BE49-F238E27FC236}">
                <a16:creationId xmlns:a16="http://schemas.microsoft.com/office/drawing/2014/main" id="{11E264BF-4744-4B2D-9B4E-E7A1A01AE7E0}"/>
              </a:ext>
            </a:extLst>
          </p:cNvPr>
          <p:cNvSpPr/>
          <p:nvPr/>
        </p:nvSpPr>
        <p:spPr>
          <a:xfrm>
            <a:off x="1989318" y="4828471"/>
            <a:ext cx="3192069" cy="7444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01D57E9A-FC2C-4137-A4ED-5BE671E665A7}"/>
              </a:ext>
            </a:extLst>
          </p:cNvPr>
          <p:cNvSpPr/>
          <p:nvPr/>
        </p:nvSpPr>
        <p:spPr>
          <a:xfrm>
            <a:off x="2055750" y="4905450"/>
            <a:ext cx="1531854" cy="6008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B25CBAAC-C0AA-418E-9798-10D54D92CDB9}"/>
              </a:ext>
            </a:extLst>
          </p:cNvPr>
          <p:cNvSpPr/>
          <p:nvPr/>
        </p:nvSpPr>
        <p:spPr>
          <a:xfrm>
            <a:off x="3575709" y="4905450"/>
            <a:ext cx="1531854" cy="6008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CD70020E-0C6F-4C3B-AB92-210AC9A71151}"/>
              </a:ext>
            </a:extLst>
          </p:cNvPr>
          <p:cNvSpPr/>
          <p:nvPr/>
        </p:nvSpPr>
        <p:spPr>
          <a:xfrm>
            <a:off x="2129985" y="4965865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1" name="직사각형 220">
            <a:extLst>
              <a:ext uri="{FF2B5EF4-FFF2-40B4-BE49-F238E27FC236}">
                <a16:creationId xmlns:a16="http://schemas.microsoft.com/office/drawing/2014/main" id="{3B53A17D-0EC0-4BC6-B5BD-087E5701B973}"/>
              </a:ext>
            </a:extLst>
          </p:cNvPr>
          <p:cNvSpPr/>
          <p:nvPr/>
        </p:nvSpPr>
        <p:spPr>
          <a:xfrm>
            <a:off x="2825176" y="4965865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65C455AE-A150-418F-9EDA-7AAC5D797AB7}"/>
              </a:ext>
            </a:extLst>
          </p:cNvPr>
          <p:cNvSpPr/>
          <p:nvPr/>
        </p:nvSpPr>
        <p:spPr>
          <a:xfrm>
            <a:off x="3641188" y="4965865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4" name="직사각형 223">
            <a:extLst>
              <a:ext uri="{FF2B5EF4-FFF2-40B4-BE49-F238E27FC236}">
                <a16:creationId xmlns:a16="http://schemas.microsoft.com/office/drawing/2014/main" id="{9D4B7B9B-BF19-451A-B3EA-F2EAF2A73A33}"/>
              </a:ext>
            </a:extLst>
          </p:cNvPr>
          <p:cNvSpPr/>
          <p:nvPr/>
        </p:nvSpPr>
        <p:spPr>
          <a:xfrm>
            <a:off x="4336379" y="4965865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5" name="직사각형 234">
            <a:extLst>
              <a:ext uri="{FF2B5EF4-FFF2-40B4-BE49-F238E27FC236}">
                <a16:creationId xmlns:a16="http://schemas.microsoft.com/office/drawing/2014/main" id="{EE603EB5-8858-4EC1-A35D-B4B03A2ED21C}"/>
              </a:ext>
            </a:extLst>
          </p:cNvPr>
          <p:cNvSpPr/>
          <p:nvPr/>
        </p:nvSpPr>
        <p:spPr>
          <a:xfrm>
            <a:off x="5315262" y="4830438"/>
            <a:ext cx="3192069" cy="7444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9" name="직사각형 238">
            <a:extLst>
              <a:ext uri="{FF2B5EF4-FFF2-40B4-BE49-F238E27FC236}">
                <a16:creationId xmlns:a16="http://schemas.microsoft.com/office/drawing/2014/main" id="{B3C24ECA-288C-4753-95CA-787E3E9583BD}"/>
              </a:ext>
            </a:extLst>
          </p:cNvPr>
          <p:cNvSpPr/>
          <p:nvPr/>
        </p:nvSpPr>
        <p:spPr>
          <a:xfrm>
            <a:off x="5381694" y="4907417"/>
            <a:ext cx="1531854" cy="6008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6" name="직사각형 245">
            <a:extLst>
              <a:ext uri="{FF2B5EF4-FFF2-40B4-BE49-F238E27FC236}">
                <a16:creationId xmlns:a16="http://schemas.microsoft.com/office/drawing/2014/main" id="{E2479AC5-C99F-4CEA-8835-7E1C2058FC35}"/>
              </a:ext>
            </a:extLst>
          </p:cNvPr>
          <p:cNvSpPr/>
          <p:nvPr/>
        </p:nvSpPr>
        <p:spPr>
          <a:xfrm>
            <a:off x="6901653" y="4907417"/>
            <a:ext cx="1531854" cy="6008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4" name="직사각형 253">
            <a:extLst>
              <a:ext uri="{FF2B5EF4-FFF2-40B4-BE49-F238E27FC236}">
                <a16:creationId xmlns:a16="http://schemas.microsoft.com/office/drawing/2014/main" id="{BBD7812D-9C9F-42BF-ABEF-9581FEF09E93}"/>
              </a:ext>
            </a:extLst>
          </p:cNvPr>
          <p:cNvSpPr/>
          <p:nvPr/>
        </p:nvSpPr>
        <p:spPr>
          <a:xfrm>
            <a:off x="5455929" y="4967832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3" name="직사각형 262">
            <a:extLst>
              <a:ext uri="{FF2B5EF4-FFF2-40B4-BE49-F238E27FC236}">
                <a16:creationId xmlns:a16="http://schemas.microsoft.com/office/drawing/2014/main" id="{5ECD013B-F251-4AE1-8C7A-6830A9AC143F}"/>
              </a:ext>
            </a:extLst>
          </p:cNvPr>
          <p:cNvSpPr/>
          <p:nvPr/>
        </p:nvSpPr>
        <p:spPr>
          <a:xfrm>
            <a:off x="6151120" y="4967832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1" name="직사각형 270">
            <a:extLst>
              <a:ext uri="{FF2B5EF4-FFF2-40B4-BE49-F238E27FC236}">
                <a16:creationId xmlns:a16="http://schemas.microsoft.com/office/drawing/2014/main" id="{8D7FA43C-CE08-4BBE-8A13-07F713E0140B}"/>
              </a:ext>
            </a:extLst>
          </p:cNvPr>
          <p:cNvSpPr/>
          <p:nvPr/>
        </p:nvSpPr>
        <p:spPr>
          <a:xfrm>
            <a:off x="6967132" y="4967832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8" name="직사각형 277">
            <a:extLst>
              <a:ext uri="{FF2B5EF4-FFF2-40B4-BE49-F238E27FC236}">
                <a16:creationId xmlns:a16="http://schemas.microsoft.com/office/drawing/2014/main" id="{3C4935AC-CD5D-4AE3-BFCC-5DCA22420141}"/>
              </a:ext>
            </a:extLst>
          </p:cNvPr>
          <p:cNvSpPr/>
          <p:nvPr/>
        </p:nvSpPr>
        <p:spPr>
          <a:xfrm>
            <a:off x="7662323" y="4967832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8" name="직사각형 317">
            <a:extLst>
              <a:ext uri="{FF2B5EF4-FFF2-40B4-BE49-F238E27FC236}">
                <a16:creationId xmlns:a16="http://schemas.microsoft.com/office/drawing/2014/main" id="{4343288B-AFD7-44CB-BC2A-0AC07F4AC82C}"/>
              </a:ext>
            </a:extLst>
          </p:cNvPr>
          <p:cNvSpPr/>
          <p:nvPr/>
        </p:nvSpPr>
        <p:spPr>
          <a:xfrm>
            <a:off x="-1394654" y="5799455"/>
            <a:ext cx="3323693" cy="8865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9" name="직사각형 318">
            <a:extLst>
              <a:ext uri="{FF2B5EF4-FFF2-40B4-BE49-F238E27FC236}">
                <a16:creationId xmlns:a16="http://schemas.microsoft.com/office/drawing/2014/main" id="{CB6BA658-941C-4CDA-B1DA-BFBAD91A25F6}"/>
              </a:ext>
            </a:extLst>
          </p:cNvPr>
          <p:cNvSpPr/>
          <p:nvPr/>
        </p:nvSpPr>
        <p:spPr>
          <a:xfrm>
            <a:off x="1929039" y="5799455"/>
            <a:ext cx="3323693" cy="8865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0" name="직사각형 319">
            <a:extLst>
              <a:ext uri="{FF2B5EF4-FFF2-40B4-BE49-F238E27FC236}">
                <a16:creationId xmlns:a16="http://schemas.microsoft.com/office/drawing/2014/main" id="{D879C13E-433F-490C-9D3F-A5DA956583D2}"/>
              </a:ext>
            </a:extLst>
          </p:cNvPr>
          <p:cNvSpPr/>
          <p:nvPr/>
        </p:nvSpPr>
        <p:spPr>
          <a:xfrm>
            <a:off x="5252731" y="5799455"/>
            <a:ext cx="3323693" cy="8865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1" name="직사각형 320">
            <a:extLst>
              <a:ext uri="{FF2B5EF4-FFF2-40B4-BE49-F238E27FC236}">
                <a16:creationId xmlns:a16="http://schemas.microsoft.com/office/drawing/2014/main" id="{700BBCAD-1E08-4469-BEB5-13FF2E59F2D6}"/>
              </a:ext>
            </a:extLst>
          </p:cNvPr>
          <p:cNvSpPr/>
          <p:nvPr/>
        </p:nvSpPr>
        <p:spPr>
          <a:xfrm>
            <a:off x="-1326839" y="5876526"/>
            <a:ext cx="3192069" cy="7444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2" name="직사각형 321">
            <a:extLst>
              <a:ext uri="{FF2B5EF4-FFF2-40B4-BE49-F238E27FC236}">
                <a16:creationId xmlns:a16="http://schemas.microsoft.com/office/drawing/2014/main" id="{9B1986AC-54E7-4EB7-9746-1627C99B13FF}"/>
              </a:ext>
            </a:extLst>
          </p:cNvPr>
          <p:cNvSpPr/>
          <p:nvPr/>
        </p:nvSpPr>
        <p:spPr>
          <a:xfrm>
            <a:off x="-1260407" y="5953505"/>
            <a:ext cx="1531854" cy="6008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3" name="직사각형 322">
            <a:extLst>
              <a:ext uri="{FF2B5EF4-FFF2-40B4-BE49-F238E27FC236}">
                <a16:creationId xmlns:a16="http://schemas.microsoft.com/office/drawing/2014/main" id="{83073AAE-2E10-48DF-8254-4184E7047DD2}"/>
              </a:ext>
            </a:extLst>
          </p:cNvPr>
          <p:cNvSpPr/>
          <p:nvPr/>
        </p:nvSpPr>
        <p:spPr>
          <a:xfrm>
            <a:off x="259552" y="5953505"/>
            <a:ext cx="1531854" cy="6008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5" name="직사각형 324">
            <a:extLst>
              <a:ext uri="{FF2B5EF4-FFF2-40B4-BE49-F238E27FC236}">
                <a16:creationId xmlns:a16="http://schemas.microsoft.com/office/drawing/2014/main" id="{358E1990-A6C8-4B7E-983F-29DDB041ED53}"/>
              </a:ext>
            </a:extLst>
          </p:cNvPr>
          <p:cNvSpPr/>
          <p:nvPr/>
        </p:nvSpPr>
        <p:spPr>
          <a:xfrm>
            <a:off x="-1186172" y="6013920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6" name="직사각형 325">
            <a:extLst>
              <a:ext uri="{FF2B5EF4-FFF2-40B4-BE49-F238E27FC236}">
                <a16:creationId xmlns:a16="http://schemas.microsoft.com/office/drawing/2014/main" id="{A3B56E8D-4367-4FF0-883F-C77AB4B7D7B5}"/>
              </a:ext>
            </a:extLst>
          </p:cNvPr>
          <p:cNvSpPr/>
          <p:nvPr/>
        </p:nvSpPr>
        <p:spPr>
          <a:xfrm>
            <a:off x="-490981" y="6013920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8" name="직사각형 327">
            <a:extLst>
              <a:ext uri="{FF2B5EF4-FFF2-40B4-BE49-F238E27FC236}">
                <a16:creationId xmlns:a16="http://schemas.microsoft.com/office/drawing/2014/main" id="{44908F8E-60D2-4FF6-BF6E-CD3031806546}"/>
              </a:ext>
            </a:extLst>
          </p:cNvPr>
          <p:cNvSpPr/>
          <p:nvPr/>
        </p:nvSpPr>
        <p:spPr>
          <a:xfrm>
            <a:off x="325031" y="6013920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9" name="직사각형 328">
            <a:extLst>
              <a:ext uri="{FF2B5EF4-FFF2-40B4-BE49-F238E27FC236}">
                <a16:creationId xmlns:a16="http://schemas.microsoft.com/office/drawing/2014/main" id="{7EAA0601-EA90-47F6-B4B0-6609256AE888}"/>
              </a:ext>
            </a:extLst>
          </p:cNvPr>
          <p:cNvSpPr/>
          <p:nvPr/>
        </p:nvSpPr>
        <p:spPr>
          <a:xfrm>
            <a:off x="1020222" y="6013920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0" name="직사각형 329">
            <a:extLst>
              <a:ext uri="{FF2B5EF4-FFF2-40B4-BE49-F238E27FC236}">
                <a16:creationId xmlns:a16="http://schemas.microsoft.com/office/drawing/2014/main" id="{D44AC138-9967-43B5-9057-1ACDF380F25E}"/>
              </a:ext>
            </a:extLst>
          </p:cNvPr>
          <p:cNvSpPr/>
          <p:nvPr/>
        </p:nvSpPr>
        <p:spPr>
          <a:xfrm>
            <a:off x="1999105" y="5878493"/>
            <a:ext cx="3192069" cy="7444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1" name="직사각형 330">
            <a:extLst>
              <a:ext uri="{FF2B5EF4-FFF2-40B4-BE49-F238E27FC236}">
                <a16:creationId xmlns:a16="http://schemas.microsoft.com/office/drawing/2014/main" id="{00397C7A-4DC9-4FE1-AB5D-4D78F9DAEE9D}"/>
              </a:ext>
            </a:extLst>
          </p:cNvPr>
          <p:cNvSpPr/>
          <p:nvPr/>
        </p:nvSpPr>
        <p:spPr>
          <a:xfrm>
            <a:off x="2065537" y="5955472"/>
            <a:ext cx="1531854" cy="6008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2" name="직사각형 331">
            <a:extLst>
              <a:ext uri="{FF2B5EF4-FFF2-40B4-BE49-F238E27FC236}">
                <a16:creationId xmlns:a16="http://schemas.microsoft.com/office/drawing/2014/main" id="{B039CC3A-BE8D-48D0-BFD7-FC96695A76F3}"/>
              </a:ext>
            </a:extLst>
          </p:cNvPr>
          <p:cNvSpPr/>
          <p:nvPr/>
        </p:nvSpPr>
        <p:spPr>
          <a:xfrm>
            <a:off x="3585496" y="5955472"/>
            <a:ext cx="1531854" cy="6008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4" name="직사각형 333">
            <a:extLst>
              <a:ext uri="{FF2B5EF4-FFF2-40B4-BE49-F238E27FC236}">
                <a16:creationId xmlns:a16="http://schemas.microsoft.com/office/drawing/2014/main" id="{24D66C06-7634-4CAB-8E68-C535342F7CAE}"/>
              </a:ext>
            </a:extLst>
          </p:cNvPr>
          <p:cNvSpPr/>
          <p:nvPr/>
        </p:nvSpPr>
        <p:spPr>
          <a:xfrm>
            <a:off x="2139772" y="6015887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5" name="직사각형 334">
            <a:extLst>
              <a:ext uri="{FF2B5EF4-FFF2-40B4-BE49-F238E27FC236}">
                <a16:creationId xmlns:a16="http://schemas.microsoft.com/office/drawing/2014/main" id="{1DEEA55C-07E5-49CA-B1AA-969C2516F82D}"/>
              </a:ext>
            </a:extLst>
          </p:cNvPr>
          <p:cNvSpPr/>
          <p:nvPr/>
        </p:nvSpPr>
        <p:spPr>
          <a:xfrm>
            <a:off x="2834963" y="6015887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7" name="직사각형 336">
            <a:extLst>
              <a:ext uri="{FF2B5EF4-FFF2-40B4-BE49-F238E27FC236}">
                <a16:creationId xmlns:a16="http://schemas.microsoft.com/office/drawing/2014/main" id="{BE1B87BE-6BC4-4A7B-A8F2-D1F1D1CB13F1}"/>
              </a:ext>
            </a:extLst>
          </p:cNvPr>
          <p:cNvSpPr/>
          <p:nvPr/>
        </p:nvSpPr>
        <p:spPr>
          <a:xfrm>
            <a:off x="3650975" y="6015887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8" name="직사각형 337">
            <a:extLst>
              <a:ext uri="{FF2B5EF4-FFF2-40B4-BE49-F238E27FC236}">
                <a16:creationId xmlns:a16="http://schemas.microsoft.com/office/drawing/2014/main" id="{1438D28D-135B-4131-8456-F7C8B5F4BEA7}"/>
              </a:ext>
            </a:extLst>
          </p:cNvPr>
          <p:cNvSpPr/>
          <p:nvPr/>
        </p:nvSpPr>
        <p:spPr>
          <a:xfrm>
            <a:off x="4346166" y="6015887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9" name="직사각형 338">
            <a:extLst>
              <a:ext uri="{FF2B5EF4-FFF2-40B4-BE49-F238E27FC236}">
                <a16:creationId xmlns:a16="http://schemas.microsoft.com/office/drawing/2014/main" id="{5AD6E418-03DF-4047-9C3C-6C088B92F800}"/>
              </a:ext>
            </a:extLst>
          </p:cNvPr>
          <p:cNvSpPr/>
          <p:nvPr/>
        </p:nvSpPr>
        <p:spPr>
          <a:xfrm>
            <a:off x="5325049" y="5880460"/>
            <a:ext cx="3192069" cy="7444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0" name="직사각형 339">
            <a:extLst>
              <a:ext uri="{FF2B5EF4-FFF2-40B4-BE49-F238E27FC236}">
                <a16:creationId xmlns:a16="http://schemas.microsoft.com/office/drawing/2014/main" id="{B2832FB7-F354-4817-8FBB-4E13233939F6}"/>
              </a:ext>
            </a:extLst>
          </p:cNvPr>
          <p:cNvSpPr/>
          <p:nvPr/>
        </p:nvSpPr>
        <p:spPr>
          <a:xfrm>
            <a:off x="5391481" y="5957439"/>
            <a:ext cx="1531854" cy="6008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1" name="직사각형 340">
            <a:extLst>
              <a:ext uri="{FF2B5EF4-FFF2-40B4-BE49-F238E27FC236}">
                <a16:creationId xmlns:a16="http://schemas.microsoft.com/office/drawing/2014/main" id="{4DE4EA6C-6938-44E4-9BDF-24D83F08F7E7}"/>
              </a:ext>
            </a:extLst>
          </p:cNvPr>
          <p:cNvSpPr/>
          <p:nvPr/>
        </p:nvSpPr>
        <p:spPr>
          <a:xfrm>
            <a:off x="6911440" y="5957439"/>
            <a:ext cx="1531854" cy="6008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3" name="직사각형 342">
            <a:extLst>
              <a:ext uri="{FF2B5EF4-FFF2-40B4-BE49-F238E27FC236}">
                <a16:creationId xmlns:a16="http://schemas.microsoft.com/office/drawing/2014/main" id="{DBB68135-5472-4F14-BC84-FC67DA9A5C69}"/>
              </a:ext>
            </a:extLst>
          </p:cNvPr>
          <p:cNvSpPr/>
          <p:nvPr/>
        </p:nvSpPr>
        <p:spPr>
          <a:xfrm>
            <a:off x="5465716" y="6017854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4" name="직사각형 343">
            <a:extLst>
              <a:ext uri="{FF2B5EF4-FFF2-40B4-BE49-F238E27FC236}">
                <a16:creationId xmlns:a16="http://schemas.microsoft.com/office/drawing/2014/main" id="{BEE834C9-B312-4E8B-A56D-524CB02ACB88}"/>
              </a:ext>
            </a:extLst>
          </p:cNvPr>
          <p:cNvSpPr/>
          <p:nvPr/>
        </p:nvSpPr>
        <p:spPr>
          <a:xfrm>
            <a:off x="6160907" y="6017854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6" name="직사각형 345">
            <a:extLst>
              <a:ext uri="{FF2B5EF4-FFF2-40B4-BE49-F238E27FC236}">
                <a16:creationId xmlns:a16="http://schemas.microsoft.com/office/drawing/2014/main" id="{F9063BEF-D829-4470-BE24-E299C4CA15EC}"/>
              </a:ext>
            </a:extLst>
          </p:cNvPr>
          <p:cNvSpPr/>
          <p:nvPr/>
        </p:nvSpPr>
        <p:spPr>
          <a:xfrm>
            <a:off x="6976919" y="6017854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7" name="직사각형 346">
            <a:extLst>
              <a:ext uri="{FF2B5EF4-FFF2-40B4-BE49-F238E27FC236}">
                <a16:creationId xmlns:a16="http://schemas.microsoft.com/office/drawing/2014/main" id="{B56BB950-F8F0-4022-8BCF-A10E51C1C438}"/>
              </a:ext>
            </a:extLst>
          </p:cNvPr>
          <p:cNvSpPr/>
          <p:nvPr/>
        </p:nvSpPr>
        <p:spPr>
          <a:xfrm>
            <a:off x="7672110" y="6017854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2075F53-A90B-4AB2-BEC7-EC0C49114A17}"/>
              </a:ext>
            </a:extLst>
          </p:cNvPr>
          <p:cNvSpPr/>
          <p:nvPr/>
        </p:nvSpPr>
        <p:spPr>
          <a:xfrm>
            <a:off x="9604779" y="3141671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7A52660-209C-4300-970A-B81B9606194D}"/>
              </a:ext>
            </a:extLst>
          </p:cNvPr>
          <p:cNvSpPr/>
          <p:nvPr/>
        </p:nvSpPr>
        <p:spPr>
          <a:xfrm>
            <a:off x="9971158" y="3141671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5276A61-5DAB-4B23-B5D2-16F29330DC57}"/>
              </a:ext>
            </a:extLst>
          </p:cNvPr>
          <p:cNvSpPr/>
          <p:nvPr/>
        </p:nvSpPr>
        <p:spPr>
          <a:xfrm>
            <a:off x="10337538" y="3141671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CC11AD2-79F5-4E5E-AB49-430BDAD2B1A5}"/>
              </a:ext>
            </a:extLst>
          </p:cNvPr>
          <p:cNvSpPr/>
          <p:nvPr/>
        </p:nvSpPr>
        <p:spPr>
          <a:xfrm>
            <a:off x="10703917" y="3141671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3FCCE33-1672-41B9-BCD3-C42020002B8A}"/>
              </a:ext>
            </a:extLst>
          </p:cNvPr>
          <p:cNvSpPr/>
          <p:nvPr/>
        </p:nvSpPr>
        <p:spPr>
          <a:xfrm>
            <a:off x="9604779" y="3508050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8AB1412-3635-474C-8C2E-7F39F013A07F}"/>
              </a:ext>
            </a:extLst>
          </p:cNvPr>
          <p:cNvSpPr/>
          <p:nvPr/>
        </p:nvSpPr>
        <p:spPr>
          <a:xfrm>
            <a:off x="9971158" y="3508050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1C05B3F-0E74-4922-863E-BA83357A3C58}"/>
              </a:ext>
            </a:extLst>
          </p:cNvPr>
          <p:cNvSpPr/>
          <p:nvPr/>
        </p:nvSpPr>
        <p:spPr>
          <a:xfrm>
            <a:off x="10337538" y="3508050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6413AAF-FF1C-4B9C-9049-C8E67B59DE0C}"/>
              </a:ext>
            </a:extLst>
          </p:cNvPr>
          <p:cNvSpPr/>
          <p:nvPr/>
        </p:nvSpPr>
        <p:spPr>
          <a:xfrm>
            <a:off x="10703917" y="3508050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C4EE5D8-83BB-45AF-A4A6-C5A3EF2B6B37}"/>
              </a:ext>
            </a:extLst>
          </p:cNvPr>
          <p:cNvSpPr/>
          <p:nvPr/>
        </p:nvSpPr>
        <p:spPr>
          <a:xfrm>
            <a:off x="9604779" y="3874430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7A139E1-9517-41B0-8103-0BEC6A210C35}"/>
              </a:ext>
            </a:extLst>
          </p:cNvPr>
          <p:cNvSpPr/>
          <p:nvPr/>
        </p:nvSpPr>
        <p:spPr>
          <a:xfrm>
            <a:off x="9971158" y="3874430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7CBA371-CD9C-4D4A-A998-319912B99FDE}"/>
              </a:ext>
            </a:extLst>
          </p:cNvPr>
          <p:cNvSpPr/>
          <p:nvPr/>
        </p:nvSpPr>
        <p:spPr>
          <a:xfrm>
            <a:off x="10337538" y="3874430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DFAD052-D827-41AF-AD29-D36BB132DB12}"/>
              </a:ext>
            </a:extLst>
          </p:cNvPr>
          <p:cNvSpPr/>
          <p:nvPr/>
        </p:nvSpPr>
        <p:spPr>
          <a:xfrm>
            <a:off x="10703917" y="3874430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1510CB0-F1F8-4CEE-94D0-41FD32615228}"/>
              </a:ext>
            </a:extLst>
          </p:cNvPr>
          <p:cNvSpPr/>
          <p:nvPr/>
        </p:nvSpPr>
        <p:spPr>
          <a:xfrm>
            <a:off x="9604779" y="4240809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84DDF3A-36A4-47E8-A30F-A3283CB1DAF7}"/>
              </a:ext>
            </a:extLst>
          </p:cNvPr>
          <p:cNvSpPr/>
          <p:nvPr/>
        </p:nvSpPr>
        <p:spPr>
          <a:xfrm>
            <a:off x="9971158" y="4240809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EFF146E-A60A-4A91-9549-E9ED9C088704}"/>
              </a:ext>
            </a:extLst>
          </p:cNvPr>
          <p:cNvSpPr/>
          <p:nvPr/>
        </p:nvSpPr>
        <p:spPr>
          <a:xfrm>
            <a:off x="10337538" y="4240809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49C14A1-7D0D-429D-ADF3-972AFDC3039A}"/>
              </a:ext>
            </a:extLst>
          </p:cNvPr>
          <p:cNvSpPr/>
          <p:nvPr/>
        </p:nvSpPr>
        <p:spPr>
          <a:xfrm>
            <a:off x="10703917" y="4240809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B79449B-ED1D-49FE-AC5F-D7D2ABDF0149}"/>
              </a:ext>
            </a:extLst>
          </p:cNvPr>
          <p:cNvSpPr/>
          <p:nvPr/>
        </p:nvSpPr>
        <p:spPr>
          <a:xfrm>
            <a:off x="9604779" y="4607188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D0E92B4-70FC-49B8-8A63-1ECF5E59713E}"/>
              </a:ext>
            </a:extLst>
          </p:cNvPr>
          <p:cNvSpPr/>
          <p:nvPr/>
        </p:nvSpPr>
        <p:spPr>
          <a:xfrm>
            <a:off x="9971158" y="4607188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97993A89-33B9-4D6A-958F-9FD5306057EA}"/>
              </a:ext>
            </a:extLst>
          </p:cNvPr>
          <p:cNvSpPr/>
          <p:nvPr/>
        </p:nvSpPr>
        <p:spPr>
          <a:xfrm>
            <a:off x="10337538" y="4607188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D5D32846-E97E-4D90-9B89-B0D49DAE5147}"/>
              </a:ext>
            </a:extLst>
          </p:cNvPr>
          <p:cNvSpPr/>
          <p:nvPr/>
        </p:nvSpPr>
        <p:spPr>
          <a:xfrm>
            <a:off x="10703917" y="4607188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220C1477-D8B6-4579-9B38-570F4B5EA43A}"/>
              </a:ext>
            </a:extLst>
          </p:cNvPr>
          <p:cNvSpPr/>
          <p:nvPr/>
        </p:nvSpPr>
        <p:spPr>
          <a:xfrm>
            <a:off x="9604779" y="497356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C82202F-B879-403A-8FEC-B2C594714289}"/>
              </a:ext>
            </a:extLst>
          </p:cNvPr>
          <p:cNvSpPr/>
          <p:nvPr/>
        </p:nvSpPr>
        <p:spPr>
          <a:xfrm>
            <a:off x="9971158" y="497356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46300399-4E93-406F-936C-4066699F1063}"/>
              </a:ext>
            </a:extLst>
          </p:cNvPr>
          <p:cNvSpPr/>
          <p:nvPr/>
        </p:nvSpPr>
        <p:spPr>
          <a:xfrm>
            <a:off x="10337538" y="497356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565DFF9F-FCD1-4028-993B-7FA8503598D8}"/>
              </a:ext>
            </a:extLst>
          </p:cNvPr>
          <p:cNvSpPr/>
          <p:nvPr/>
        </p:nvSpPr>
        <p:spPr>
          <a:xfrm>
            <a:off x="10703917" y="497356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01C484EE-3481-4501-8B6E-3001F03F0E1D}"/>
              </a:ext>
            </a:extLst>
          </p:cNvPr>
          <p:cNvSpPr/>
          <p:nvPr/>
        </p:nvSpPr>
        <p:spPr>
          <a:xfrm>
            <a:off x="9604779" y="533994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9D8AC5C6-CBE9-4EF9-8BEE-79343052F800}"/>
              </a:ext>
            </a:extLst>
          </p:cNvPr>
          <p:cNvSpPr/>
          <p:nvPr/>
        </p:nvSpPr>
        <p:spPr>
          <a:xfrm>
            <a:off x="9971158" y="533994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177D2CAD-3E91-4760-A5AB-2DF174587C73}"/>
              </a:ext>
            </a:extLst>
          </p:cNvPr>
          <p:cNvSpPr/>
          <p:nvPr/>
        </p:nvSpPr>
        <p:spPr>
          <a:xfrm>
            <a:off x="10337538" y="533994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B40D673-C2AF-4B75-8DCF-9A48D4B60EA3}"/>
              </a:ext>
            </a:extLst>
          </p:cNvPr>
          <p:cNvSpPr/>
          <p:nvPr/>
        </p:nvSpPr>
        <p:spPr>
          <a:xfrm>
            <a:off x="10703917" y="533994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2F58367B-DB4D-47F4-9C2E-420CEF839559}"/>
              </a:ext>
            </a:extLst>
          </p:cNvPr>
          <p:cNvSpPr/>
          <p:nvPr/>
        </p:nvSpPr>
        <p:spPr>
          <a:xfrm>
            <a:off x="9604779" y="570632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532571A2-333D-437D-9AFD-2FDC07A7DE6D}"/>
              </a:ext>
            </a:extLst>
          </p:cNvPr>
          <p:cNvSpPr/>
          <p:nvPr/>
        </p:nvSpPr>
        <p:spPr>
          <a:xfrm>
            <a:off x="9971158" y="570632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508CB668-41A8-42E2-AC16-0DA6A5A18822}"/>
              </a:ext>
            </a:extLst>
          </p:cNvPr>
          <p:cNvSpPr/>
          <p:nvPr/>
        </p:nvSpPr>
        <p:spPr>
          <a:xfrm>
            <a:off x="10337538" y="570632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5EE610DA-71EC-45EB-82EC-5189B2C7E5AB}"/>
              </a:ext>
            </a:extLst>
          </p:cNvPr>
          <p:cNvSpPr/>
          <p:nvPr/>
        </p:nvSpPr>
        <p:spPr>
          <a:xfrm>
            <a:off x="10703917" y="570632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0" name="직사각형 379">
            <a:extLst>
              <a:ext uri="{FF2B5EF4-FFF2-40B4-BE49-F238E27FC236}">
                <a16:creationId xmlns:a16="http://schemas.microsoft.com/office/drawing/2014/main" id="{FC83527C-33EF-4E00-A60D-B14BE22B1107}"/>
              </a:ext>
            </a:extLst>
          </p:cNvPr>
          <p:cNvSpPr/>
          <p:nvPr/>
        </p:nvSpPr>
        <p:spPr>
          <a:xfrm>
            <a:off x="9604779" y="6072704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1" name="직사각형 380">
            <a:extLst>
              <a:ext uri="{FF2B5EF4-FFF2-40B4-BE49-F238E27FC236}">
                <a16:creationId xmlns:a16="http://schemas.microsoft.com/office/drawing/2014/main" id="{B1CB5633-B86F-4AB2-97F8-D72D25C0483A}"/>
              </a:ext>
            </a:extLst>
          </p:cNvPr>
          <p:cNvSpPr/>
          <p:nvPr/>
        </p:nvSpPr>
        <p:spPr>
          <a:xfrm>
            <a:off x="9971158" y="6072704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2" name="직사각형 381">
            <a:extLst>
              <a:ext uri="{FF2B5EF4-FFF2-40B4-BE49-F238E27FC236}">
                <a16:creationId xmlns:a16="http://schemas.microsoft.com/office/drawing/2014/main" id="{6D378058-0D71-4212-BB12-D7176CC24240}"/>
              </a:ext>
            </a:extLst>
          </p:cNvPr>
          <p:cNvSpPr/>
          <p:nvPr/>
        </p:nvSpPr>
        <p:spPr>
          <a:xfrm>
            <a:off x="10337538" y="6072704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3" name="직사각형 382">
            <a:extLst>
              <a:ext uri="{FF2B5EF4-FFF2-40B4-BE49-F238E27FC236}">
                <a16:creationId xmlns:a16="http://schemas.microsoft.com/office/drawing/2014/main" id="{F5B81482-15B2-4B51-B986-9137EF49028A}"/>
              </a:ext>
            </a:extLst>
          </p:cNvPr>
          <p:cNvSpPr/>
          <p:nvPr/>
        </p:nvSpPr>
        <p:spPr>
          <a:xfrm>
            <a:off x="10703917" y="6072704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화살표: 오른쪽 50">
            <a:extLst>
              <a:ext uri="{FF2B5EF4-FFF2-40B4-BE49-F238E27FC236}">
                <a16:creationId xmlns:a16="http://schemas.microsoft.com/office/drawing/2014/main" id="{BB5B9E7F-F08C-44BD-9D04-74E5F3B71950}"/>
              </a:ext>
            </a:extLst>
          </p:cNvPr>
          <p:cNvSpPr/>
          <p:nvPr/>
        </p:nvSpPr>
        <p:spPr>
          <a:xfrm>
            <a:off x="8882345" y="4903483"/>
            <a:ext cx="543880" cy="490063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0B2A0E66-FEA8-45C9-9715-B46C4E5A081B}"/>
              </a:ext>
            </a:extLst>
          </p:cNvPr>
          <p:cNvSpPr txBox="1"/>
          <p:nvPr/>
        </p:nvSpPr>
        <p:spPr>
          <a:xfrm>
            <a:off x="-1961319" y="17178"/>
            <a:ext cx="2470548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[[[[[[ 0.  1.  2.]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[ 4.  5.  6.]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[ 8.  9. 10.]]</a:t>
            </a:r>
          </a:p>
          <a:p>
            <a:pPr algn="l"/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[[ 1.  2.  3.]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[ 5.  6.  7.]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[ 9. 10. 11.]]]</a:t>
            </a:r>
          </a:p>
          <a:p>
            <a:pPr algn="l"/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[[[ 4.  5.  6.]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[ 8.  9. 10.]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[12. 13. 14.]]</a:t>
            </a:r>
          </a:p>
          <a:p>
            <a:pPr algn="l"/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[[ 5.  6.  7.]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[ 9. 10. 11.]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[13. 14. 15.]]]]]]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6072455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E03F93-8F9B-4A79-A2DD-06EFA53F3154}"/>
              </a:ext>
            </a:extLst>
          </p:cNvPr>
          <p:cNvSpPr txBox="1"/>
          <p:nvPr/>
        </p:nvSpPr>
        <p:spPr>
          <a:xfrm>
            <a:off x="222250" y="1078992"/>
            <a:ext cx="7814960" cy="42780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def forward(self, x):</a:t>
            </a:r>
          </a:p>
          <a:p>
            <a:pPr algn="l"/>
            <a:r>
              <a:rPr lang="en-US" altLang="ko-KR" b="1">
                <a:solidFill>
                  <a:schemeClr val="tx1"/>
                </a:solidFill>
                <a:latin typeface="Consolas" panose="020B0609020204030204" pitchFamily="49" charset="0"/>
              </a:rPr>
              <a:t>        FN, C, FH, FW = self.W.shape</a:t>
            </a:r>
          </a:p>
          <a:p>
            <a:pPr algn="l"/>
            <a:r>
              <a:rPr lang="en-US" altLang="ko-KR" b="1">
                <a:solidFill>
                  <a:schemeClr val="tx1"/>
                </a:solidFill>
                <a:latin typeface="Consolas" panose="020B0609020204030204" pitchFamily="49" charset="0"/>
              </a:rPr>
              <a:t>        N, C, H, W = x.shape</a:t>
            </a:r>
          </a:p>
          <a:p>
            <a:pPr algn="l"/>
            <a:r>
              <a:rPr lang="en-US" altLang="ko-KR" b="1">
                <a:solidFill>
                  <a:schemeClr val="tx1"/>
                </a:solidFill>
                <a:latin typeface="Consolas" panose="020B0609020204030204" pitchFamily="49" charset="0"/>
              </a:rPr>
              <a:t>        out_h = 1 + int((H + 2*self.pad - FH) / self.stride)</a:t>
            </a:r>
          </a:p>
          <a:p>
            <a:pPr algn="l"/>
            <a:r>
              <a:rPr lang="en-US" altLang="ko-KR" b="1">
                <a:solidFill>
                  <a:schemeClr val="tx1"/>
                </a:solidFill>
                <a:latin typeface="Consolas" panose="020B0609020204030204" pitchFamily="49" charset="0"/>
              </a:rPr>
              <a:t>        out_w = 1 + int((W + 2*self.pad - FW) / self.stride)</a:t>
            </a:r>
          </a:p>
          <a:p>
            <a:pPr algn="l"/>
            <a:endParaRPr lang="en-US" altLang="ko-KR" b="1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b="1">
                <a:solidFill>
                  <a:schemeClr val="tx1"/>
                </a:solidFill>
                <a:latin typeface="Consolas" panose="020B0609020204030204" pitchFamily="49" charset="0"/>
              </a:rPr>
              <a:t>        col = im2col(x, FH, FW, self.stride, self.pad)</a:t>
            </a:r>
          </a:p>
          <a:p>
            <a:pPr algn="l"/>
            <a:r>
              <a:rPr lang="en-US" altLang="ko-KR" b="1">
                <a:solidFill>
                  <a:schemeClr val="tx1"/>
                </a:solidFill>
                <a:latin typeface="Consolas" panose="020B0609020204030204" pitchFamily="49" charset="0"/>
              </a:rPr>
              <a:t>        col_W = self.W.reshape(FN, -1).T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out = np.dot(col, col_W) + self.b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out = out.reshape(N, out_h, out_w, -1).transpose(0, 3, 1, 2)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self.x = x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self.col = col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self.col_W = col_W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return out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6959474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E03F93-8F9B-4A79-A2DD-06EFA53F3154}"/>
              </a:ext>
            </a:extLst>
          </p:cNvPr>
          <p:cNvSpPr txBox="1"/>
          <p:nvPr/>
        </p:nvSpPr>
        <p:spPr>
          <a:xfrm>
            <a:off x="473920" y="1020269"/>
            <a:ext cx="7782900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out = np.dot(col, col_W) + self.b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out = out.reshape(N, out_h, out_w, -1).transpose(0, 3, 1, 2)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D39E08A-D0A8-4BF5-BAFC-D8C15AF54FB3}"/>
              </a:ext>
            </a:extLst>
          </p:cNvPr>
          <p:cNvSpPr/>
          <p:nvPr/>
        </p:nvSpPr>
        <p:spPr>
          <a:xfrm>
            <a:off x="1035556" y="3476450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E1FBC01-4946-4544-86D3-240DF19BF888}"/>
              </a:ext>
            </a:extLst>
          </p:cNvPr>
          <p:cNvSpPr/>
          <p:nvPr/>
        </p:nvSpPr>
        <p:spPr>
          <a:xfrm>
            <a:off x="1401935" y="3476450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CCFAA9C-F7B5-4327-85E0-6D8A284D61BE}"/>
              </a:ext>
            </a:extLst>
          </p:cNvPr>
          <p:cNvSpPr/>
          <p:nvPr/>
        </p:nvSpPr>
        <p:spPr>
          <a:xfrm>
            <a:off x="1768315" y="3476450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D4BB059-CD5B-471A-B08D-C149D5252650}"/>
              </a:ext>
            </a:extLst>
          </p:cNvPr>
          <p:cNvSpPr/>
          <p:nvPr/>
        </p:nvSpPr>
        <p:spPr>
          <a:xfrm>
            <a:off x="2134694" y="3476450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5A64859-C9CB-44F3-B40A-470F98D468BB}"/>
              </a:ext>
            </a:extLst>
          </p:cNvPr>
          <p:cNvSpPr/>
          <p:nvPr/>
        </p:nvSpPr>
        <p:spPr>
          <a:xfrm>
            <a:off x="1035556" y="3842829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8E8CC54-1C68-4797-B604-C4F5D293030A}"/>
              </a:ext>
            </a:extLst>
          </p:cNvPr>
          <p:cNvSpPr/>
          <p:nvPr/>
        </p:nvSpPr>
        <p:spPr>
          <a:xfrm>
            <a:off x="1401935" y="3842829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13C9B9E-12FB-4EED-B2A0-82FC7A0BB9AC}"/>
              </a:ext>
            </a:extLst>
          </p:cNvPr>
          <p:cNvSpPr/>
          <p:nvPr/>
        </p:nvSpPr>
        <p:spPr>
          <a:xfrm>
            <a:off x="1768315" y="3842829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3543670-2F32-46F6-A77E-815BADC5CAFA}"/>
              </a:ext>
            </a:extLst>
          </p:cNvPr>
          <p:cNvSpPr/>
          <p:nvPr/>
        </p:nvSpPr>
        <p:spPr>
          <a:xfrm>
            <a:off x="2134694" y="3842829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A59D65D-34BC-47A8-8422-72B9E559285D}"/>
              </a:ext>
            </a:extLst>
          </p:cNvPr>
          <p:cNvSpPr/>
          <p:nvPr/>
        </p:nvSpPr>
        <p:spPr>
          <a:xfrm>
            <a:off x="1035556" y="4209209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3301A60-CE64-411A-A784-E2F76457993B}"/>
              </a:ext>
            </a:extLst>
          </p:cNvPr>
          <p:cNvSpPr/>
          <p:nvPr/>
        </p:nvSpPr>
        <p:spPr>
          <a:xfrm>
            <a:off x="1401935" y="4209209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E5C4DB3-2BDC-481A-ACFF-2EFFD5E0F959}"/>
              </a:ext>
            </a:extLst>
          </p:cNvPr>
          <p:cNvSpPr/>
          <p:nvPr/>
        </p:nvSpPr>
        <p:spPr>
          <a:xfrm>
            <a:off x="1768315" y="4209209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27C8A8A-B9E1-4DC3-A467-D05F2BB383E1}"/>
              </a:ext>
            </a:extLst>
          </p:cNvPr>
          <p:cNvSpPr/>
          <p:nvPr/>
        </p:nvSpPr>
        <p:spPr>
          <a:xfrm>
            <a:off x="2134694" y="4209209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4F4C38D-1E74-483D-9F5D-23DB33219D1D}"/>
              </a:ext>
            </a:extLst>
          </p:cNvPr>
          <p:cNvSpPr/>
          <p:nvPr/>
        </p:nvSpPr>
        <p:spPr>
          <a:xfrm>
            <a:off x="1035556" y="4575588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30128A9-C16F-4247-B98B-E13964E14EC5}"/>
              </a:ext>
            </a:extLst>
          </p:cNvPr>
          <p:cNvSpPr/>
          <p:nvPr/>
        </p:nvSpPr>
        <p:spPr>
          <a:xfrm>
            <a:off x="1401935" y="4575588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F17A041-6A55-4301-B844-1011A04377F6}"/>
              </a:ext>
            </a:extLst>
          </p:cNvPr>
          <p:cNvSpPr/>
          <p:nvPr/>
        </p:nvSpPr>
        <p:spPr>
          <a:xfrm>
            <a:off x="1768315" y="4575588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7B09AC0-7E33-4A4F-8D3C-18EFE38C7865}"/>
              </a:ext>
            </a:extLst>
          </p:cNvPr>
          <p:cNvSpPr/>
          <p:nvPr/>
        </p:nvSpPr>
        <p:spPr>
          <a:xfrm>
            <a:off x="2134694" y="4575588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186C750-BFAE-4926-AF76-E57A8C9C7024}"/>
              </a:ext>
            </a:extLst>
          </p:cNvPr>
          <p:cNvSpPr/>
          <p:nvPr/>
        </p:nvSpPr>
        <p:spPr>
          <a:xfrm>
            <a:off x="1035556" y="494196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5033958F-3244-4EA7-8226-68B084E79000}"/>
              </a:ext>
            </a:extLst>
          </p:cNvPr>
          <p:cNvSpPr/>
          <p:nvPr/>
        </p:nvSpPr>
        <p:spPr>
          <a:xfrm>
            <a:off x="1401935" y="494196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9C52256-89C9-4D0D-B0EB-686771834A3B}"/>
              </a:ext>
            </a:extLst>
          </p:cNvPr>
          <p:cNvSpPr/>
          <p:nvPr/>
        </p:nvSpPr>
        <p:spPr>
          <a:xfrm>
            <a:off x="1768315" y="494196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7605BC9C-D87E-4ECD-BC5F-8231B9538B03}"/>
              </a:ext>
            </a:extLst>
          </p:cNvPr>
          <p:cNvSpPr/>
          <p:nvPr/>
        </p:nvSpPr>
        <p:spPr>
          <a:xfrm>
            <a:off x="2134694" y="494196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E90E389-5A5C-4F94-898A-89A87C197762}"/>
              </a:ext>
            </a:extLst>
          </p:cNvPr>
          <p:cNvSpPr/>
          <p:nvPr/>
        </p:nvSpPr>
        <p:spPr>
          <a:xfrm>
            <a:off x="1035556" y="530834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1AFFD3E7-CFAB-4F47-9B25-088753AA4338}"/>
              </a:ext>
            </a:extLst>
          </p:cNvPr>
          <p:cNvSpPr/>
          <p:nvPr/>
        </p:nvSpPr>
        <p:spPr>
          <a:xfrm>
            <a:off x="1401935" y="530834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FF49B4DF-B44A-40E5-A01B-2A4CB151E248}"/>
              </a:ext>
            </a:extLst>
          </p:cNvPr>
          <p:cNvSpPr/>
          <p:nvPr/>
        </p:nvSpPr>
        <p:spPr>
          <a:xfrm>
            <a:off x="1768315" y="530834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276F8D50-6308-46AB-A0CB-083B49D0984F}"/>
              </a:ext>
            </a:extLst>
          </p:cNvPr>
          <p:cNvSpPr/>
          <p:nvPr/>
        </p:nvSpPr>
        <p:spPr>
          <a:xfrm>
            <a:off x="2134694" y="530834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A590E0C5-6DF9-410B-9FE3-0833E29DAC0A}"/>
              </a:ext>
            </a:extLst>
          </p:cNvPr>
          <p:cNvSpPr/>
          <p:nvPr/>
        </p:nvSpPr>
        <p:spPr>
          <a:xfrm>
            <a:off x="1035556" y="567472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EBB95942-BF33-4DAF-9714-1A599F518F7B}"/>
              </a:ext>
            </a:extLst>
          </p:cNvPr>
          <p:cNvSpPr/>
          <p:nvPr/>
        </p:nvSpPr>
        <p:spPr>
          <a:xfrm>
            <a:off x="1401935" y="567472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BE1002E3-1317-4451-A72C-ADA8DFAFE3A1}"/>
              </a:ext>
            </a:extLst>
          </p:cNvPr>
          <p:cNvSpPr/>
          <p:nvPr/>
        </p:nvSpPr>
        <p:spPr>
          <a:xfrm>
            <a:off x="1768315" y="567472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365EA20-880B-43B7-B4EA-03EB596DD0D3}"/>
              </a:ext>
            </a:extLst>
          </p:cNvPr>
          <p:cNvSpPr/>
          <p:nvPr/>
        </p:nvSpPr>
        <p:spPr>
          <a:xfrm>
            <a:off x="2134694" y="567472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D7C299EE-006B-45CF-AEF8-06B213D87DD5}"/>
              </a:ext>
            </a:extLst>
          </p:cNvPr>
          <p:cNvSpPr/>
          <p:nvPr/>
        </p:nvSpPr>
        <p:spPr>
          <a:xfrm>
            <a:off x="1035556" y="6041105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32A93EB2-1914-4A0E-BE15-735360EAA03A}"/>
              </a:ext>
            </a:extLst>
          </p:cNvPr>
          <p:cNvSpPr/>
          <p:nvPr/>
        </p:nvSpPr>
        <p:spPr>
          <a:xfrm>
            <a:off x="1401935" y="6041105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44F2DFE-7A61-4E76-B12C-7C26DD6C4824}"/>
              </a:ext>
            </a:extLst>
          </p:cNvPr>
          <p:cNvSpPr/>
          <p:nvPr/>
        </p:nvSpPr>
        <p:spPr>
          <a:xfrm>
            <a:off x="1768315" y="6041105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68" name="직사각형 7167">
            <a:extLst>
              <a:ext uri="{FF2B5EF4-FFF2-40B4-BE49-F238E27FC236}">
                <a16:creationId xmlns:a16="http://schemas.microsoft.com/office/drawing/2014/main" id="{37AABEA7-A38A-4603-A9FD-34A902C0D76D}"/>
              </a:ext>
            </a:extLst>
          </p:cNvPr>
          <p:cNvSpPr/>
          <p:nvPr/>
        </p:nvSpPr>
        <p:spPr>
          <a:xfrm>
            <a:off x="2134694" y="6041105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69" name="직사각형 7168">
            <a:extLst>
              <a:ext uri="{FF2B5EF4-FFF2-40B4-BE49-F238E27FC236}">
                <a16:creationId xmlns:a16="http://schemas.microsoft.com/office/drawing/2014/main" id="{8987D36B-3102-4B5F-BD9E-17535316EE42}"/>
              </a:ext>
            </a:extLst>
          </p:cNvPr>
          <p:cNvSpPr/>
          <p:nvPr/>
        </p:nvSpPr>
        <p:spPr>
          <a:xfrm>
            <a:off x="1035556" y="6407483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2" name="직사각형 7171">
            <a:extLst>
              <a:ext uri="{FF2B5EF4-FFF2-40B4-BE49-F238E27FC236}">
                <a16:creationId xmlns:a16="http://schemas.microsoft.com/office/drawing/2014/main" id="{4CB5DAED-81A0-4E29-83CC-025C8775E719}"/>
              </a:ext>
            </a:extLst>
          </p:cNvPr>
          <p:cNvSpPr/>
          <p:nvPr/>
        </p:nvSpPr>
        <p:spPr>
          <a:xfrm>
            <a:off x="1401935" y="6407483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3" name="직사각형 7172">
            <a:extLst>
              <a:ext uri="{FF2B5EF4-FFF2-40B4-BE49-F238E27FC236}">
                <a16:creationId xmlns:a16="http://schemas.microsoft.com/office/drawing/2014/main" id="{71D6FB6B-4C69-426C-B71F-AE6351A77231}"/>
              </a:ext>
            </a:extLst>
          </p:cNvPr>
          <p:cNvSpPr/>
          <p:nvPr/>
        </p:nvSpPr>
        <p:spPr>
          <a:xfrm>
            <a:off x="1768315" y="6407483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4" name="직사각형 7173">
            <a:extLst>
              <a:ext uri="{FF2B5EF4-FFF2-40B4-BE49-F238E27FC236}">
                <a16:creationId xmlns:a16="http://schemas.microsoft.com/office/drawing/2014/main" id="{6D3C4560-0B7B-4CDA-84CE-0252ECAFEAAD}"/>
              </a:ext>
            </a:extLst>
          </p:cNvPr>
          <p:cNvSpPr/>
          <p:nvPr/>
        </p:nvSpPr>
        <p:spPr>
          <a:xfrm>
            <a:off x="2134694" y="6407483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5" name="직사각형 7174">
            <a:extLst>
              <a:ext uri="{FF2B5EF4-FFF2-40B4-BE49-F238E27FC236}">
                <a16:creationId xmlns:a16="http://schemas.microsoft.com/office/drawing/2014/main" id="{54CC5B25-F5AA-4261-A940-1F710C19BBBD}"/>
              </a:ext>
            </a:extLst>
          </p:cNvPr>
          <p:cNvSpPr/>
          <p:nvPr/>
        </p:nvSpPr>
        <p:spPr>
          <a:xfrm>
            <a:off x="4299422" y="2049720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6" name="TextBox 7175">
            <a:extLst>
              <a:ext uri="{FF2B5EF4-FFF2-40B4-BE49-F238E27FC236}">
                <a16:creationId xmlns:a16="http://schemas.microsoft.com/office/drawing/2014/main" id="{E9E0A6BE-19B3-4ED4-A4E2-44FF641C8448}"/>
              </a:ext>
            </a:extLst>
          </p:cNvPr>
          <p:cNvSpPr txBox="1"/>
          <p:nvPr/>
        </p:nvSpPr>
        <p:spPr>
          <a:xfrm>
            <a:off x="4620872" y="1695718"/>
            <a:ext cx="40588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00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endParaRPr lang="ko-KR" altLang="en-US" sz="1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7" name="TextBox 7176">
            <a:extLst>
              <a:ext uri="{FF2B5EF4-FFF2-40B4-BE49-F238E27FC236}">
                <a16:creationId xmlns:a16="http://schemas.microsoft.com/office/drawing/2014/main" id="{E9FEF703-6641-4C41-9DDE-FFC294FB90A6}"/>
              </a:ext>
            </a:extLst>
          </p:cNvPr>
          <p:cNvSpPr txBox="1"/>
          <p:nvPr/>
        </p:nvSpPr>
        <p:spPr>
          <a:xfrm>
            <a:off x="3729917" y="1713890"/>
            <a:ext cx="8771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(1,1,4,4)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8" name="TextBox 7177">
            <a:extLst>
              <a:ext uri="{FF2B5EF4-FFF2-40B4-BE49-F238E27FC236}">
                <a16:creationId xmlns:a16="http://schemas.microsoft.com/office/drawing/2014/main" id="{BE488256-35A9-44E1-AE07-ECA05292A062}"/>
              </a:ext>
            </a:extLst>
          </p:cNvPr>
          <p:cNvSpPr txBox="1"/>
          <p:nvPr/>
        </p:nvSpPr>
        <p:spPr>
          <a:xfrm>
            <a:off x="6542507" y="1729311"/>
            <a:ext cx="62709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00">
                <a:solidFill>
                  <a:schemeClr val="tx1"/>
                </a:solidFill>
                <a:latin typeface="Consolas" panose="020B0609020204030204" pitchFamily="49" charset="0"/>
              </a:rPr>
              <a:t>filter</a:t>
            </a:r>
            <a:endParaRPr lang="ko-KR" altLang="en-US" sz="1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9" name="TextBox 7178">
            <a:extLst>
              <a:ext uri="{FF2B5EF4-FFF2-40B4-BE49-F238E27FC236}">
                <a16:creationId xmlns:a16="http://schemas.microsoft.com/office/drawing/2014/main" id="{DB83668A-57C3-4217-8DAC-1E7811E4427B}"/>
              </a:ext>
            </a:extLst>
          </p:cNvPr>
          <p:cNvSpPr txBox="1"/>
          <p:nvPr/>
        </p:nvSpPr>
        <p:spPr>
          <a:xfrm>
            <a:off x="6381281" y="1524252"/>
            <a:ext cx="8771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0" name="TextBox 7179">
            <a:extLst>
              <a:ext uri="{FF2B5EF4-FFF2-40B4-BE49-F238E27FC236}">
                <a16:creationId xmlns:a16="http://schemas.microsoft.com/office/drawing/2014/main" id="{F69073D1-1DF0-4E4F-9D93-6DEB641CD0E3}"/>
              </a:ext>
            </a:extLst>
          </p:cNvPr>
          <p:cNvSpPr txBox="1"/>
          <p:nvPr/>
        </p:nvSpPr>
        <p:spPr>
          <a:xfrm>
            <a:off x="8024727" y="1528464"/>
            <a:ext cx="8771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(1,1,3,3)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1" name="TextBox 7180">
            <a:extLst>
              <a:ext uri="{FF2B5EF4-FFF2-40B4-BE49-F238E27FC236}">
                <a16:creationId xmlns:a16="http://schemas.microsoft.com/office/drawing/2014/main" id="{23648955-7EFB-41AE-A5F1-5E74557329F9}"/>
              </a:ext>
            </a:extLst>
          </p:cNvPr>
          <p:cNvSpPr txBox="1"/>
          <p:nvPr/>
        </p:nvSpPr>
        <p:spPr>
          <a:xfrm>
            <a:off x="8384160" y="1748352"/>
            <a:ext cx="40588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1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2" name="직사각형 7181">
            <a:extLst>
              <a:ext uri="{FF2B5EF4-FFF2-40B4-BE49-F238E27FC236}">
                <a16:creationId xmlns:a16="http://schemas.microsoft.com/office/drawing/2014/main" id="{1B1504C8-0CF7-413F-AD51-A685636A613B}"/>
              </a:ext>
            </a:extLst>
          </p:cNvPr>
          <p:cNvSpPr/>
          <p:nvPr/>
        </p:nvSpPr>
        <p:spPr>
          <a:xfrm>
            <a:off x="4603170" y="2049720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3" name="직사각형 7182">
            <a:extLst>
              <a:ext uri="{FF2B5EF4-FFF2-40B4-BE49-F238E27FC236}">
                <a16:creationId xmlns:a16="http://schemas.microsoft.com/office/drawing/2014/main" id="{5A3D5FC2-A235-4C00-B1A3-54A599432D88}"/>
              </a:ext>
            </a:extLst>
          </p:cNvPr>
          <p:cNvSpPr/>
          <p:nvPr/>
        </p:nvSpPr>
        <p:spPr>
          <a:xfrm>
            <a:off x="4906917" y="2049720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4" name="직사각형 7183">
            <a:extLst>
              <a:ext uri="{FF2B5EF4-FFF2-40B4-BE49-F238E27FC236}">
                <a16:creationId xmlns:a16="http://schemas.microsoft.com/office/drawing/2014/main" id="{DA90CDBF-5ACA-491F-A54E-EC4E85511ADC}"/>
              </a:ext>
            </a:extLst>
          </p:cNvPr>
          <p:cNvSpPr/>
          <p:nvPr/>
        </p:nvSpPr>
        <p:spPr>
          <a:xfrm>
            <a:off x="5210665" y="2049720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5" name="직사각형 7184">
            <a:extLst>
              <a:ext uri="{FF2B5EF4-FFF2-40B4-BE49-F238E27FC236}">
                <a16:creationId xmlns:a16="http://schemas.microsoft.com/office/drawing/2014/main" id="{37FFB315-4C02-42C5-B540-D3F77A785A2B}"/>
              </a:ext>
            </a:extLst>
          </p:cNvPr>
          <p:cNvSpPr/>
          <p:nvPr/>
        </p:nvSpPr>
        <p:spPr>
          <a:xfrm>
            <a:off x="4299422" y="2348736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6" name="직사각형 7185">
            <a:extLst>
              <a:ext uri="{FF2B5EF4-FFF2-40B4-BE49-F238E27FC236}">
                <a16:creationId xmlns:a16="http://schemas.microsoft.com/office/drawing/2014/main" id="{E3B4BCCF-2C4A-4C95-B995-6A16D09EC55F}"/>
              </a:ext>
            </a:extLst>
          </p:cNvPr>
          <p:cNvSpPr/>
          <p:nvPr/>
        </p:nvSpPr>
        <p:spPr>
          <a:xfrm>
            <a:off x="4603170" y="2348736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7" name="직사각형 7186">
            <a:extLst>
              <a:ext uri="{FF2B5EF4-FFF2-40B4-BE49-F238E27FC236}">
                <a16:creationId xmlns:a16="http://schemas.microsoft.com/office/drawing/2014/main" id="{1DE99AFA-8B6E-42A0-B52A-A1B2D65D9292}"/>
              </a:ext>
            </a:extLst>
          </p:cNvPr>
          <p:cNvSpPr/>
          <p:nvPr/>
        </p:nvSpPr>
        <p:spPr>
          <a:xfrm>
            <a:off x="4906917" y="2348736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8" name="직사각형 7187">
            <a:extLst>
              <a:ext uri="{FF2B5EF4-FFF2-40B4-BE49-F238E27FC236}">
                <a16:creationId xmlns:a16="http://schemas.microsoft.com/office/drawing/2014/main" id="{222E8DAC-6C9B-4B02-BB72-50A4CEA4B984}"/>
              </a:ext>
            </a:extLst>
          </p:cNvPr>
          <p:cNvSpPr/>
          <p:nvPr/>
        </p:nvSpPr>
        <p:spPr>
          <a:xfrm>
            <a:off x="5210665" y="2348736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9" name="직사각형 7188">
            <a:extLst>
              <a:ext uri="{FF2B5EF4-FFF2-40B4-BE49-F238E27FC236}">
                <a16:creationId xmlns:a16="http://schemas.microsoft.com/office/drawing/2014/main" id="{BADE3661-CF9B-4A2E-A48D-5A3CAFB958AA}"/>
              </a:ext>
            </a:extLst>
          </p:cNvPr>
          <p:cNvSpPr/>
          <p:nvPr/>
        </p:nvSpPr>
        <p:spPr>
          <a:xfrm>
            <a:off x="4299422" y="2647751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0" name="직사각형 7189">
            <a:extLst>
              <a:ext uri="{FF2B5EF4-FFF2-40B4-BE49-F238E27FC236}">
                <a16:creationId xmlns:a16="http://schemas.microsoft.com/office/drawing/2014/main" id="{8D4C6BAD-8E0D-4B25-B428-3BF7ABDFEEA8}"/>
              </a:ext>
            </a:extLst>
          </p:cNvPr>
          <p:cNvSpPr/>
          <p:nvPr/>
        </p:nvSpPr>
        <p:spPr>
          <a:xfrm>
            <a:off x="4603170" y="2647751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1" name="직사각형 7190">
            <a:extLst>
              <a:ext uri="{FF2B5EF4-FFF2-40B4-BE49-F238E27FC236}">
                <a16:creationId xmlns:a16="http://schemas.microsoft.com/office/drawing/2014/main" id="{C16749D1-9895-4304-9779-56653E3EBFAA}"/>
              </a:ext>
            </a:extLst>
          </p:cNvPr>
          <p:cNvSpPr/>
          <p:nvPr/>
        </p:nvSpPr>
        <p:spPr>
          <a:xfrm>
            <a:off x="4906917" y="2647751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2" name="직사각형 7191">
            <a:extLst>
              <a:ext uri="{FF2B5EF4-FFF2-40B4-BE49-F238E27FC236}">
                <a16:creationId xmlns:a16="http://schemas.microsoft.com/office/drawing/2014/main" id="{E49A5A3C-9A9F-45FF-81E0-EE26339FCD92}"/>
              </a:ext>
            </a:extLst>
          </p:cNvPr>
          <p:cNvSpPr/>
          <p:nvPr/>
        </p:nvSpPr>
        <p:spPr>
          <a:xfrm>
            <a:off x="5210665" y="2647751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3" name="직사각형 7192">
            <a:extLst>
              <a:ext uri="{FF2B5EF4-FFF2-40B4-BE49-F238E27FC236}">
                <a16:creationId xmlns:a16="http://schemas.microsoft.com/office/drawing/2014/main" id="{2CA39859-8CDF-452A-815E-389E652E3F6E}"/>
              </a:ext>
            </a:extLst>
          </p:cNvPr>
          <p:cNvSpPr/>
          <p:nvPr/>
        </p:nvSpPr>
        <p:spPr>
          <a:xfrm>
            <a:off x="4299422" y="2946766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4" name="직사각형 7193">
            <a:extLst>
              <a:ext uri="{FF2B5EF4-FFF2-40B4-BE49-F238E27FC236}">
                <a16:creationId xmlns:a16="http://schemas.microsoft.com/office/drawing/2014/main" id="{366A5EAC-97B0-408B-9CBA-2B9ED2AFBB17}"/>
              </a:ext>
            </a:extLst>
          </p:cNvPr>
          <p:cNvSpPr/>
          <p:nvPr/>
        </p:nvSpPr>
        <p:spPr>
          <a:xfrm>
            <a:off x="4603170" y="2946766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5" name="직사각형 7194">
            <a:extLst>
              <a:ext uri="{FF2B5EF4-FFF2-40B4-BE49-F238E27FC236}">
                <a16:creationId xmlns:a16="http://schemas.microsoft.com/office/drawing/2014/main" id="{7AD27A86-2F8C-4329-8F57-FB5EF2C8F985}"/>
              </a:ext>
            </a:extLst>
          </p:cNvPr>
          <p:cNvSpPr/>
          <p:nvPr/>
        </p:nvSpPr>
        <p:spPr>
          <a:xfrm>
            <a:off x="4906917" y="2946766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6" name="직사각형 7195">
            <a:extLst>
              <a:ext uri="{FF2B5EF4-FFF2-40B4-BE49-F238E27FC236}">
                <a16:creationId xmlns:a16="http://schemas.microsoft.com/office/drawing/2014/main" id="{140B0591-156E-426A-A4BE-732926E1C10C}"/>
              </a:ext>
            </a:extLst>
          </p:cNvPr>
          <p:cNvSpPr/>
          <p:nvPr/>
        </p:nvSpPr>
        <p:spPr>
          <a:xfrm>
            <a:off x="5210665" y="2946766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7" name="직사각형 7196">
            <a:extLst>
              <a:ext uri="{FF2B5EF4-FFF2-40B4-BE49-F238E27FC236}">
                <a16:creationId xmlns:a16="http://schemas.microsoft.com/office/drawing/2014/main" id="{E86A101B-C8E3-4C3C-AD13-EDD55A47A2E6}"/>
              </a:ext>
            </a:extLst>
          </p:cNvPr>
          <p:cNvSpPr/>
          <p:nvPr/>
        </p:nvSpPr>
        <p:spPr>
          <a:xfrm>
            <a:off x="6591241" y="2060372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8" name="직사각형 7197">
            <a:extLst>
              <a:ext uri="{FF2B5EF4-FFF2-40B4-BE49-F238E27FC236}">
                <a16:creationId xmlns:a16="http://schemas.microsoft.com/office/drawing/2014/main" id="{8D43EEF4-D0A5-4524-9286-FC1F0C03D45F}"/>
              </a:ext>
            </a:extLst>
          </p:cNvPr>
          <p:cNvSpPr/>
          <p:nvPr/>
        </p:nvSpPr>
        <p:spPr>
          <a:xfrm>
            <a:off x="6894989" y="2060372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9" name="직사각형 7198">
            <a:extLst>
              <a:ext uri="{FF2B5EF4-FFF2-40B4-BE49-F238E27FC236}">
                <a16:creationId xmlns:a16="http://schemas.microsoft.com/office/drawing/2014/main" id="{CB081276-A836-46D1-A22C-BC17D400DA3B}"/>
              </a:ext>
            </a:extLst>
          </p:cNvPr>
          <p:cNvSpPr/>
          <p:nvPr/>
        </p:nvSpPr>
        <p:spPr>
          <a:xfrm>
            <a:off x="6591241" y="2359388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0" name="직사각형 7199">
            <a:extLst>
              <a:ext uri="{FF2B5EF4-FFF2-40B4-BE49-F238E27FC236}">
                <a16:creationId xmlns:a16="http://schemas.microsoft.com/office/drawing/2014/main" id="{9FA70A77-7786-4B61-A5B5-2D460B320233}"/>
              </a:ext>
            </a:extLst>
          </p:cNvPr>
          <p:cNvSpPr/>
          <p:nvPr/>
        </p:nvSpPr>
        <p:spPr>
          <a:xfrm>
            <a:off x="6894989" y="2359388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1" name="직사각형 7200">
            <a:extLst>
              <a:ext uri="{FF2B5EF4-FFF2-40B4-BE49-F238E27FC236}">
                <a16:creationId xmlns:a16="http://schemas.microsoft.com/office/drawing/2014/main" id="{BA84898B-F15A-440A-B3F6-BF890410AB28}"/>
              </a:ext>
            </a:extLst>
          </p:cNvPr>
          <p:cNvSpPr/>
          <p:nvPr/>
        </p:nvSpPr>
        <p:spPr>
          <a:xfrm>
            <a:off x="8103446" y="2054453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2" name="직사각형 7201">
            <a:extLst>
              <a:ext uri="{FF2B5EF4-FFF2-40B4-BE49-F238E27FC236}">
                <a16:creationId xmlns:a16="http://schemas.microsoft.com/office/drawing/2014/main" id="{1B369BD8-0415-493B-BC13-DC140A85197D}"/>
              </a:ext>
            </a:extLst>
          </p:cNvPr>
          <p:cNvSpPr/>
          <p:nvPr/>
        </p:nvSpPr>
        <p:spPr>
          <a:xfrm>
            <a:off x="8407193" y="2054453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3" name="직사각형 7202">
            <a:extLst>
              <a:ext uri="{FF2B5EF4-FFF2-40B4-BE49-F238E27FC236}">
                <a16:creationId xmlns:a16="http://schemas.microsoft.com/office/drawing/2014/main" id="{9B4B0FB1-FEFC-4518-90A5-E36DCDCE0EFC}"/>
              </a:ext>
            </a:extLst>
          </p:cNvPr>
          <p:cNvSpPr/>
          <p:nvPr/>
        </p:nvSpPr>
        <p:spPr>
          <a:xfrm>
            <a:off x="8710941" y="2054453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4" name="직사각형 7203">
            <a:extLst>
              <a:ext uri="{FF2B5EF4-FFF2-40B4-BE49-F238E27FC236}">
                <a16:creationId xmlns:a16="http://schemas.microsoft.com/office/drawing/2014/main" id="{DB3564B0-347D-4BE5-9F96-BD6A5F170F5E}"/>
              </a:ext>
            </a:extLst>
          </p:cNvPr>
          <p:cNvSpPr/>
          <p:nvPr/>
        </p:nvSpPr>
        <p:spPr>
          <a:xfrm>
            <a:off x="8103446" y="2353468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5" name="직사각형 7204">
            <a:extLst>
              <a:ext uri="{FF2B5EF4-FFF2-40B4-BE49-F238E27FC236}">
                <a16:creationId xmlns:a16="http://schemas.microsoft.com/office/drawing/2014/main" id="{380B9132-209D-47E4-A8B1-41F2A0EEC4B0}"/>
              </a:ext>
            </a:extLst>
          </p:cNvPr>
          <p:cNvSpPr/>
          <p:nvPr/>
        </p:nvSpPr>
        <p:spPr>
          <a:xfrm>
            <a:off x="8407193" y="2353468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6" name="직사각형 7205">
            <a:extLst>
              <a:ext uri="{FF2B5EF4-FFF2-40B4-BE49-F238E27FC236}">
                <a16:creationId xmlns:a16="http://schemas.microsoft.com/office/drawing/2014/main" id="{E5039D3A-0045-45F6-95B3-D64F5150DA38}"/>
              </a:ext>
            </a:extLst>
          </p:cNvPr>
          <p:cNvSpPr/>
          <p:nvPr/>
        </p:nvSpPr>
        <p:spPr>
          <a:xfrm>
            <a:off x="8710941" y="2353468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7" name="직사각형 7206">
            <a:extLst>
              <a:ext uri="{FF2B5EF4-FFF2-40B4-BE49-F238E27FC236}">
                <a16:creationId xmlns:a16="http://schemas.microsoft.com/office/drawing/2014/main" id="{C06B171F-CC7C-4738-AFAA-9C3353D3169E}"/>
              </a:ext>
            </a:extLst>
          </p:cNvPr>
          <p:cNvSpPr/>
          <p:nvPr/>
        </p:nvSpPr>
        <p:spPr>
          <a:xfrm>
            <a:off x="8103446" y="2652483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8" name="직사각형 7207">
            <a:extLst>
              <a:ext uri="{FF2B5EF4-FFF2-40B4-BE49-F238E27FC236}">
                <a16:creationId xmlns:a16="http://schemas.microsoft.com/office/drawing/2014/main" id="{8BFAFE44-25DD-4B0C-9DBF-E45EF72AF38E}"/>
              </a:ext>
            </a:extLst>
          </p:cNvPr>
          <p:cNvSpPr/>
          <p:nvPr/>
        </p:nvSpPr>
        <p:spPr>
          <a:xfrm>
            <a:off x="8407193" y="2652483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9" name="직사각형 7208">
            <a:extLst>
              <a:ext uri="{FF2B5EF4-FFF2-40B4-BE49-F238E27FC236}">
                <a16:creationId xmlns:a16="http://schemas.microsoft.com/office/drawing/2014/main" id="{EA7B0B10-E317-4181-AA69-7014FA7714DC}"/>
              </a:ext>
            </a:extLst>
          </p:cNvPr>
          <p:cNvSpPr/>
          <p:nvPr/>
        </p:nvSpPr>
        <p:spPr>
          <a:xfrm>
            <a:off x="8710941" y="2652483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10" name="직사각형 7209">
            <a:extLst>
              <a:ext uri="{FF2B5EF4-FFF2-40B4-BE49-F238E27FC236}">
                <a16:creationId xmlns:a16="http://schemas.microsoft.com/office/drawing/2014/main" id="{73F37678-3E99-49BB-9534-8B03F1A6C7A7}"/>
              </a:ext>
            </a:extLst>
          </p:cNvPr>
          <p:cNvSpPr/>
          <p:nvPr/>
        </p:nvSpPr>
        <p:spPr>
          <a:xfrm>
            <a:off x="6592247" y="2060372"/>
            <a:ext cx="606490" cy="60276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11" name="직사각형 7210">
            <a:extLst>
              <a:ext uri="{FF2B5EF4-FFF2-40B4-BE49-F238E27FC236}">
                <a16:creationId xmlns:a16="http://schemas.microsoft.com/office/drawing/2014/main" id="{A0DFE9C4-CDD9-41A9-BC1D-A3C45E91158C}"/>
              </a:ext>
            </a:extLst>
          </p:cNvPr>
          <p:cNvSpPr/>
          <p:nvPr/>
        </p:nvSpPr>
        <p:spPr>
          <a:xfrm>
            <a:off x="4906917" y="2666673"/>
            <a:ext cx="575181" cy="57911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14" name="TextBox 7213">
            <a:extLst>
              <a:ext uri="{FF2B5EF4-FFF2-40B4-BE49-F238E27FC236}">
                <a16:creationId xmlns:a16="http://schemas.microsoft.com/office/drawing/2014/main" id="{D806A74A-FDD3-478E-B6E8-62C364424C1E}"/>
              </a:ext>
            </a:extLst>
          </p:cNvPr>
          <p:cNvSpPr txBox="1"/>
          <p:nvPr/>
        </p:nvSpPr>
        <p:spPr>
          <a:xfrm>
            <a:off x="2690160" y="4758777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5650CFD2-36C0-4E86-8D7A-1070BFAAA05B}"/>
              </a:ext>
            </a:extLst>
          </p:cNvPr>
          <p:cNvSpPr/>
          <p:nvPr/>
        </p:nvSpPr>
        <p:spPr>
          <a:xfrm>
            <a:off x="3381974" y="439239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C9D36270-08B7-483B-AED0-AE8D0C342FE0}"/>
              </a:ext>
            </a:extLst>
          </p:cNvPr>
          <p:cNvSpPr/>
          <p:nvPr/>
        </p:nvSpPr>
        <p:spPr>
          <a:xfrm>
            <a:off x="3381974" y="475877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0D83B36D-C93C-448F-9A33-89A04F2EE7FD}"/>
              </a:ext>
            </a:extLst>
          </p:cNvPr>
          <p:cNvSpPr/>
          <p:nvPr/>
        </p:nvSpPr>
        <p:spPr>
          <a:xfrm>
            <a:off x="3381974" y="512515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46F9B6E3-5D69-4303-B793-F47140E771D9}"/>
              </a:ext>
            </a:extLst>
          </p:cNvPr>
          <p:cNvSpPr/>
          <p:nvPr/>
        </p:nvSpPr>
        <p:spPr>
          <a:xfrm>
            <a:off x="3381974" y="5491535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15" name="TextBox 7214">
            <a:extLst>
              <a:ext uri="{FF2B5EF4-FFF2-40B4-BE49-F238E27FC236}">
                <a16:creationId xmlns:a16="http://schemas.microsoft.com/office/drawing/2014/main" id="{E17CE2C0-F623-4805-9151-A4694AD0B874}"/>
              </a:ext>
            </a:extLst>
          </p:cNvPr>
          <p:cNvSpPr txBox="1"/>
          <p:nvPr/>
        </p:nvSpPr>
        <p:spPr>
          <a:xfrm>
            <a:off x="1555748" y="2527315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col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5D15095E-E233-4E7E-ABD3-B596AABDEB2A}"/>
              </a:ext>
            </a:extLst>
          </p:cNvPr>
          <p:cNvSpPr txBox="1"/>
          <p:nvPr/>
        </p:nvSpPr>
        <p:spPr>
          <a:xfrm>
            <a:off x="3218033" y="3455705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col_W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C14E8D4A-2D45-490E-AA73-919F086EAA26}"/>
              </a:ext>
            </a:extLst>
          </p:cNvPr>
          <p:cNvSpPr/>
          <p:nvPr/>
        </p:nvSpPr>
        <p:spPr>
          <a:xfrm>
            <a:off x="5061973" y="3561619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6725DAD8-5DF3-4F47-B839-C80B07DF8326}"/>
              </a:ext>
            </a:extLst>
          </p:cNvPr>
          <p:cNvSpPr/>
          <p:nvPr/>
        </p:nvSpPr>
        <p:spPr>
          <a:xfrm>
            <a:off x="5061973" y="3927998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67AAF65C-0290-420D-9379-CF4932840AA7}"/>
              </a:ext>
            </a:extLst>
          </p:cNvPr>
          <p:cNvSpPr/>
          <p:nvPr/>
        </p:nvSpPr>
        <p:spPr>
          <a:xfrm>
            <a:off x="5061973" y="4294378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9711A04E-7EF2-4CFA-8EDD-761E97B9A8B9}"/>
              </a:ext>
            </a:extLst>
          </p:cNvPr>
          <p:cNvSpPr/>
          <p:nvPr/>
        </p:nvSpPr>
        <p:spPr>
          <a:xfrm>
            <a:off x="5061973" y="466075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2AD43829-51E0-435B-A246-8A6FC00CA986}"/>
              </a:ext>
            </a:extLst>
          </p:cNvPr>
          <p:cNvSpPr/>
          <p:nvPr/>
        </p:nvSpPr>
        <p:spPr>
          <a:xfrm>
            <a:off x="5061973" y="502713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7186142E-A8B3-40D0-A465-94AD253517FF}"/>
              </a:ext>
            </a:extLst>
          </p:cNvPr>
          <p:cNvSpPr/>
          <p:nvPr/>
        </p:nvSpPr>
        <p:spPr>
          <a:xfrm>
            <a:off x="5061973" y="5393515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A2350D15-F064-484D-B39B-854ABFEBE330}"/>
              </a:ext>
            </a:extLst>
          </p:cNvPr>
          <p:cNvSpPr/>
          <p:nvPr/>
        </p:nvSpPr>
        <p:spPr>
          <a:xfrm>
            <a:off x="5061973" y="5759895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E53ABD49-FED7-4A7D-809B-027E8F3CE89C}"/>
              </a:ext>
            </a:extLst>
          </p:cNvPr>
          <p:cNvSpPr/>
          <p:nvPr/>
        </p:nvSpPr>
        <p:spPr>
          <a:xfrm>
            <a:off x="5061973" y="6126274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DE5F3623-50F2-4F7A-B26B-CB7FE8864552}"/>
              </a:ext>
            </a:extLst>
          </p:cNvPr>
          <p:cNvSpPr/>
          <p:nvPr/>
        </p:nvSpPr>
        <p:spPr>
          <a:xfrm>
            <a:off x="5061973" y="6492652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88287202-147E-4616-8425-4348BD317C8D}"/>
              </a:ext>
            </a:extLst>
          </p:cNvPr>
          <p:cNvSpPr txBox="1"/>
          <p:nvPr/>
        </p:nvSpPr>
        <p:spPr>
          <a:xfrm>
            <a:off x="4174452" y="4856626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172B82F1-83BB-40D1-8500-2EA1E9DFC982}"/>
              </a:ext>
            </a:extLst>
          </p:cNvPr>
          <p:cNvSpPr txBox="1"/>
          <p:nvPr/>
        </p:nvSpPr>
        <p:spPr>
          <a:xfrm>
            <a:off x="5686804" y="4863545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7B937F71-02C3-4FA9-B14D-66225BCB7E6C}"/>
              </a:ext>
            </a:extLst>
          </p:cNvPr>
          <p:cNvSpPr/>
          <p:nvPr/>
        </p:nvSpPr>
        <p:spPr>
          <a:xfrm>
            <a:off x="6316194" y="3561620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821A30EB-63DD-4B5C-B0DD-8AE94383CE09}"/>
              </a:ext>
            </a:extLst>
          </p:cNvPr>
          <p:cNvSpPr/>
          <p:nvPr/>
        </p:nvSpPr>
        <p:spPr>
          <a:xfrm>
            <a:off x="6316194" y="3927999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172EBEB5-FA4B-4832-8C92-56209FB80C79}"/>
              </a:ext>
            </a:extLst>
          </p:cNvPr>
          <p:cNvSpPr/>
          <p:nvPr/>
        </p:nvSpPr>
        <p:spPr>
          <a:xfrm>
            <a:off x="6316194" y="4294379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1E125707-3BAD-4179-A9B4-A515A4EC87EF}"/>
              </a:ext>
            </a:extLst>
          </p:cNvPr>
          <p:cNvSpPr/>
          <p:nvPr/>
        </p:nvSpPr>
        <p:spPr>
          <a:xfrm>
            <a:off x="6316194" y="4660758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C64E42BF-1A52-4351-BE17-43013BE07904}"/>
              </a:ext>
            </a:extLst>
          </p:cNvPr>
          <p:cNvSpPr/>
          <p:nvPr/>
        </p:nvSpPr>
        <p:spPr>
          <a:xfrm>
            <a:off x="6316194" y="502713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DCE02AAE-2619-45DA-BEAD-2934C565EC19}"/>
              </a:ext>
            </a:extLst>
          </p:cNvPr>
          <p:cNvSpPr/>
          <p:nvPr/>
        </p:nvSpPr>
        <p:spPr>
          <a:xfrm>
            <a:off x="6316194" y="539351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4AD9F124-9420-423E-B876-5BED5C875C3F}"/>
              </a:ext>
            </a:extLst>
          </p:cNvPr>
          <p:cNvSpPr/>
          <p:nvPr/>
        </p:nvSpPr>
        <p:spPr>
          <a:xfrm>
            <a:off x="6316194" y="575989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4EC21702-A66F-43AB-B6CF-313BAA455EC3}"/>
              </a:ext>
            </a:extLst>
          </p:cNvPr>
          <p:cNvSpPr/>
          <p:nvPr/>
        </p:nvSpPr>
        <p:spPr>
          <a:xfrm>
            <a:off x="6316194" y="6126275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5519B6F1-9C8F-47F7-BA38-497B0B8D2F04}"/>
              </a:ext>
            </a:extLst>
          </p:cNvPr>
          <p:cNvSpPr/>
          <p:nvPr/>
        </p:nvSpPr>
        <p:spPr>
          <a:xfrm>
            <a:off x="6316194" y="6492653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FF8BCFD6-1B68-4321-892F-4D9878F05946}"/>
              </a:ext>
            </a:extLst>
          </p:cNvPr>
          <p:cNvSpPr txBox="1"/>
          <p:nvPr/>
        </p:nvSpPr>
        <p:spPr>
          <a:xfrm>
            <a:off x="6978684" y="4881793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98763490-1F4B-4C48-AD9A-7D3275F8F73D}"/>
              </a:ext>
            </a:extLst>
          </p:cNvPr>
          <p:cNvSpPr/>
          <p:nvPr/>
        </p:nvSpPr>
        <p:spPr>
          <a:xfrm>
            <a:off x="7550706" y="3554869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C8765A4F-FADA-4CF9-8898-7A43187C5670}"/>
              </a:ext>
            </a:extLst>
          </p:cNvPr>
          <p:cNvSpPr/>
          <p:nvPr/>
        </p:nvSpPr>
        <p:spPr>
          <a:xfrm>
            <a:off x="7550706" y="3921248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5FE4366A-9EBC-4CB0-B153-5F0DB1BD84F9}"/>
              </a:ext>
            </a:extLst>
          </p:cNvPr>
          <p:cNvSpPr/>
          <p:nvPr/>
        </p:nvSpPr>
        <p:spPr>
          <a:xfrm>
            <a:off x="7550706" y="4287628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F383EE59-297D-493B-A7FD-D451AE4DB48B}"/>
              </a:ext>
            </a:extLst>
          </p:cNvPr>
          <p:cNvSpPr/>
          <p:nvPr/>
        </p:nvSpPr>
        <p:spPr>
          <a:xfrm>
            <a:off x="7550706" y="465400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95EB5790-340B-48EB-8CCE-318FC04B6352}"/>
              </a:ext>
            </a:extLst>
          </p:cNvPr>
          <p:cNvSpPr/>
          <p:nvPr/>
        </p:nvSpPr>
        <p:spPr>
          <a:xfrm>
            <a:off x="7550706" y="502038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CCD3522E-32B1-4D97-95F8-294F9DDC9E92}"/>
              </a:ext>
            </a:extLst>
          </p:cNvPr>
          <p:cNvSpPr/>
          <p:nvPr/>
        </p:nvSpPr>
        <p:spPr>
          <a:xfrm>
            <a:off x="7550706" y="5386765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9D1BAAC8-BF9A-48A5-B7D9-FE7A6BC2FB4E}"/>
              </a:ext>
            </a:extLst>
          </p:cNvPr>
          <p:cNvSpPr/>
          <p:nvPr/>
        </p:nvSpPr>
        <p:spPr>
          <a:xfrm>
            <a:off x="7550706" y="5753145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C569BF54-8413-49E6-9C63-DA6AB9DF5A12}"/>
              </a:ext>
            </a:extLst>
          </p:cNvPr>
          <p:cNvSpPr/>
          <p:nvPr/>
        </p:nvSpPr>
        <p:spPr>
          <a:xfrm>
            <a:off x="7550706" y="6119524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64A1B38E-68CB-4DD5-8480-521A4E263E2A}"/>
              </a:ext>
            </a:extLst>
          </p:cNvPr>
          <p:cNvSpPr/>
          <p:nvPr/>
        </p:nvSpPr>
        <p:spPr>
          <a:xfrm>
            <a:off x="7550706" y="6485902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46301F24-B551-411D-A352-4417DD1E1FC5}"/>
              </a:ext>
            </a:extLst>
          </p:cNvPr>
          <p:cNvSpPr txBox="1"/>
          <p:nvPr/>
        </p:nvSpPr>
        <p:spPr>
          <a:xfrm>
            <a:off x="1280171" y="2989998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(9, 4)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293662EB-FFA3-467C-8ED1-82895F9F589A}"/>
              </a:ext>
            </a:extLst>
          </p:cNvPr>
          <p:cNvSpPr txBox="1"/>
          <p:nvPr/>
        </p:nvSpPr>
        <p:spPr>
          <a:xfrm>
            <a:off x="3112531" y="3947953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(4, 1)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5267BCA0-5CE9-41E4-8E29-8247924DC312}"/>
              </a:ext>
            </a:extLst>
          </p:cNvPr>
          <p:cNvSpPr txBox="1"/>
          <p:nvPr/>
        </p:nvSpPr>
        <p:spPr>
          <a:xfrm>
            <a:off x="4813918" y="3216675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(9, 1)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FD9CCF49-6FE6-4931-95E4-619F60BC6B79}"/>
              </a:ext>
            </a:extLst>
          </p:cNvPr>
          <p:cNvSpPr txBox="1"/>
          <p:nvPr/>
        </p:nvSpPr>
        <p:spPr>
          <a:xfrm>
            <a:off x="7028051" y="3141581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(9, 1)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216" name="그룹 7215">
            <a:extLst>
              <a:ext uri="{FF2B5EF4-FFF2-40B4-BE49-F238E27FC236}">
                <a16:creationId xmlns:a16="http://schemas.microsoft.com/office/drawing/2014/main" id="{B05341C2-51F5-4B4E-8CD6-DC4BB4F13DF1}"/>
              </a:ext>
            </a:extLst>
          </p:cNvPr>
          <p:cNvGrpSpPr/>
          <p:nvPr/>
        </p:nvGrpSpPr>
        <p:grpSpPr>
          <a:xfrm>
            <a:off x="8826618" y="4457806"/>
            <a:ext cx="1465133" cy="1478528"/>
            <a:chOff x="8963061" y="4540055"/>
            <a:chExt cx="1137283" cy="1147681"/>
          </a:xfrm>
        </p:grpSpPr>
        <p:sp>
          <p:nvSpPr>
            <p:cNvPr id="206" name="직사각형 205">
              <a:extLst>
                <a:ext uri="{FF2B5EF4-FFF2-40B4-BE49-F238E27FC236}">
                  <a16:creationId xmlns:a16="http://schemas.microsoft.com/office/drawing/2014/main" id="{64C0A4C1-2051-4AB3-99F4-A2B232A70903}"/>
                </a:ext>
              </a:extLst>
            </p:cNvPr>
            <p:cNvSpPr/>
            <p:nvPr/>
          </p:nvSpPr>
          <p:spPr>
            <a:xfrm>
              <a:off x="8963061" y="4540055"/>
              <a:ext cx="1137283" cy="114768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5" name="직사각형 204">
              <a:extLst>
                <a:ext uri="{FF2B5EF4-FFF2-40B4-BE49-F238E27FC236}">
                  <a16:creationId xmlns:a16="http://schemas.microsoft.com/office/drawing/2014/main" id="{D10B16A8-8A1C-49DF-BC8F-C670BB909350}"/>
                </a:ext>
              </a:extLst>
            </p:cNvPr>
            <p:cNvSpPr/>
            <p:nvPr/>
          </p:nvSpPr>
          <p:spPr>
            <a:xfrm>
              <a:off x="9014689" y="4612633"/>
              <a:ext cx="1024750" cy="100474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6" name="직사각형 195">
              <a:extLst>
                <a:ext uri="{FF2B5EF4-FFF2-40B4-BE49-F238E27FC236}">
                  <a16:creationId xmlns:a16="http://schemas.microsoft.com/office/drawing/2014/main" id="{56AF840C-F709-488E-B0F8-807555F66824}"/>
                </a:ext>
              </a:extLst>
            </p:cNvPr>
            <p:cNvSpPr/>
            <p:nvPr/>
          </p:nvSpPr>
          <p:spPr>
            <a:xfrm>
              <a:off x="9076569" y="4665271"/>
              <a:ext cx="303748" cy="3037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7" name="직사각형 196">
              <a:extLst>
                <a:ext uri="{FF2B5EF4-FFF2-40B4-BE49-F238E27FC236}">
                  <a16:creationId xmlns:a16="http://schemas.microsoft.com/office/drawing/2014/main" id="{D08765C3-F9A8-4C3F-8878-3E07AD3CB847}"/>
                </a:ext>
              </a:extLst>
            </p:cNvPr>
            <p:cNvSpPr/>
            <p:nvPr/>
          </p:nvSpPr>
          <p:spPr>
            <a:xfrm>
              <a:off x="9380316" y="4665271"/>
              <a:ext cx="303748" cy="3037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17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8" name="직사각형 197">
              <a:extLst>
                <a:ext uri="{FF2B5EF4-FFF2-40B4-BE49-F238E27FC236}">
                  <a16:creationId xmlns:a16="http://schemas.microsoft.com/office/drawing/2014/main" id="{8ABA71FD-A979-46D3-A3E8-3446E262D8E3}"/>
                </a:ext>
              </a:extLst>
            </p:cNvPr>
            <p:cNvSpPr/>
            <p:nvPr/>
          </p:nvSpPr>
          <p:spPr>
            <a:xfrm>
              <a:off x="9684064" y="4665271"/>
              <a:ext cx="303748" cy="3037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21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9" name="직사각형 198">
              <a:extLst>
                <a:ext uri="{FF2B5EF4-FFF2-40B4-BE49-F238E27FC236}">
                  <a16:creationId xmlns:a16="http://schemas.microsoft.com/office/drawing/2014/main" id="{A3353B05-F74A-4CD3-9D0E-AAB14B9700D4}"/>
                </a:ext>
              </a:extLst>
            </p:cNvPr>
            <p:cNvSpPr/>
            <p:nvPr/>
          </p:nvSpPr>
          <p:spPr>
            <a:xfrm>
              <a:off x="9076569" y="4964286"/>
              <a:ext cx="303748" cy="3037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29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0" name="직사각형 199">
              <a:extLst>
                <a:ext uri="{FF2B5EF4-FFF2-40B4-BE49-F238E27FC236}">
                  <a16:creationId xmlns:a16="http://schemas.microsoft.com/office/drawing/2014/main" id="{F6A1FBBE-4333-4F1A-8532-AA0B2B27DCD1}"/>
                </a:ext>
              </a:extLst>
            </p:cNvPr>
            <p:cNvSpPr/>
            <p:nvPr/>
          </p:nvSpPr>
          <p:spPr>
            <a:xfrm>
              <a:off x="9380316" y="4964286"/>
              <a:ext cx="303748" cy="3037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1" name="직사각형 200">
              <a:extLst>
                <a:ext uri="{FF2B5EF4-FFF2-40B4-BE49-F238E27FC236}">
                  <a16:creationId xmlns:a16="http://schemas.microsoft.com/office/drawing/2014/main" id="{DE1E533F-C890-47E8-A443-9DB8285EA231}"/>
                </a:ext>
              </a:extLst>
            </p:cNvPr>
            <p:cNvSpPr/>
            <p:nvPr/>
          </p:nvSpPr>
          <p:spPr>
            <a:xfrm>
              <a:off x="9684064" y="4964286"/>
              <a:ext cx="303748" cy="3037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37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2" name="직사각형 201">
              <a:extLst>
                <a:ext uri="{FF2B5EF4-FFF2-40B4-BE49-F238E27FC236}">
                  <a16:creationId xmlns:a16="http://schemas.microsoft.com/office/drawing/2014/main" id="{013AF01E-F537-4432-8AB7-26DDA314B43F}"/>
                </a:ext>
              </a:extLst>
            </p:cNvPr>
            <p:cNvSpPr/>
            <p:nvPr/>
          </p:nvSpPr>
          <p:spPr>
            <a:xfrm>
              <a:off x="9076569" y="5263301"/>
              <a:ext cx="303748" cy="3037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93039830-E8FC-4186-AE82-DF317396BCD6}"/>
                </a:ext>
              </a:extLst>
            </p:cNvPr>
            <p:cNvSpPr/>
            <p:nvPr/>
          </p:nvSpPr>
          <p:spPr>
            <a:xfrm>
              <a:off x="9380316" y="5263301"/>
              <a:ext cx="303748" cy="3037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49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90EBFCA0-4F73-4E17-83CC-2FB14E7A7D7F}"/>
                </a:ext>
              </a:extLst>
            </p:cNvPr>
            <p:cNvSpPr/>
            <p:nvPr/>
          </p:nvSpPr>
          <p:spPr>
            <a:xfrm>
              <a:off x="9684064" y="5263301"/>
              <a:ext cx="303748" cy="3037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53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7217" name="화살표: 오른쪽 7216">
            <a:extLst>
              <a:ext uri="{FF2B5EF4-FFF2-40B4-BE49-F238E27FC236}">
                <a16:creationId xmlns:a16="http://schemas.microsoft.com/office/drawing/2014/main" id="{3484DAA8-0680-4B53-B353-B9563072A22D}"/>
              </a:ext>
            </a:extLst>
          </p:cNvPr>
          <p:cNvSpPr/>
          <p:nvPr/>
        </p:nvSpPr>
        <p:spPr>
          <a:xfrm>
            <a:off x="8103446" y="4941965"/>
            <a:ext cx="503659" cy="437881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9" name="TextBox 208">
            <a:extLst>
              <a:ext uri="{FF2B5EF4-FFF2-40B4-BE49-F238E27FC236}">
                <a16:creationId xmlns:a16="http://schemas.microsoft.com/office/drawing/2014/main" id="{993D3DD9-954A-450F-A050-1CCFCFE4C82F}"/>
              </a:ext>
            </a:extLst>
          </p:cNvPr>
          <p:cNvSpPr txBox="1"/>
          <p:nvPr/>
        </p:nvSpPr>
        <p:spPr>
          <a:xfrm>
            <a:off x="8809007" y="3957437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(1,1,3,3)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57B13038-7AA2-4DDF-8C37-ECE4ED102DF0}"/>
              </a:ext>
            </a:extLst>
          </p:cNvPr>
          <p:cNvSpPr txBox="1"/>
          <p:nvPr/>
        </p:nvSpPr>
        <p:spPr>
          <a:xfrm>
            <a:off x="8962952" y="3519856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8345BB9D-A5EF-449E-BDC9-39655228C0AF}"/>
              </a:ext>
            </a:extLst>
          </p:cNvPr>
          <p:cNvSpPr txBox="1"/>
          <p:nvPr/>
        </p:nvSpPr>
        <p:spPr>
          <a:xfrm>
            <a:off x="9168502" y="2587583"/>
            <a:ext cx="25907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[[[[13. 17. 21.]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[29. 33. 37.]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[45. 49. 53.]]]]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5565089F-62B0-4975-8FA7-FE2FECBD4A00}"/>
              </a:ext>
            </a:extLst>
          </p:cNvPr>
          <p:cNvSpPr txBox="1"/>
          <p:nvPr/>
        </p:nvSpPr>
        <p:spPr>
          <a:xfrm>
            <a:off x="8056364" y="3153478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(1,3,3,1)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FC2DA13C-A6C9-4838-A1E0-908FD0F49E28}"/>
              </a:ext>
            </a:extLst>
          </p:cNvPr>
          <p:cNvSpPr txBox="1"/>
          <p:nvPr/>
        </p:nvSpPr>
        <p:spPr>
          <a:xfrm>
            <a:off x="6341067" y="2946766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b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4" name="TextBox 213">
            <a:extLst>
              <a:ext uri="{FF2B5EF4-FFF2-40B4-BE49-F238E27FC236}">
                <a16:creationId xmlns:a16="http://schemas.microsoft.com/office/drawing/2014/main" id="{152C5496-565C-4BAD-BE51-1860648BFBA5}"/>
              </a:ext>
            </a:extLst>
          </p:cNvPr>
          <p:cNvSpPr txBox="1"/>
          <p:nvPr/>
        </p:nvSpPr>
        <p:spPr>
          <a:xfrm>
            <a:off x="6122162" y="3216911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(1,)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8789141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E03F93-8F9B-4A79-A2DD-06EFA53F3154}"/>
              </a:ext>
            </a:extLst>
          </p:cNvPr>
          <p:cNvSpPr txBox="1"/>
          <p:nvPr/>
        </p:nvSpPr>
        <p:spPr>
          <a:xfrm>
            <a:off x="473920" y="1020269"/>
            <a:ext cx="411042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conv = Convolution(w, b, pad=1)</a:t>
            </a:r>
          </a:p>
        </p:txBody>
      </p:sp>
      <p:sp>
        <p:nvSpPr>
          <p:cNvPr id="7175" name="직사각형 7174">
            <a:extLst>
              <a:ext uri="{FF2B5EF4-FFF2-40B4-BE49-F238E27FC236}">
                <a16:creationId xmlns:a16="http://schemas.microsoft.com/office/drawing/2014/main" id="{54CC5B25-F5AA-4261-A940-1F710C19BBBD}"/>
              </a:ext>
            </a:extLst>
          </p:cNvPr>
          <p:cNvSpPr/>
          <p:nvPr/>
        </p:nvSpPr>
        <p:spPr>
          <a:xfrm>
            <a:off x="3147392" y="2044722"/>
            <a:ext cx="303748" cy="30374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6" name="TextBox 7175">
            <a:extLst>
              <a:ext uri="{FF2B5EF4-FFF2-40B4-BE49-F238E27FC236}">
                <a16:creationId xmlns:a16="http://schemas.microsoft.com/office/drawing/2014/main" id="{E9E0A6BE-19B3-4ED4-A4E2-44FF641C8448}"/>
              </a:ext>
            </a:extLst>
          </p:cNvPr>
          <p:cNvSpPr txBox="1"/>
          <p:nvPr/>
        </p:nvSpPr>
        <p:spPr>
          <a:xfrm>
            <a:off x="2405856" y="1534521"/>
            <a:ext cx="40588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00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endParaRPr lang="ko-KR" altLang="en-US" sz="1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7" name="TextBox 7176">
            <a:extLst>
              <a:ext uri="{FF2B5EF4-FFF2-40B4-BE49-F238E27FC236}">
                <a16:creationId xmlns:a16="http://schemas.microsoft.com/office/drawing/2014/main" id="{E9FEF703-6641-4C41-9DDE-FFC294FB90A6}"/>
              </a:ext>
            </a:extLst>
          </p:cNvPr>
          <p:cNvSpPr txBox="1"/>
          <p:nvPr/>
        </p:nvSpPr>
        <p:spPr>
          <a:xfrm>
            <a:off x="2943392" y="1471689"/>
            <a:ext cx="8771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(1,1,6,6)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8" name="TextBox 7177">
            <a:extLst>
              <a:ext uri="{FF2B5EF4-FFF2-40B4-BE49-F238E27FC236}">
                <a16:creationId xmlns:a16="http://schemas.microsoft.com/office/drawing/2014/main" id="{BE488256-35A9-44E1-AE07-ECA05292A062}"/>
              </a:ext>
            </a:extLst>
          </p:cNvPr>
          <p:cNvSpPr txBox="1"/>
          <p:nvPr/>
        </p:nvSpPr>
        <p:spPr>
          <a:xfrm>
            <a:off x="6303281" y="529556"/>
            <a:ext cx="62709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00">
                <a:solidFill>
                  <a:schemeClr val="tx1"/>
                </a:solidFill>
                <a:latin typeface="Consolas" panose="020B0609020204030204" pitchFamily="49" charset="0"/>
              </a:rPr>
              <a:t>filter</a:t>
            </a:r>
            <a:endParaRPr lang="ko-KR" altLang="en-US" sz="1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9" name="TextBox 7178">
            <a:extLst>
              <a:ext uri="{FF2B5EF4-FFF2-40B4-BE49-F238E27FC236}">
                <a16:creationId xmlns:a16="http://schemas.microsoft.com/office/drawing/2014/main" id="{DB83668A-57C3-4217-8DAC-1E7811E4427B}"/>
              </a:ext>
            </a:extLst>
          </p:cNvPr>
          <p:cNvSpPr txBox="1"/>
          <p:nvPr/>
        </p:nvSpPr>
        <p:spPr>
          <a:xfrm>
            <a:off x="6142055" y="324497"/>
            <a:ext cx="8771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(1,1,3,3)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1" name="TextBox 7180">
            <a:extLst>
              <a:ext uri="{FF2B5EF4-FFF2-40B4-BE49-F238E27FC236}">
                <a16:creationId xmlns:a16="http://schemas.microsoft.com/office/drawing/2014/main" id="{23648955-7EFB-41AE-A5F1-5E74557329F9}"/>
              </a:ext>
            </a:extLst>
          </p:cNvPr>
          <p:cNvSpPr txBox="1"/>
          <p:nvPr/>
        </p:nvSpPr>
        <p:spPr>
          <a:xfrm>
            <a:off x="8384160" y="1748352"/>
            <a:ext cx="40588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1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2" name="직사각형 7181">
            <a:extLst>
              <a:ext uri="{FF2B5EF4-FFF2-40B4-BE49-F238E27FC236}">
                <a16:creationId xmlns:a16="http://schemas.microsoft.com/office/drawing/2014/main" id="{1B1504C8-0CF7-413F-AD51-A685636A613B}"/>
              </a:ext>
            </a:extLst>
          </p:cNvPr>
          <p:cNvSpPr/>
          <p:nvPr/>
        </p:nvSpPr>
        <p:spPr>
          <a:xfrm>
            <a:off x="3451140" y="2044722"/>
            <a:ext cx="303748" cy="30374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3" name="직사각형 7182">
            <a:extLst>
              <a:ext uri="{FF2B5EF4-FFF2-40B4-BE49-F238E27FC236}">
                <a16:creationId xmlns:a16="http://schemas.microsoft.com/office/drawing/2014/main" id="{5A3D5FC2-A235-4C00-B1A3-54A599432D88}"/>
              </a:ext>
            </a:extLst>
          </p:cNvPr>
          <p:cNvSpPr/>
          <p:nvPr/>
        </p:nvSpPr>
        <p:spPr>
          <a:xfrm>
            <a:off x="3754887" y="2044722"/>
            <a:ext cx="303748" cy="30374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5" name="직사각형 7184">
            <a:extLst>
              <a:ext uri="{FF2B5EF4-FFF2-40B4-BE49-F238E27FC236}">
                <a16:creationId xmlns:a16="http://schemas.microsoft.com/office/drawing/2014/main" id="{37FFB315-4C02-42C5-B540-D3F77A785A2B}"/>
              </a:ext>
            </a:extLst>
          </p:cNvPr>
          <p:cNvSpPr/>
          <p:nvPr/>
        </p:nvSpPr>
        <p:spPr>
          <a:xfrm>
            <a:off x="3147392" y="2343738"/>
            <a:ext cx="303748" cy="30374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6" name="직사각형 7185">
            <a:extLst>
              <a:ext uri="{FF2B5EF4-FFF2-40B4-BE49-F238E27FC236}">
                <a16:creationId xmlns:a16="http://schemas.microsoft.com/office/drawing/2014/main" id="{E3B4BCCF-2C4A-4C95-B995-6A16D09EC55F}"/>
              </a:ext>
            </a:extLst>
          </p:cNvPr>
          <p:cNvSpPr/>
          <p:nvPr/>
        </p:nvSpPr>
        <p:spPr>
          <a:xfrm>
            <a:off x="3451140" y="2343738"/>
            <a:ext cx="303748" cy="30374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7" name="직사각형 7186">
            <a:extLst>
              <a:ext uri="{FF2B5EF4-FFF2-40B4-BE49-F238E27FC236}">
                <a16:creationId xmlns:a16="http://schemas.microsoft.com/office/drawing/2014/main" id="{1DE99AFA-8B6E-42A0-B52A-A1B2D65D9292}"/>
              </a:ext>
            </a:extLst>
          </p:cNvPr>
          <p:cNvSpPr/>
          <p:nvPr/>
        </p:nvSpPr>
        <p:spPr>
          <a:xfrm>
            <a:off x="3754887" y="2343738"/>
            <a:ext cx="303748" cy="30374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9" name="직사각형 7188">
            <a:extLst>
              <a:ext uri="{FF2B5EF4-FFF2-40B4-BE49-F238E27FC236}">
                <a16:creationId xmlns:a16="http://schemas.microsoft.com/office/drawing/2014/main" id="{BADE3661-CF9B-4A2E-A48D-5A3CAFB958AA}"/>
              </a:ext>
            </a:extLst>
          </p:cNvPr>
          <p:cNvSpPr/>
          <p:nvPr/>
        </p:nvSpPr>
        <p:spPr>
          <a:xfrm>
            <a:off x="3147392" y="2642753"/>
            <a:ext cx="303748" cy="30374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0" name="직사각형 7189">
            <a:extLst>
              <a:ext uri="{FF2B5EF4-FFF2-40B4-BE49-F238E27FC236}">
                <a16:creationId xmlns:a16="http://schemas.microsoft.com/office/drawing/2014/main" id="{8D4C6BAD-8E0D-4B25-B428-3BF7ABDFEEA8}"/>
              </a:ext>
            </a:extLst>
          </p:cNvPr>
          <p:cNvSpPr/>
          <p:nvPr/>
        </p:nvSpPr>
        <p:spPr>
          <a:xfrm>
            <a:off x="3451140" y="2642753"/>
            <a:ext cx="303748" cy="30374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1" name="직사각형 7190">
            <a:extLst>
              <a:ext uri="{FF2B5EF4-FFF2-40B4-BE49-F238E27FC236}">
                <a16:creationId xmlns:a16="http://schemas.microsoft.com/office/drawing/2014/main" id="{C16749D1-9895-4304-9779-56653E3EBFAA}"/>
              </a:ext>
            </a:extLst>
          </p:cNvPr>
          <p:cNvSpPr/>
          <p:nvPr/>
        </p:nvSpPr>
        <p:spPr>
          <a:xfrm>
            <a:off x="3754887" y="2642753"/>
            <a:ext cx="303748" cy="30374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7" name="직사각형 7196">
            <a:extLst>
              <a:ext uri="{FF2B5EF4-FFF2-40B4-BE49-F238E27FC236}">
                <a16:creationId xmlns:a16="http://schemas.microsoft.com/office/drawing/2014/main" id="{E86A101B-C8E3-4C3C-AD13-EDD55A47A2E6}"/>
              </a:ext>
            </a:extLst>
          </p:cNvPr>
          <p:cNvSpPr/>
          <p:nvPr/>
        </p:nvSpPr>
        <p:spPr>
          <a:xfrm>
            <a:off x="6352015" y="860617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8" name="직사각형 7197">
            <a:extLst>
              <a:ext uri="{FF2B5EF4-FFF2-40B4-BE49-F238E27FC236}">
                <a16:creationId xmlns:a16="http://schemas.microsoft.com/office/drawing/2014/main" id="{8D43EEF4-D0A5-4524-9286-FC1F0C03D45F}"/>
              </a:ext>
            </a:extLst>
          </p:cNvPr>
          <p:cNvSpPr/>
          <p:nvPr/>
        </p:nvSpPr>
        <p:spPr>
          <a:xfrm>
            <a:off x="6655763" y="860617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9" name="직사각형 7198">
            <a:extLst>
              <a:ext uri="{FF2B5EF4-FFF2-40B4-BE49-F238E27FC236}">
                <a16:creationId xmlns:a16="http://schemas.microsoft.com/office/drawing/2014/main" id="{CB081276-A836-46D1-A22C-BC17D400DA3B}"/>
              </a:ext>
            </a:extLst>
          </p:cNvPr>
          <p:cNvSpPr/>
          <p:nvPr/>
        </p:nvSpPr>
        <p:spPr>
          <a:xfrm>
            <a:off x="6352015" y="1159633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0" name="직사각형 7199">
            <a:extLst>
              <a:ext uri="{FF2B5EF4-FFF2-40B4-BE49-F238E27FC236}">
                <a16:creationId xmlns:a16="http://schemas.microsoft.com/office/drawing/2014/main" id="{9FA70A77-7786-4B61-A5B5-2D460B320233}"/>
              </a:ext>
            </a:extLst>
          </p:cNvPr>
          <p:cNvSpPr/>
          <p:nvPr/>
        </p:nvSpPr>
        <p:spPr>
          <a:xfrm>
            <a:off x="6655763" y="1159633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1" name="직사각형 7200">
            <a:extLst>
              <a:ext uri="{FF2B5EF4-FFF2-40B4-BE49-F238E27FC236}">
                <a16:creationId xmlns:a16="http://schemas.microsoft.com/office/drawing/2014/main" id="{BA84898B-F15A-440A-B3F6-BF890410AB28}"/>
              </a:ext>
            </a:extLst>
          </p:cNvPr>
          <p:cNvSpPr/>
          <p:nvPr/>
        </p:nvSpPr>
        <p:spPr>
          <a:xfrm>
            <a:off x="8103446" y="2054453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2" name="직사각형 7201">
            <a:extLst>
              <a:ext uri="{FF2B5EF4-FFF2-40B4-BE49-F238E27FC236}">
                <a16:creationId xmlns:a16="http://schemas.microsoft.com/office/drawing/2014/main" id="{1B369BD8-0415-493B-BC13-DC140A85197D}"/>
              </a:ext>
            </a:extLst>
          </p:cNvPr>
          <p:cNvSpPr/>
          <p:nvPr/>
        </p:nvSpPr>
        <p:spPr>
          <a:xfrm>
            <a:off x="8407193" y="2054453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3" name="직사각형 7202">
            <a:extLst>
              <a:ext uri="{FF2B5EF4-FFF2-40B4-BE49-F238E27FC236}">
                <a16:creationId xmlns:a16="http://schemas.microsoft.com/office/drawing/2014/main" id="{9B4B0FB1-FEFC-4518-90A5-E36DCDCE0EFC}"/>
              </a:ext>
            </a:extLst>
          </p:cNvPr>
          <p:cNvSpPr/>
          <p:nvPr/>
        </p:nvSpPr>
        <p:spPr>
          <a:xfrm>
            <a:off x="8710941" y="2054453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4" name="직사각형 7203">
            <a:extLst>
              <a:ext uri="{FF2B5EF4-FFF2-40B4-BE49-F238E27FC236}">
                <a16:creationId xmlns:a16="http://schemas.microsoft.com/office/drawing/2014/main" id="{DB3564B0-347D-4BE5-9F96-BD6A5F170F5E}"/>
              </a:ext>
            </a:extLst>
          </p:cNvPr>
          <p:cNvSpPr/>
          <p:nvPr/>
        </p:nvSpPr>
        <p:spPr>
          <a:xfrm>
            <a:off x="8103446" y="2353468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5" name="직사각형 7204">
            <a:extLst>
              <a:ext uri="{FF2B5EF4-FFF2-40B4-BE49-F238E27FC236}">
                <a16:creationId xmlns:a16="http://schemas.microsoft.com/office/drawing/2014/main" id="{380B9132-209D-47E4-A8B1-41F2A0EEC4B0}"/>
              </a:ext>
            </a:extLst>
          </p:cNvPr>
          <p:cNvSpPr/>
          <p:nvPr/>
        </p:nvSpPr>
        <p:spPr>
          <a:xfrm>
            <a:off x="8407193" y="2353468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6" name="직사각형 7205">
            <a:extLst>
              <a:ext uri="{FF2B5EF4-FFF2-40B4-BE49-F238E27FC236}">
                <a16:creationId xmlns:a16="http://schemas.microsoft.com/office/drawing/2014/main" id="{E5039D3A-0045-45F6-95B3-D64F5150DA38}"/>
              </a:ext>
            </a:extLst>
          </p:cNvPr>
          <p:cNvSpPr/>
          <p:nvPr/>
        </p:nvSpPr>
        <p:spPr>
          <a:xfrm>
            <a:off x="8710941" y="2353468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7" name="직사각형 7206">
            <a:extLst>
              <a:ext uri="{FF2B5EF4-FFF2-40B4-BE49-F238E27FC236}">
                <a16:creationId xmlns:a16="http://schemas.microsoft.com/office/drawing/2014/main" id="{C06B171F-CC7C-4738-AFAA-9C3353D3169E}"/>
              </a:ext>
            </a:extLst>
          </p:cNvPr>
          <p:cNvSpPr/>
          <p:nvPr/>
        </p:nvSpPr>
        <p:spPr>
          <a:xfrm>
            <a:off x="8103446" y="2652483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8" name="직사각형 7207">
            <a:extLst>
              <a:ext uri="{FF2B5EF4-FFF2-40B4-BE49-F238E27FC236}">
                <a16:creationId xmlns:a16="http://schemas.microsoft.com/office/drawing/2014/main" id="{8BFAFE44-25DD-4B0C-9DBF-E45EF72AF38E}"/>
              </a:ext>
            </a:extLst>
          </p:cNvPr>
          <p:cNvSpPr/>
          <p:nvPr/>
        </p:nvSpPr>
        <p:spPr>
          <a:xfrm>
            <a:off x="8407193" y="2652483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9" name="직사각형 7208">
            <a:extLst>
              <a:ext uri="{FF2B5EF4-FFF2-40B4-BE49-F238E27FC236}">
                <a16:creationId xmlns:a16="http://schemas.microsoft.com/office/drawing/2014/main" id="{EA7B0B10-E317-4181-AA69-7014FA7714DC}"/>
              </a:ext>
            </a:extLst>
          </p:cNvPr>
          <p:cNvSpPr/>
          <p:nvPr/>
        </p:nvSpPr>
        <p:spPr>
          <a:xfrm>
            <a:off x="8710941" y="2652483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14" name="TextBox 7213">
            <a:extLst>
              <a:ext uri="{FF2B5EF4-FFF2-40B4-BE49-F238E27FC236}">
                <a16:creationId xmlns:a16="http://schemas.microsoft.com/office/drawing/2014/main" id="{D806A74A-FDD3-478E-B6E8-62C364424C1E}"/>
              </a:ext>
            </a:extLst>
          </p:cNvPr>
          <p:cNvSpPr txBox="1"/>
          <p:nvPr/>
        </p:nvSpPr>
        <p:spPr>
          <a:xfrm>
            <a:off x="2690160" y="4758777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5CE3C370-9442-4C14-A1CC-E8BBD89F2CB3}"/>
              </a:ext>
            </a:extLst>
          </p:cNvPr>
          <p:cNvGrpSpPr/>
          <p:nvPr/>
        </p:nvGrpSpPr>
        <p:grpSpPr>
          <a:xfrm>
            <a:off x="3381975" y="4392398"/>
            <a:ext cx="220214" cy="880858"/>
            <a:chOff x="3381974" y="4392397"/>
            <a:chExt cx="366379" cy="1465517"/>
          </a:xfrm>
        </p:grpSpPr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5650CFD2-36C0-4E86-8D7A-1070BFAAA05B}"/>
                </a:ext>
              </a:extLst>
            </p:cNvPr>
            <p:cNvSpPr/>
            <p:nvPr/>
          </p:nvSpPr>
          <p:spPr>
            <a:xfrm>
              <a:off x="3381974" y="4392397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6" name="직사각형 155">
              <a:extLst>
                <a:ext uri="{FF2B5EF4-FFF2-40B4-BE49-F238E27FC236}">
                  <a16:creationId xmlns:a16="http://schemas.microsoft.com/office/drawing/2014/main" id="{C9D36270-08B7-483B-AED0-AE8D0C342FE0}"/>
                </a:ext>
              </a:extLst>
            </p:cNvPr>
            <p:cNvSpPr/>
            <p:nvPr/>
          </p:nvSpPr>
          <p:spPr>
            <a:xfrm>
              <a:off x="3381974" y="4758776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7" name="직사각형 156">
              <a:extLst>
                <a:ext uri="{FF2B5EF4-FFF2-40B4-BE49-F238E27FC236}">
                  <a16:creationId xmlns:a16="http://schemas.microsoft.com/office/drawing/2014/main" id="{0D83B36D-C93C-448F-9A33-89A04F2EE7FD}"/>
                </a:ext>
              </a:extLst>
            </p:cNvPr>
            <p:cNvSpPr/>
            <p:nvPr/>
          </p:nvSpPr>
          <p:spPr>
            <a:xfrm>
              <a:off x="3381974" y="5125156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46F9B6E3-5D69-4303-B793-F47140E771D9}"/>
                </a:ext>
              </a:extLst>
            </p:cNvPr>
            <p:cNvSpPr/>
            <p:nvPr/>
          </p:nvSpPr>
          <p:spPr>
            <a:xfrm>
              <a:off x="3381974" y="5491535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7215" name="TextBox 7214">
            <a:extLst>
              <a:ext uri="{FF2B5EF4-FFF2-40B4-BE49-F238E27FC236}">
                <a16:creationId xmlns:a16="http://schemas.microsoft.com/office/drawing/2014/main" id="{E17CE2C0-F623-4805-9151-A4694AD0B874}"/>
              </a:ext>
            </a:extLst>
          </p:cNvPr>
          <p:cNvSpPr txBox="1"/>
          <p:nvPr/>
        </p:nvSpPr>
        <p:spPr>
          <a:xfrm>
            <a:off x="871561" y="4744706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col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5D15095E-E233-4E7E-ABD3-B596AABDEB2A}"/>
              </a:ext>
            </a:extLst>
          </p:cNvPr>
          <p:cNvSpPr txBox="1"/>
          <p:nvPr/>
        </p:nvSpPr>
        <p:spPr>
          <a:xfrm>
            <a:off x="3143218" y="3551916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col_W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88287202-147E-4616-8425-4348BD317C8D}"/>
              </a:ext>
            </a:extLst>
          </p:cNvPr>
          <p:cNvSpPr txBox="1"/>
          <p:nvPr/>
        </p:nvSpPr>
        <p:spPr>
          <a:xfrm>
            <a:off x="4174452" y="4856626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172B82F1-83BB-40D1-8500-2EA1E9DFC982}"/>
              </a:ext>
            </a:extLst>
          </p:cNvPr>
          <p:cNvSpPr txBox="1"/>
          <p:nvPr/>
        </p:nvSpPr>
        <p:spPr>
          <a:xfrm>
            <a:off x="5686804" y="4863545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C64E42BF-1A52-4351-BE17-43013BE07904}"/>
              </a:ext>
            </a:extLst>
          </p:cNvPr>
          <p:cNvSpPr/>
          <p:nvPr/>
        </p:nvSpPr>
        <p:spPr>
          <a:xfrm>
            <a:off x="6316194" y="502713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FF8BCFD6-1B68-4321-892F-4D9878F05946}"/>
              </a:ext>
            </a:extLst>
          </p:cNvPr>
          <p:cNvSpPr txBox="1"/>
          <p:nvPr/>
        </p:nvSpPr>
        <p:spPr>
          <a:xfrm>
            <a:off x="6978684" y="4881793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46301F24-B551-411D-A352-4417DD1E1FC5}"/>
              </a:ext>
            </a:extLst>
          </p:cNvPr>
          <p:cNvSpPr txBox="1"/>
          <p:nvPr/>
        </p:nvSpPr>
        <p:spPr>
          <a:xfrm>
            <a:off x="1427646" y="4734559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(16, 9)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293662EB-FFA3-467C-8ED1-82895F9F589A}"/>
              </a:ext>
            </a:extLst>
          </p:cNvPr>
          <p:cNvSpPr txBox="1"/>
          <p:nvPr/>
        </p:nvSpPr>
        <p:spPr>
          <a:xfrm>
            <a:off x="3107612" y="3996104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(9, 1)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5267BCA0-5CE9-41E4-8E29-8247924DC312}"/>
              </a:ext>
            </a:extLst>
          </p:cNvPr>
          <p:cNvSpPr txBox="1"/>
          <p:nvPr/>
        </p:nvSpPr>
        <p:spPr>
          <a:xfrm>
            <a:off x="4675680" y="1174855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(16, 1)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FD9CCF49-6FE6-4931-95E4-619F60BC6B79}"/>
              </a:ext>
            </a:extLst>
          </p:cNvPr>
          <p:cNvSpPr txBox="1"/>
          <p:nvPr/>
        </p:nvSpPr>
        <p:spPr>
          <a:xfrm>
            <a:off x="6923188" y="1329970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(16, 1)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17" name="화살표: 오른쪽 7216">
            <a:extLst>
              <a:ext uri="{FF2B5EF4-FFF2-40B4-BE49-F238E27FC236}">
                <a16:creationId xmlns:a16="http://schemas.microsoft.com/office/drawing/2014/main" id="{3484DAA8-0680-4B53-B353-B9563072A22D}"/>
              </a:ext>
            </a:extLst>
          </p:cNvPr>
          <p:cNvSpPr/>
          <p:nvPr/>
        </p:nvSpPr>
        <p:spPr>
          <a:xfrm>
            <a:off x="8103446" y="4941965"/>
            <a:ext cx="503659" cy="437881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9" name="TextBox 208">
            <a:extLst>
              <a:ext uri="{FF2B5EF4-FFF2-40B4-BE49-F238E27FC236}">
                <a16:creationId xmlns:a16="http://schemas.microsoft.com/office/drawing/2014/main" id="{993D3DD9-954A-450F-A050-1CCFCFE4C82F}"/>
              </a:ext>
            </a:extLst>
          </p:cNvPr>
          <p:cNvSpPr txBox="1"/>
          <p:nvPr/>
        </p:nvSpPr>
        <p:spPr>
          <a:xfrm>
            <a:off x="8809007" y="3957437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(1,1,4,4)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57B13038-7AA2-4DDF-8C37-ECE4ED102DF0}"/>
              </a:ext>
            </a:extLst>
          </p:cNvPr>
          <p:cNvSpPr txBox="1"/>
          <p:nvPr/>
        </p:nvSpPr>
        <p:spPr>
          <a:xfrm>
            <a:off x="9317909" y="3651093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5565089F-62B0-4975-8FA7-FE2FECBD4A00}"/>
              </a:ext>
            </a:extLst>
          </p:cNvPr>
          <p:cNvSpPr txBox="1"/>
          <p:nvPr/>
        </p:nvSpPr>
        <p:spPr>
          <a:xfrm>
            <a:off x="7896866" y="3297241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(1,4,4,1)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FC2DA13C-A6C9-4838-A1E0-908FD0F49E28}"/>
              </a:ext>
            </a:extLst>
          </p:cNvPr>
          <p:cNvSpPr txBox="1"/>
          <p:nvPr/>
        </p:nvSpPr>
        <p:spPr>
          <a:xfrm>
            <a:off x="5958122" y="4597049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b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4" name="TextBox 213">
            <a:extLst>
              <a:ext uri="{FF2B5EF4-FFF2-40B4-BE49-F238E27FC236}">
                <a16:creationId xmlns:a16="http://schemas.microsoft.com/office/drawing/2014/main" id="{152C5496-565C-4BAD-BE51-1860648BFBA5}"/>
              </a:ext>
            </a:extLst>
          </p:cNvPr>
          <p:cNvSpPr txBox="1"/>
          <p:nvPr/>
        </p:nvSpPr>
        <p:spPr>
          <a:xfrm>
            <a:off x="6158907" y="4602857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(1,)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95FC955F-4BB0-4009-839A-6D7E47304E30}"/>
              </a:ext>
            </a:extLst>
          </p:cNvPr>
          <p:cNvSpPr/>
          <p:nvPr/>
        </p:nvSpPr>
        <p:spPr>
          <a:xfrm>
            <a:off x="3147392" y="1743411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074F7040-4C2F-4A3E-A680-93D8D8BFEC01}"/>
              </a:ext>
            </a:extLst>
          </p:cNvPr>
          <p:cNvSpPr/>
          <p:nvPr/>
        </p:nvSpPr>
        <p:spPr>
          <a:xfrm>
            <a:off x="3451140" y="1743411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60DF2BA9-248E-4744-8026-7D5EC928D31D}"/>
              </a:ext>
            </a:extLst>
          </p:cNvPr>
          <p:cNvSpPr/>
          <p:nvPr/>
        </p:nvSpPr>
        <p:spPr>
          <a:xfrm>
            <a:off x="3754887" y="1743411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40762D1B-4E75-4A70-A5BD-097DDBA04662}"/>
              </a:ext>
            </a:extLst>
          </p:cNvPr>
          <p:cNvSpPr/>
          <p:nvPr/>
        </p:nvSpPr>
        <p:spPr>
          <a:xfrm>
            <a:off x="3147392" y="2941230"/>
            <a:ext cx="303748" cy="30374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829982AC-F978-4CB4-B6BF-199E1800D41A}"/>
              </a:ext>
            </a:extLst>
          </p:cNvPr>
          <p:cNvSpPr/>
          <p:nvPr/>
        </p:nvSpPr>
        <p:spPr>
          <a:xfrm>
            <a:off x="3451140" y="2941230"/>
            <a:ext cx="303748" cy="30374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FD82B850-B845-4D77-BBA0-606680AA1AAF}"/>
              </a:ext>
            </a:extLst>
          </p:cNvPr>
          <p:cNvSpPr/>
          <p:nvPr/>
        </p:nvSpPr>
        <p:spPr>
          <a:xfrm>
            <a:off x="3754887" y="2941230"/>
            <a:ext cx="303748" cy="30374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42909E74-2AE6-4D7C-8702-226B030BB24D}"/>
              </a:ext>
            </a:extLst>
          </p:cNvPr>
          <p:cNvSpPr/>
          <p:nvPr/>
        </p:nvSpPr>
        <p:spPr>
          <a:xfrm>
            <a:off x="4052101" y="2044722"/>
            <a:ext cx="303748" cy="30374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55FD5DBA-38CB-4370-9CA3-F96E39DDBB2D}"/>
              </a:ext>
            </a:extLst>
          </p:cNvPr>
          <p:cNvSpPr/>
          <p:nvPr/>
        </p:nvSpPr>
        <p:spPr>
          <a:xfrm>
            <a:off x="4052101" y="2343738"/>
            <a:ext cx="303748" cy="30374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954C48BC-0D44-42B4-BA66-B64EB9C83F20}"/>
              </a:ext>
            </a:extLst>
          </p:cNvPr>
          <p:cNvSpPr/>
          <p:nvPr/>
        </p:nvSpPr>
        <p:spPr>
          <a:xfrm>
            <a:off x="4052101" y="2642753"/>
            <a:ext cx="303748" cy="30374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3A260208-0DC3-403B-854C-266AAD9C77E2}"/>
              </a:ext>
            </a:extLst>
          </p:cNvPr>
          <p:cNvSpPr/>
          <p:nvPr/>
        </p:nvSpPr>
        <p:spPr>
          <a:xfrm>
            <a:off x="4052101" y="1743411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4726FEBB-DBAD-4905-BA66-9093B6785C34}"/>
              </a:ext>
            </a:extLst>
          </p:cNvPr>
          <p:cNvSpPr/>
          <p:nvPr/>
        </p:nvSpPr>
        <p:spPr>
          <a:xfrm>
            <a:off x="4052101" y="2941230"/>
            <a:ext cx="303748" cy="30374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F2498705-68D7-4ADB-82BC-1E2CC0FCC90C}"/>
              </a:ext>
            </a:extLst>
          </p:cNvPr>
          <p:cNvSpPr/>
          <p:nvPr/>
        </p:nvSpPr>
        <p:spPr>
          <a:xfrm>
            <a:off x="2846267" y="2044722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BA4BD049-2D42-4B5C-A8F6-AC53D8871DDC}"/>
              </a:ext>
            </a:extLst>
          </p:cNvPr>
          <p:cNvSpPr/>
          <p:nvPr/>
        </p:nvSpPr>
        <p:spPr>
          <a:xfrm>
            <a:off x="2846267" y="2343738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4E5FA409-EAF1-451E-BE91-19DE97125DA6}"/>
              </a:ext>
            </a:extLst>
          </p:cNvPr>
          <p:cNvSpPr/>
          <p:nvPr/>
        </p:nvSpPr>
        <p:spPr>
          <a:xfrm>
            <a:off x="2846267" y="2642753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77947B65-63A9-46B1-95B8-5A9FACBAAF2B}"/>
              </a:ext>
            </a:extLst>
          </p:cNvPr>
          <p:cNvSpPr/>
          <p:nvPr/>
        </p:nvSpPr>
        <p:spPr>
          <a:xfrm>
            <a:off x="2846267" y="1743411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DF800BF7-06A2-4310-AA68-536AFC3A1EF9}"/>
              </a:ext>
            </a:extLst>
          </p:cNvPr>
          <p:cNvSpPr/>
          <p:nvPr/>
        </p:nvSpPr>
        <p:spPr>
          <a:xfrm>
            <a:off x="2846267" y="2941230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9" name="직사각형 238">
            <a:extLst>
              <a:ext uri="{FF2B5EF4-FFF2-40B4-BE49-F238E27FC236}">
                <a16:creationId xmlns:a16="http://schemas.microsoft.com/office/drawing/2014/main" id="{ECB9DD09-5D7B-46FA-AFDC-08D3B5DA4F42}"/>
              </a:ext>
            </a:extLst>
          </p:cNvPr>
          <p:cNvSpPr/>
          <p:nvPr/>
        </p:nvSpPr>
        <p:spPr>
          <a:xfrm>
            <a:off x="4992166" y="1697457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0" name="직사각형 239">
            <a:extLst>
              <a:ext uri="{FF2B5EF4-FFF2-40B4-BE49-F238E27FC236}">
                <a16:creationId xmlns:a16="http://schemas.microsoft.com/office/drawing/2014/main" id="{45A7F91A-0AD8-4D82-B0C6-15425C6BEFC5}"/>
              </a:ext>
            </a:extLst>
          </p:cNvPr>
          <p:cNvSpPr/>
          <p:nvPr/>
        </p:nvSpPr>
        <p:spPr>
          <a:xfrm>
            <a:off x="4992166" y="2019634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1" name="직사각형 240">
            <a:extLst>
              <a:ext uri="{FF2B5EF4-FFF2-40B4-BE49-F238E27FC236}">
                <a16:creationId xmlns:a16="http://schemas.microsoft.com/office/drawing/2014/main" id="{F3BE8E9C-F0F4-48F7-92C5-BEACCBD1E80C}"/>
              </a:ext>
            </a:extLst>
          </p:cNvPr>
          <p:cNvSpPr/>
          <p:nvPr/>
        </p:nvSpPr>
        <p:spPr>
          <a:xfrm>
            <a:off x="4992166" y="2341812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2" name="직사각형 241">
            <a:extLst>
              <a:ext uri="{FF2B5EF4-FFF2-40B4-BE49-F238E27FC236}">
                <a16:creationId xmlns:a16="http://schemas.microsoft.com/office/drawing/2014/main" id="{3A41AACE-4B6C-4635-8F6B-1D55648CB330}"/>
              </a:ext>
            </a:extLst>
          </p:cNvPr>
          <p:cNvSpPr/>
          <p:nvPr/>
        </p:nvSpPr>
        <p:spPr>
          <a:xfrm>
            <a:off x="4992166" y="2663989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3" name="직사각형 242">
            <a:extLst>
              <a:ext uri="{FF2B5EF4-FFF2-40B4-BE49-F238E27FC236}">
                <a16:creationId xmlns:a16="http://schemas.microsoft.com/office/drawing/2014/main" id="{95D3D690-11BC-4482-AF88-C62370E2816C}"/>
              </a:ext>
            </a:extLst>
          </p:cNvPr>
          <p:cNvSpPr/>
          <p:nvPr/>
        </p:nvSpPr>
        <p:spPr>
          <a:xfrm>
            <a:off x="4992166" y="2986165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4" name="직사각형 243">
            <a:extLst>
              <a:ext uri="{FF2B5EF4-FFF2-40B4-BE49-F238E27FC236}">
                <a16:creationId xmlns:a16="http://schemas.microsoft.com/office/drawing/2014/main" id="{DBF5AF0B-9C43-498F-B5EE-3D1CA486EB07}"/>
              </a:ext>
            </a:extLst>
          </p:cNvPr>
          <p:cNvSpPr/>
          <p:nvPr/>
        </p:nvSpPr>
        <p:spPr>
          <a:xfrm>
            <a:off x="4992166" y="3308342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5" name="직사각형 244">
            <a:extLst>
              <a:ext uri="{FF2B5EF4-FFF2-40B4-BE49-F238E27FC236}">
                <a16:creationId xmlns:a16="http://schemas.microsoft.com/office/drawing/2014/main" id="{0E9895A9-1147-40DF-8114-5487E5774F50}"/>
              </a:ext>
            </a:extLst>
          </p:cNvPr>
          <p:cNvSpPr/>
          <p:nvPr/>
        </p:nvSpPr>
        <p:spPr>
          <a:xfrm>
            <a:off x="4992166" y="3630520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6" name="직사각형 245">
            <a:extLst>
              <a:ext uri="{FF2B5EF4-FFF2-40B4-BE49-F238E27FC236}">
                <a16:creationId xmlns:a16="http://schemas.microsoft.com/office/drawing/2014/main" id="{08D08A68-2D15-45CF-90CA-EA92814A53D9}"/>
              </a:ext>
            </a:extLst>
          </p:cNvPr>
          <p:cNvSpPr/>
          <p:nvPr/>
        </p:nvSpPr>
        <p:spPr>
          <a:xfrm>
            <a:off x="4992166" y="3952697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7" name="직사각형 246">
            <a:extLst>
              <a:ext uri="{FF2B5EF4-FFF2-40B4-BE49-F238E27FC236}">
                <a16:creationId xmlns:a16="http://schemas.microsoft.com/office/drawing/2014/main" id="{BC6FBD29-0E74-433A-BEED-7CA721915C2C}"/>
              </a:ext>
            </a:extLst>
          </p:cNvPr>
          <p:cNvSpPr/>
          <p:nvPr/>
        </p:nvSpPr>
        <p:spPr>
          <a:xfrm>
            <a:off x="4992166" y="4274873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8" name="직사각형 247">
            <a:extLst>
              <a:ext uri="{FF2B5EF4-FFF2-40B4-BE49-F238E27FC236}">
                <a16:creationId xmlns:a16="http://schemas.microsoft.com/office/drawing/2014/main" id="{F48AC670-1936-4CAA-B30B-9515625E5888}"/>
              </a:ext>
            </a:extLst>
          </p:cNvPr>
          <p:cNvSpPr/>
          <p:nvPr/>
        </p:nvSpPr>
        <p:spPr>
          <a:xfrm>
            <a:off x="4993262" y="4597049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9" name="직사각형 248">
            <a:extLst>
              <a:ext uri="{FF2B5EF4-FFF2-40B4-BE49-F238E27FC236}">
                <a16:creationId xmlns:a16="http://schemas.microsoft.com/office/drawing/2014/main" id="{540EDF70-548F-4936-8C29-BDAFAA85F6FE}"/>
              </a:ext>
            </a:extLst>
          </p:cNvPr>
          <p:cNvSpPr/>
          <p:nvPr/>
        </p:nvSpPr>
        <p:spPr>
          <a:xfrm>
            <a:off x="4994358" y="4919225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24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0" name="직사각형 249">
            <a:extLst>
              <a:ext uri="{FF2B5EF4-FFF2-40B4-BE49-F238E27FC236}">
                <a16:creationId xmlns:a16="http://schemas.microsoft.com/office/drawing/2014/main" id="{CC030D9D-9FD9-450B-B5AB-9F620B8379DA}"/>
              </a:ext>
            </a:extLst>
          </p:cNvPr>
          <p:cNvSpPr/>
          <p:nvPr/>
        </p:nvSpPr>
        <p:spPr>
          <a:xfrm>
            <a:off x="4995453" y="5241401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1" name="직사각형 250">
            <a:extLst>
              <a:ext uri="{FF2B5EF4-FFF2-40B4-BE49-F238E27FC236}">
                <a16:creationId xmlns:a16="http://schemas.microsoft.com/office/drawing/2014/main" id="{7E7AD834-67EA-474A-B5AE-00FBBC42472B}"/>
              </a:ext>
            </a:extLst>
          </p:cNvPr>
          <p:cNvSpPr/>
          <p:nvPr/>
        </p:nvSpPr>
        <p:spPr>
          <a:xfrm>
            <a:off x="4996549" y="5563576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2" name="직사각형 251">
            <a:extLst>
              <a:ext uri="{FF2B5EF4-FFF2-40B4-BE49-F238E27FC236}">
                <a16:creationId xmlns:a16="http://schemas.microsoft.com/office/drawing/2014/main" id="{F86C7420-526A-4B3C-8F7B-7EB4DDC97CC2}"/>
              </a:ext>
            </a:extLst>
          </p:cNvPr>
          <p:cNvSpPr/>
          <p:nvPr/>
        </p:nvSpPr>
        <p:spPr>
          <a:xfrm>
            <a:off x="4997645" y="5885752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3" name="직사각형 252">
            <a:extLst>
              <a:ext uri="{FF2B5EF4-FFF2-40B4-BE49-F238E27FC236}">
                <a16:creationId xmlns:a16="http://schemas.microsoft.com/office/drawing/2014/main" id="{F60FB1E2-F9C2-453D-BA7D-F7958CDB6C25}"/>
              </a:ext>
            </a:extLst>
          </p:cNvPr>
          <p:cNvSpPr/>
          <p:nvPr/>
        </p:nvSpPr>
        <p:spPr>
          <a:xfrm>
            <a:off x="4998740" y="6207928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4" name="직사각형 253">
            <a:extLst>
              <a:ext uri="{FF2B5EF4-FFF2-40B4-BE49-F238E27FC236}">
                <a16:creationId xmlns:a16="http://schemas.microsoft.com/office/drawing/2014/main" id="{10981CC3-BD78-4954-8615-C8DA5E5A2FDF}"/>
              </a:ext>
            </a:extLst>
          </p:cNvPr>
          <p:cNvSpPr/>
          <p:nvPr/>
        </p:nvSpPr>
        <p:spPr>
          <a:xfrm>
            <a:off x="4999836" y="6530104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5" name="직사각형 254">
            <a:extLst>
              <a:ext uri="{FF2B5EF4-FFF2-40B4-BE49-F238E27FC236}">
                <a16:creationId xmlns:a16="http://schemas.microsoft.com/office/drawing/2014/main" id="{FD8A5E2B-14C9-4A65-9A14-D8114BC4EAD0}"/>
              </a:ext>
            </a:extLst>
          </p:cNvPr>
          <p:cNvSpPr/>
          <p:nvPr/>
        </p:nvSpPr>
        <p:spPr>
          <a:xfrm>
            <a:off x="7381564" y="1729311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6" name="직사각형 255">
            <a:extLst>
              <a:ext uri="{FF2B5EF4-FFF2-40B4-BE49-F238E27FC236}">
                <a16:creationId xmlns:a16="http://schemas.microsoft.com/office/drawing/2014/main" id="{41356128-6050-434F-8632-2D2FBDFB023B}"/>
              </a:ext>
            </a:extLst>
          </p:cNvPr>
          <p:cNvSpPr/>
          <p:nvPr/>
        </p:nvSpPr>
        <p:spPr>
          <a:xfrm>
            <a:off x="7381564" y="2051488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7" name="직사각형 256">
            <a:extLst>
              <a:ext uri="{FF2B5EF4-FFF2-40B4-BE49-F238E27FC236}">
                <a16:creationId xmlns:a16="http://schemas.microsoft.com/office/drawing/2014/main" id="{FE3020F2-D80E-421A-9670-35875CF23218}"/>
              </a:ext>
            </a:extLst>
          </p:cNvPr>
          <p:cNvSpPr/>
          <p:nvPr/>
        </p:nvSpPr>
        <p:spPr>
          <a:xfrm>
            <a:off x="7381564" y="2373666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8" name="직사각형 257">
            <a:extLst>
              <a:ext uri="{FF2B5EF4-FFF2-40B4-BE49-F238E27FC236}">
                <a16:creationId xmlns:a16="http://schemas.microsoft.com/office/drawing/2014/main" id="{A6750E1D-FAC5-4FA3-B938-CD0EE2FC7642}"/>
              </a:ext>
            </a:extLst>
          </p:cNvPr>
          <p:cNvSpPr/>
          <p:nvPr/>
        </p:nvSpPr>
        <p:spPr>
          <a:xfrm>
            <a:off x="7381564" y="2695843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9" name="직사각형 258">
            <a:extLst>
              <a:ext uri="{FF2B5EF4-FFF2-40B4-BE49-F238E27FC236}">
                <a16:creationId xmlns:a16="http://schemas.microsoft.com/office/drawing/2014/main" id="{5D02C9C2-7F9C-4BD8-8134-A67925F8230E}"/>
              </a:ext>
            </a:extLst>
          </p:cNvPr>
          <p:cNvSpPr/>
          <p:nvPr/>
        </p:nvSpPr>
        <p:spPr>
          <a:xfrm>
            <a:off x="7381564" y="3018019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0" name="직사각형 259">
            <a:extLst>
              <a:ext uri="{FF2B5EF4-FFF2-40B4-BE49-F238E27FC236}">
                <a16:creationId xmlns:a16="http://schemas.microsoft.com/office/drawing/2014/main" id="{9D3FB99F-05F2-442F-BAB9-F57C3FB20828}"/>
              </a:ext>
            </a:extLst>
          </p:cNvPr>
          <p:cNvSpPr/>
          <p:nvPr/>
        </p:nvSpPr>
        <p:spPr>
          <a:xfrm>
            <a:off x="7381564" y="3340196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1" name="직사각형 260">
            <a:extLst>
              <a:ext uri="{FF2B5EF4-FFF2-40B4-BE49-F238E27FC236}">
                <a16:creationId xmlns:a16="http://schemas.microsoft.com/office/drawing/2014/main" id="{3D780581-45DA-47CB-94A0-6D316FE1A11C}"/>
              </a:ext>
            </a:extLst>
          </p:cNvPr>
          <p:cNvSpPr/>
          <p:nvPr/>
        </p:nvSpPr>
        <p:spPr>
          <a:xfrm>
            <a:off x="7381564" y="3662374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2" name="직사각형 261">
            <a:extLst>
              <a:ext uri="{FF2B5EF4-FFF2-40B4-BE49-F238E27FC236}">
                <a16:creationId xmlns:a16="http://schemas.microsoft.com/office/drawing/2014/main" id="{0943A42E-EB21-422A-B86C-A1967464E772}"/>
              </a:ext>
            </a:extLst>
          </p:cNvPr>
          <p:cNvSpPr/>
          <p:nvPr/>
        </p:nvSpPr>
        <p:spPr>
          <a:xfrm>
            <a:off x="7381564" y="3984551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3" name="직사각형 262">
            <a:extLst>
              <a:ext uri="{FF2B5EF4-FFF2-40B4-BE49-F238E27FC236}">
                <a16:creationId xmlns:a16="http://schemas.microsoft.com/office/drawing/2014/main" id="{E0A4C2A9-1F3C-4FB3-9EDC-BBCB42545F93}"/>
              </a:ext>
            </a:extLst>
          </p:cNvPr>
          <p:cNvSpPr/>
          <p:nvPr/>
        </p:nvSpPr>
        <p:spPr>
          <a:xfrm>
            <a:off x="7381564" y="4306727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4" name="직사각형 263">
            <a:extLst>
              <a:ext uri="{FF2B5EF4-FFF2-40B4-BE49-F238E27FC236}">
                <a16:creationId xmlns:a16="http://schemas.microsoft.com/office/drawing/2014/main" id="{58BC4439-7182-434C-9C3B-5CCFF6108B2C}"/>
              </a:ext>
            </a:extLst>
          </p:cNvPr>
          <p:cNvSpPr/>
          <p:nvPr/>
        </p:nvSpPr>
        <p:spPr>
          <a:xfrm>
            <a:off x="7382660" y="4628903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23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5" name="직사각형 264">
            <a:extLst>
              <a:ext uri="{FF2B5EF4-FFF2-40B4-BE49-F238E27FC236}">
                <a16:creationId xmlns:a16="http://schemas.microsoft.com/office/drawing/2014/main" id="{8C75438B-A6C6-43D4-8DEE-D0B88457865F}"/>
              </a:ext>
            </a:extLst>
          </p:cNvPr>
          <p:cNvSpPr/>
          <p:nvPr/>
        </p:nvSpPr>
        <p:spPr>
          <a:xfrm>
            <a:off x="7383756" y="4951079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27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6" name="직사각형 265">
            <a:extLst>
              <a:ext uri="{FF2B5EF4-FFF2-40B4-BE49-F238E27FC236}">
                <a16:creationId xmlns:a16="http://schemas.microsoft.com/office/drawing/2014/main" id="{2632ADDB-D4C5-4685-9942-14E29216C69E}"/>
              </a:ext>
            </a:extLst>
          </p:cNvPr>
          <p:cNvSpPr/>
          <p:nvPr/>
        </p:nvSpPr>
        <p:spPr>
          <a:xfrm>
            <a:off x="7384851" y="5273255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7" name="직사각형 266">
            <a:extLst>
              <a:ext uri="{FF2B5EF4-FFF2-40B4-BE49-F238E27FC236}">
                <a16:creationId xmlns:a16="http://schemas.microsoft.com/office/drawing/2014/main" id="{B6B2C364-8F18-44F0-8EE4-9C0C68F1FCBB}"/>
              </a:ext>
            </a:extLst>
          </p:cNvPr>
          <p:cNvSpPr/>
          <p:nvPr/>
        </p:nvSpPr>
        <p:spPr>
          <a:xfrm>
            <a:off x="7385947" y="5595430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8" name="직사각형 267">
            <a:extLst>
              <a:ext uri="{FF2B5EF4-FFF2-40B4-BE49-F238E27FC236}">
                <a16:creationId xmlns:a16="http://schemas.microsoft.com/office/drawing/2014/main" id="{AF1928FC-1BEE-4972-AB41-29840BCED3B9}"/>
              </a:ext>
            </a:extLst>
          </p:cNvPr>
          <p:cNvSpPr/>
          <p:nvPr/>
        </p:nvSpPr>
        <p:spPr>
          <a:xfrm>
            <a:off x="7387043" y="5917606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9" name="직사각형 268">
            <a:extLst>
              <a:ext uri="{FF2B5EF4-FFF2-40B4-BE49-F238E27FC236}">
                <a16:creationId xmlns:a16="http://schemas.microsoft.com/office/drawing/2014/main" id="{5E3F5ABB-C321-48A8-A657-4003FC6A1480}"/>
              </a:ext>
            </a:extLst>
          </p:cNvPr>
          <p:cNvSpPr/>
          <p:nvPr/>
        </p:nvSpPr>
        <p:spPr>
          <a:xfrm>
            <a:off x="7388138" y="6239782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0" name="직사각형 269">
            <a:extLst>
              <a:ext uri="{FF2B5EF4-FFF2-40B4-BE49-F238E27FC236}">
                <a16:creationId xmlns:a16="http://schemas.microsoft.com/office/drawing/2014/main" id="{11AE88E1-EFA0-432C-8ADF-D2C72A71D79A}"/>
              </a:ext>
            </a:extLst>
          </p:cNvPr>
          <p:cNvSpPr/>
          <p:nvPr/>
        </p:nvSpPr>
        <p:spPr>
          <a:xfrm>
            <a:off x="7389234" y="6561958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1" name="직사각형 270">
            <a:extLst>
              <a:ext uri="{FF2B5EF4-FFF2-40B4-BE49-F238E27FC236}">
                <a16:creationId xmlns:a16="http://schemas.microsoft.com/office/drawing/2014/main" id="{58E47528-BFAE-4560-845C-E84777EA4087}"/>
              </a:ext>
            </a:extLst>
          </p:cNvPr>
          <p:cNvSpPr/>
          <p:nvPr/>
        </p:nvSpPr>
        <p:spPr>
          <a:xfrm>
            <a:off x="9014161" y="2053578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2" name="직사각형 271">
            <a:extLst>
              <a:ext uri="{FF2B5EF4-FFF2-40B4-BE49-F238E27FC236}">
                <a16:creationId xmlns:a16="http://schemas.microsoft.com/office/drawing/2014/main" id="{E85372AD-2B29-4346-B179-C6465F76DBF1}"/>
              </a:ext>
            </a:extLst>
          </p:cNvPr>
          <p:cNvSpPr/>
          <p:nvPr/>
        </p:nvSpPr>
        <p:spPr>
          <a:xfrm>
            <a:off x="9014161" y="2352593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3" name="직사각형 272">
            <a:extLst>
              <a:ext uri="{FF2B5EF4-FFF2-40B4-BE49-F238E27FC236}">
                <a16:creationId xmlns:a16="http://schemas.microsoft.com/office/drawing/2014/main" id="{8EAE4799-6ABD-4033-93A4-190D8C6133D1}"/>
              </a:ext>
            </a:extLst>
          </p:cNvPr>
          <p:cNvSpPr/>
          <p:nvPr/>
        </p:nvSpPr>
        <p:spPr>
          <a:xfrm>
            <a:off x="9014161" y="2651608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4" name="직사각형 273">
            <a:extLst>
              <a:ext uri="{FF2B5EF4-FFF2-40B4-BE49-F238E27FC236}">
                <a16:creationId xmlns:a16="http://schemas.microsoft.com/office/drawing/2014/main" id="{DE5A7F67-C003-4B66-A714-3E450A4D33B1}"/>
              </a:ext>
            </a:extLst>
          </p:cNvPr>
          <p:cNvSpPr/>
          <p:nvPr/>
        </p:nvSpPr>
        <p:spPr>
          <a:xfrm>
            <a:off x="8103446" y="2954481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5" name="직사각형 274">
            <a:extLst>
              <a:ext uri="{FF2B5EF4-FFF2-40B4-BE49-F238E27FC236}">
                <a16:creationId xmlns:a16="http://schemas.microsoft.com/office/drawing/2014/main" id="{C9BD7974-6BEA-4CAD-A0EA-686751D96E51}"/>
              </a:ext>
            </a:extLst>
          </p:cNvPr>
          <p:cNvSpPr/>
          <p:nvPr/>
        </p:nvSpPr>
        <p:spPr>
          <a:xfrm>
            <a:off x="8407193" y="2954481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6" name="직사각형 275">
            <a:extLst>
              <a:ext uri="{FF2B5EF4-FFF2-40B4-BE49-F238E27FC236}">
                <a16:creationId xmlns:a16="http://schemas.microsoft.com/office/drawing/2014/main" id="{D3FC484B-D997-4599-B011-6A05B275669A}"/>
              </a:ext>
            </a:extLst>
          </p:cNvPr>
          <p:cNvSpPr/>
          <p:nvPr/>
        </p:nvSpPr>
        <p:spPr>
          <a:xfrm>
            <a:off x="8710941" y="2954481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7" name="직사각형 276">
            <a:extLst>
              <a:ext uri="{FF2B5EF4-FFF2-40B4-BE49-F238E27FC236}">
                <a16:creationId xmlns:a16="http://schemas.microsoft.com/office/drawing/2014/main" id="{14F947AC-2A6A-47DF-A924-D608DF352D75}"/>
              </a:ext>
            </a:extLst>
          </p:cNvPr>
          <p:cNvSpPr/>
          <p:nvPr/>
        </p:nvSpPr>
        <p:spPr>
          <a:xfrm>
            <a:off x="9014161" y="2953606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6" name="TextBox 295">
            <a:extLst>
              <a:ext uri="{FF2B5EF4-FFF2-40B4-BE49-F238E27FC236}">
                <a16:creationId xmlns:a16="http://schemas.microsoft.com/office/drawing/2014/main" id="{3BA90745-AB96-4FDE-84CA-147B7E161CC8}"/>
              </a:ext>
            </a:extLst>
          </p:cNvPr>
          <p:cNvSpPr txBox="1"/>
          <p:nvPr/>
        </p:nvSpPr>
        <p:spPr>
          <a:xfrm>
            <a:off x="8607105" y="4518212"/>
            <a:ext cx="276550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[[[[13. 21. 27. 21.]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[30. 48. 57. 42.]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[54. 84. 93. 66.]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[45. 69. 75. 53.]]]]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D531F27B-D671-489B-9321-EB6B7D3C0A11}"/>
              </a:ext>
            </a:extLst>
          </p:cNvPr>
          <p:cNvSpPr/>
          <p:nvPr/>
        </p:nvSpPr>
        <p:spPr>
          <a:xfrm>
            <a:off x="3144905" y="3244607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889D80F8-DA68-4EAE-96AE-2BB8A4F536A6}"/>
              </a:ext>
            </a:extLst>
          </p:cNvPr>
          <p:cNvSpPr/>
          <p:nvPr/>
        </p:nvSpPr>
        <p:spPr>
          <a:xfrm>
            <a:off x="3451140" y="3244607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7EA9E071-A406-4D7F-BDC6-C01ECBAFFA0B}"/>
              </a:ext>
            </a:extLst>
          </p:cNvPr>
          <p:cNvSpPr/>
          <p:nvPr/>
        </p:nvSpPr>
        <p:spPr>
          <a:xfrm>
            <a:off x="3754887" y="3244607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8D41BD94-AA97-467E-AD19-663B353EF785}"/>
              </a:ext>
            </a:extLst>
          </p:cNvPr>
          <p:cNvSpPr/>
          <p:nvPr/>
        </p:nvSpPr>
        <p:spPr>
          <a:xfrm>
            <a:off x="4052101" y="3244607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C15CC680-1C82-412C-B8F7-39DB5A1A0AE0}"/>
              </a:ext>
            </a:extLst>
          </p:cNvPr>
          <p:cNvSpPr/>
          <p:nvPr/>
        </p:nvSpPr>
        <p:spPr>
          <a:xfrm>
            <a:off x="2846267" y="3244607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DEB5001A-44BE-487B-BFF7-A6F31B1D24A3}"/>
              </a:ext>
            </a:extLst>
          </p:cNvPr>
          <p:cNvSpPr/>
          <p:nvPr/>
        </p:nvSpPr>
        <p:spPr>
          <a:xfrm>
            <a:off x="4356236" y="2044351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2425122B-C16A-4536-9D6F-9A949C00083F}"/>
              </a:ext>
            </a:extLst>
          </p:cNvPr>
          <p:cNvSpPr/>
          <p:nvPr/>
        </p:nvSpPr>
        <p:spPr>
          <a:xfrm>
            <a:off x="4356236" y="2343367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F8E8C57E-DE59-40AD-81CA-8CE42C5A471E}"/>
              </a:ext>
            </a:extLst>
          </p:cNvPr>
          <p:cNvSpPr/>
          <p:nvPr/>
        </p:nvSpPr>
        <p:spPr>
          <a:xfrm>
            <a:off x="4356236" y="2642382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860C6B1E-D818-4752-92C5-A8C73F0AE69E}"/>
              </a:ext>
            </a:extLst>
          </p:cNvPr>
          <p:cNvSpPr/>
          <p:nvPr/>
        </p:nvSpPr>
        <p:spPr>
          <a:xfrm>
            <a:off x="4356236" y="1743040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5" name="직사각형 204">
            <a:extLst>
              <a:ext uri="{FF2B5EF4-FFF2-40B4-BE49-F238E27FC236}">
                <a16:creationId xmlns:a16="http://schemas.microsoft.com/office/drawing/2014/main" id="{7D6E5DA2-50D1-47CC-A22C-ED000AC92DA6}"/>
              </a:ext>
            </a:extLst>
          </p:cNvPr>
          <p:cNvSpPr/>
          <p:nvPr/>
        </p:nvSpPr>
        <p:spPr>
          <a:xfrm>
            <a:off x="4356236" y="2940859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6" name="직사각형 205">
            <a:extLst>
              <a:ext uri="{FF2B5EF4-FFF2-40B4-BE49-F238E27FC236}">
                <a16:creationId xmlns:a16="http://schemas.microsoft.com/office/drawing/2014/main" id="{C58AFF0E-FEE2-45C0-95BE-D2725866AE38}"/>
              </a:ext>
            </a:extLst>
          </p:cNvPr>
          <p:cNvSpPr/>
          <p:nvPr/>
        </p:nvSpPr>
        <p:spPr>
          <a:xfrm>
            <a:off x="4356236" y="3244236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7" name="직사각형 296">
            <a:extLst>
              <a:ext uri="{FF2B5EF4-FFF2-40B4-BE49-F238E27FC236}">
                <a16:creationId xmlns:a16="http://schemas.microsoft.com/office/drawing/2014/main" id="{23788B5B-E1B8-4F63-842D-CAA970BE8DF7}"/>
              </a:ext>
            </a:extLst>
          </p:cNvPr>
          <p:cNvSpPr/>
          <p:nvPr/>
        </p:nvSpPr>
        <p:spPr>
          <a:xfrm>
            <a:off x="3384062" y="5273255"/>
            <a:ext cx="220214" cy="22021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8" name="직사각형 297">
            <a:extLst>
              <a:ext uri="{FF2B5EF4-FFF2-40B4-BE49-F238E27FC236}">
                <a16:creationId xmlns:a16="http://schemas.microsoft.com/office/drawing/2014/main" id="{3D695D7B-4E95-4B38-B6BB-308B0374F881}"/>
              </a:ext>
            </a:extLst>
          </p:cNvPr>
          <p:cNvSpPr/>
          <p:nvPr/>
        </p:nvSpPr>
        <p:spPr>
          <a:xfrm>
            <a:off x="3384062" y="5493469"/>
            <a:ext cx="220214" cy="22021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9" name="직사각형 298">
            <a:extLst>
              <a:ext uri="{FF2B5EF4-FFF2-40B4-BE49-F238E27FC236}">
                <a16:creationId xmlns:a16="http://schemas.microsoft.com/office/drawing/2014/main" id="{104BC427-46CA-4A5F-9826-83B727C1EF4E}"/>
              </a:ext>
            </a:extLst>
          </p:cNvPr>
          <p:cNvSpPr/>
          <p:nvPr/>
        </p:nvSpPr>
        <p:spPr>
          <a:xfrm>
            <a:off x="3384062" y="5713684"/>
            <a:ext cx="220214" cy="22021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0" name="직사각형 299">
            <a:extLst>
              <a:ext uri="{FF2B5EF4-FFF2-40B4-BE49-F238E27FC236}">
                <a16:creationId xmlns:a16="http://schemas.microsoft.com/office/drawing/2014/main" id="{33EE33B7-C4F8-480F-B179-DD3524F6B78B}"/>
              </a:ext>
            </a:extLst>
          </p:cNvPr>
          <p:cNvSpPr/>
          <p:nvPr/>
        </p:nvSpPr>
        <p:spPr>
          <a:xfrm>
            <a:off x="3384062" y="5933899"/>
            <a:ext cx="220214" cy="22021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1" name="직사각형 300">
            <a:extLst>
              <a:ext uri="{FF2B5EF4-FFF2-40B4-BE49-F238E27FC236}">
                <a16:creationId xmlns:a16="http://schemas.microsoft.com/office/drawing/2014/main" id="{2D270DA2-FD58-425D-90AB-1F5BA3A54919}"/>
              </a:ext>
            </a:extLst>
          </p:cNvPr>
          <p:cNvSpPr/>
          <p:nvPr/>
        </p:nvSpPr>
        <p:spPr>
          <a:xfrm>
            <a:off x="3381973" y="6148802"/>
            <a:ext cx="220214" cy="22021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2" name="직사각형 301">
            <a:extLst>
              <a:ext uri="{FF2B5EF4-FFF2-40B4-BE49-F238E27FC236}">
                <a16:creationId xmlns:a16="http://schemas.microsoft.com/office/drawing/2014/main" id="{334095BF-84DB-4C5A-A47D-741BF76FF151}"/>
              </a:ext>
            </a:extLst>
          </p:cNvPr>
          <p:cNvSpPr/>
          <p:nvPr/>
        </p:nvSpPr>
        <p:spPr>
          <a:xfrm>
            <a:off x="3750324" y="1747845"/>
            <a:ext cx="896735" cy="90896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3" name="직사각형 302">
            <a:extLst>
              <a:ext uri="{FF2B5EF4-FFF2-40B4-BE49-F238E27FC236}">
                <a16:creationId xmlns:a16="http://schemas.microsoft.com/office/drawing/2014/main" id="{FCB45B96-F1C8-443A-B109-C79ADFCF7BE9}"/>
              </a:ext>
            </a:extLst>
          </p:cNvPr>
          <p:cNvSpPr/>
          <p:nvPr/>
        </p:nvSpPr>
        <p:spPr>
          <a:xfrm>
            <a:off x="6048267" y="860617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4" name="직사각형 303">
            <a:extLst>
              <a:ext uri="{FF2B5EF4-FFF2-40B4-BE49-F238E27FC236}">
                <a16:creationId xmlns:a16="http://schemas.microsoft.com/office/drawing/2014/main" id="{52C2C037-F346-4619-8760-7277BE48A32A}"/>
              </a:ext>
            </a:extLst>
          </p:cNvPr>
          <p:cNvSpPr/>
          <p:nvPr/>
        </p:nvSpPr>
        <p:spPr>
          <a:xfrm>
            <a:off x="6048267" y="1159633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5" name="직사각형 304">
            <a:extLst>
              <a:ext uri="{FF2B5EF4-FFF2-40B4-BE49-F238E27FC236}">
                <a16:creationId xmlns:a16="http://schemas.microsoft.com/office/drawing/2014/main" id="{9CB22F30-B5DA-47E8-832B-C266A0F44BF2}"/>
              </a:ext>
            </a:extLst>
          </p:cNvPr>
          <p:cNvSpPr/>
          <p:nvPr/>
        </p:nvSpPr>
        <p:spPr>
          <a:xfrm>
            <a:off x="6352015" y="1461260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6" name="직사각형 305">
            <a:extLst>
              <a:ext uri="{FF2B5EF4-FFF2-40B4-BE49-F238E27FC236}">
                <a16:creationId xmlns:a16="http://schemas.microsoft.com/office/drawing/2014/main" id="{12ECEA63-A4AE-4037-A2D3-2EB374BA2E1E}"/>
              </a:ext>
            </a:extLst>
          </p:cNvPr>
          <p:cNvSpPr/>
          <p:nvPr/>
        </p:nvSpPr>
        <p:spPr>
          <a:xfrm>
            <a:off x="6655763" y="1461260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7" name="직사각형 306">
            <a:extLst>
              <a:ext uri="{FF2B5EF4-FFF2-40B4-BE49-F238E27FC236}">
                <a16:creationId xmlns:a16="http://schemas.microsoft.com/office/drawing/2014/main" id="{9639E87F-137E-4E61-A3EC-ADFFF014C1DB}"/>
              </a:ext>
            </a:extLst>
          </p:cNvPr>
          <p:cNvSpPr/>
          <p:nvPr/>
        </p:nvSpPr>
        <p:spPr>
          <a:xfrm>
            <a:off x="6048267" y="1461260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10" name="직사각형 7209">
            <a:extLst>
              <a:ext uri="{FF2B5EF4-FFF2-40B4-BE49-F238E27FC236}">
                <a16:creationId xmlns:a16="http://schemas.microsoft.com/office/drawing/2014/main" id="{73F37678-3E99-49BB-9534-8B03F1A6C7A7}"/>
              </a:ext>
            </a:extLst>
          </p:cNvPr>
          <p:cNvSpPr/>
          <p:nvPr/>
        </p:nvSpPr>
        <p:spPr>
          <a:xfrm>
            <a:off x="6048267" y="860617"/>
            <a:ext cx="911244" cy="90439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4026718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E03F93-8F9B-4A79-A2DD-06EFA53F3154}"/>
              </a:ext>
            </a:extLst>
          </p:cNvPr>
          <p:cNvSpPr txBox="1"/>
          <p:nvPr/>
        </p:nvSpPr>
        <p:spPr>
          <a:xfrm>
            <a:off x="222250" y="1078992"/>
            <a:ext cx="8039380" cy="30469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def backward(self, dout):</a:t>
            </a:r>
          </a:p>
          <a:p>
            <a:pPr algn="l"/>
            <a:r>
              <a:rPr lang="en-US" altLang="ko-KR" b="1">
                <a:solidFill>
                  <a:schemeClr val="tx1"/>
                </a:solidFill>
                <a:latin typeface="Consolas" panose="020B0609020204030204" pitchFamily="49" charset="0"/>
              </a:rPr>
              <a:t>        FN, C, FH, FW = self.W.shape</a:t>
            </a:r>
          </a:p>
          <a:p>
            <a:pPr algn="l"/>
            <a:r>
              <a:rPr lang="en-US" altLang="ko-KR" b="1">
                <a:solidFill>
                  <a:schemeClr val="tx1"/>
                </a:solidFill>
                <a:latin typeface="Consolas" panose="020B0609020204030204" pitchFamily="49" charset="0"/>
              </a:rPr>
              <a:t>        dout = dout.transpose(0,2,3,1).reshape(-1, FN)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b="1">
                <a:solidFill>
                  <a:schemeClr val="tx1"/>
                </a:solidFill>
                <a:latin typeface="Consolas" panose="020B0609020204030204" pitchFamily="49" charset="0"/>
              </a:rPr>
              <a:t>self.db = np.sum(dout, axis=0)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self.dW = np.dot(self.col.T, dout)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self.dW = self.dW.transpose(1, 0).reshape(FN, C, FH, FW)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dcol = np.dot(dout, self.col_W.T)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dx = col2im(dcol, self.x.shape, FH, FW, self.stride, self.pad)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return dx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9508453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39CA94EA-DDEE-4A37-BBFD-93FE5511FEE9}"/>
              </a:ext>
            </a:extLst>
          </p:cNvPr>
          <p:cNvSpPr txBox="1"/>
          <p:nvPr/>
        </p:nvSpPr>
        <p:spPr>
          <a:xfrm>
            <a:off x="1829165" y="5060262"/>
            <a:ext cx="54521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(1,1,3,3) =&gt; (1,3,3,1) =&gt; (9,1)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7E897F9F-4A6D-4E00-B5B5-9EDBF8FD6FD0}"/>
              </a:ext>
            </a:extLst>
          </p:cNvPr>
          <p:cNvSpPr txBox="1"/>
          <p:nvPr/>
        </p:nvSpPr>
        <p:spPr>
          <a:xfrm>
            <a:off x="2104027" y="1305207"/>
            <a:ext cx="748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dout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AC967772-6A25-4DD3-BFBB-6346DE8336CA}"/>
              </a:ext>
            </a:extLst>
          </p:cNvPr>
          <p:cNvSpPr/>
          <p:nvPr/>
        </p:nvSpPr>
        <p:spPr>
          <a:xfrm>
            <a:off x="4555232" y="1630889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8D45CED3-964E-46C3-BDDB-3E8D54053E20}"/>
              </a:ext>
            </a:extLst>
          </p:cNvPr>
          <p:cNvSpPr/>
          <p:nvPr/>
        </p:nvSpPr>
        <p:spPr>
          <a:xfrm>
            <a:off x="4555232" y="2354729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40DD06B2-B572-46BB-9A3B-D13FCEA4908A}"/>
              </a:ext>
            </a:extLst>
          </p:cNvPr>
          <p:cNvSpPr/>
          <p:nvPr/>
        </p:nvSpPr>
        <p:spPr>
          <a:xfrm>
            <a:off x="4555232" y="1992809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901D69A1-E08A-405A-9A70-57116C0F70C8}"/>
              </a:ext>
            </a:extLst>
          </p:cNvPr>
          <p:cNvSpPr/>
          <p:nvPr/>
        </p:nvSpPr>
        <p:spPr>
          <a:xfrm>
            <a:off x="4555232" y="2716649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7" name="TextBox 7176">
            <a:extLst>
              <a:ext uri="{FF2B5EF4-FFF2-40B4-BE49-F238E27FC236}">
                <a16:creationId xmlns:a16="http://schemas.microsoft.com/office/drawing/2014/main" id="{9CC0E240-BEBA-4448-983C-22E11018DF85}"/>
              </a:ext>
            </a:extLst>
          </p:cNvPr>
          <p:cNvSpPr txBox="1"/>
          <p:nvPr/>
        </p:nvSpPr>
        <p:spPr>
          <a:xfrm>
            <a:off x="280416" y="798215"/>
            <a:ext cx="800090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dout = dout.transpose(0,2,3,1).reshape(-1, FN)</a:t>
            </a:r>
          </a:p>
          <a:p>
            <a:pPr algn="l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8" name="화살표: 오른쪽 7177">
            <a:extLst>
              <a:ext uri="{FF2B5EF4-FFF2-40B4-BE49-F238E27FC236}">
                <a16:creationId xmlns:a16="http://schemas.microsoft.com/office/drawing/2014/main" id="{866CB990-43E1-411B-BA57-B4CB31158C25}"/>
              </a:ext>
            </a:extLst>
          </p:cNvPr>
          <p:cNvSpPr/>
          <p:nvPr/>
        </p:nvSpPr>
        <p:spPr>
          <a:xfrm>
            <a:off x="3511016" y="2375682"/>
            <a:ext cx="615696" cy="369332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09B346A9-7E35-4944-A617-FE32FBFDC166}"/>
              </a:ext>
            </a:extLst>
          </p:cNvPr>
          <p:cNvGrpSpPr/>
          <p:nvPr/>
        </p:nvGrpSpPr>
        <p:grpSpPr>
          <a:xfrm>
            <a:off x="1799573" y="1789252"/>
            <a:ext cx="1465133" cy="1478528"/>
            <a:chOff x="8963061" y="4540055"/>
            <a:chExt cx="1137283" cy="1147681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CF449D14-2976-4CBC-B76F-CA959D718624}"/>
                </a:ext>
              </a:extLst>
            </p:cNvPr>
            <p:cNvSpPr/>
            <p:nvPr/>
          </p:nvSpPr>
          <p:spPr>
            <a:xfrm>
              <a:off x="8963061" y="4540055"/>
              <a:ext cx="1137283" cy="114768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70F7AA7D-A24E-40B6-AE29-28AD83A16801}"/>
                </a:ext>
              </a:extLst>
            </p:cNvPr>
            <p:cNvSpPr/>
            <p:nvPr/>
          </p:nvSpPr>
          <p:spPr>
            <a:xfrm>
              <a:off x="9014689" y="4612633"/>
              <a:ext cx="1024750" cy="100474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1CD474C7-4F90-46B4-B1CF-595B0786B19C}"/>
                </a:ext>
              </a:extLst>
            </p:cNvPr>
            <p:cNvSpPr/>
            <p:nvPr/>
          </p:nvSpPr>
          <p:spPr>
            <a:xfrm>
              <a:off x="9076569" y="4665271"/>
              <a:ext cx="303748" cy="3037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27A41147-58BD-4968-BF66-37B28615CFAE}"/>
                </a:ext>
              </a:extLst>
            </p:cNvPr>
            <p:cNvSpPr/>
            <p:nvPr/>
          </p:nvSpPr>
          <p:spPr>
            <a:xfrm>
              <a:off x="9380316" y="4665271"/>
              <a:ext cx="303748" cy="3037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3AF901FE-3BDF-4C72-8B8A-399FD19CE06B}"/>
                </a:ext>
              </a:extLst>
            </p:cNvPr>
            <p:cNvSpPr/>
            <p:nvPr/>
          </p:nvSpPr>
          <p:spPr>
            <a:xfrm>
              <a:off x="9684064" y="4665271"/>
              <a:ext cx="303748" cy="3037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B4D7CAD5-D710-460F-AB51-37EF1CBFDF1A}"/>
                </a:ext>
              </a:extLst>
            </p:cNvPr>
            <p:cNvSpPr/>
            <p:nvPr/>
          </p:nvSpPr>
          <p:spPr>
            <a:xfrm>
              <a:off x="9076569" y="4964286"/>
              <a:ext cx="303748" cy="3037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3BACB8FE-DD52-49C2-9C78-4BF134F5F948}"/>
                </a:ext>
              </a:extLst>
            </p:cNvPr>
            <p:cNvSpPr/>
            <p:nvPr/>
          </p:nvSpPr>
          <p:spPr>
            <a:xfrm>
              <a:off x="9380316" y="4964286"/>
              <a:ext cx="303748" cy="3037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F6D52BBF-DA3B-4891-BD32-597B76FC68E7}"/>
                </a:ext>
              </a:extLst>
            </p:cNvPr>
            <p:cNvSpPr/>
            <p:nvPr/>
          </p:nvSpPr>
          <p:spPr>
            <a:xfrm>
              <a:off x="9684064" y="4964286"/>
              <a:ext cx="303748" cy="3037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ABA3C7F-2222-417C-91D5-DE0F79499B03}"/>
                </a:ext>
              </a:extLst>
            </p:cNvPr>
            <p:cNvSpPr/>
            <p:nvPr/>
          </p:nvSpPr>
          <p:spPr>
            <a:xfrm>
              <a:off x="9076569" y="5263301"/>
              <a:ext cx="303748" cy="3037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D4DEFA46-DB6A-4BD7-A8D8-7E3B5742BB72}"/>
                </a:ext>
              </a:extLst>
            </p:cNvPr>
            <p:cNvSpPr/>
            <p:nvPr/>
          </p:nvSpPr>
          <p:spPr>
            <a:xfrm>
              <a:off x="9380316" y="5263301"/>
              <a:ext cx="303748" cy="3037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F6E65749-9461-4465-9EB2-2E587744718D}"/>
                </a:ext>
              </a:extLst>
            </p:cNvPr>
            <p:cNvSpPr/>
            <p:nvPr/>
          </p:nvSpPr>
          <p:spPr>
            <a:xfrm>
              <a:off x="9684064" y="5263301"/>
              <a:ext cx="303748" cy="3037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6AFADB8-5C0B-4C97-B0C2-088BB8297BB0}"/>
              </a:ext>
            </a:extLst>
          </p:cNvPr>
          <p:cNvSpPr/>
          <p:nvPr/>
        </p:nvSpPr>
        <p:spPr>
          <a:xfrm>
            <a:off x="4555232" y="3071886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C8CFD48-6CB4-411B-B58B-FB0E75ACE3F6}"/>
              </a:ext>
            </a:extLst>
          </p:cNvPr>
          <p:cNvSpPr/>
          <p:nvPr/>
        </p:nvSpPr>
        <p:spPr>
          <a:xfrm>
            <a:off x="4555232" y="3795726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6CAEC91-40CE-41C8-A673-D322A7E0957B}"/>
              </a:ext>
            </a:extLst>
          </p:cNvPr>
          <p:cNvSpPr/>
          <p:nvPr/>
        </p:nvSpPr>
        <p:spPr>
          <a:xfrm>
            <a:off x="4555232" y="3433806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EB64835A-BE52-409A-A994-2379073FDAF6}"/>
              </a:ext>
            </a:extLst>
          </p:cNvPr>
          <p:cNvSpPr/>
          <p:nvPr/>
        </p:nvSpPr>
        <p:spPr>
          <a:xfrm>
            <a:off x="4555232" y="4157646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24CAAEC-B2C2-499A-8AF2-008FF2FADD42}"/>
              </a:ext>
            </a:extLst>
          </p:cNvPr>
          <p:cNvSpPr/>
          <p:nvPr/>
        </p:nvSpPr>
        <p:spPr>
          <a:xfrm>
            <a:off x="4555232" y="4519566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9500273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1A4D4432-61BC-44F0-BD88-77FD5F5C70C0}"/>
              </a:ext>
            </a:extLst>
          </p:cNvPr>
          <p:cNvSpPr/>
          <p:nvPr/>
        </p:nvSpPr>
        <p:spPr>
          <a:xfrm>
            <a:off x="5719203" y="5211790"/>
            <a:ext cx="414240" cy="41424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336E2540-4B0E-4760-9DC3-54B3421E2191}"/>
              </a:ext>
            </a:extLst>
          </p:cNvPr>
          <p:cNvSpPr txBox="1"/>
          <p:nvPr/>
        </p:nvSpPr>
        <p:spPr>
          <a:xfrm>
            <a:off x="5260371" y="5646924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90E1E26E-A91F-485B-9CEC-2A6F5335C7FC}"/>
              </a:ext>
            </a:extLst>
          </p:cNvPr>
          <p:cNvSpPr txBox="1"/>
          <p:nvPr/>
        </p:nvSpPr>
        <p:spPr>
          <a:xfrm>
            <a:off x="5497285" y="6144012"/>
            <a:ext cx="748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7E897F9F-4A6D-4E00-B5B5-9EDBF8FD6FD0}"/>
              </a:ext>
            </a:extLst>
          </p:cNvPr>
          <p:cNvSpPr txBox="1"/>
          <p:nvPr/>
        </p:nvSpPr>
        <p:spPr>
          <a:xfrm>
            <a:off x="7610057" y="750621"/>
            <a:ext cx="748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dout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72E9E767-7FB2-4C5B-9CDC-BEF53D443D44}"/>
              </a:ext>
            </a:extLst>
          </p:cNvPr>
          <p:cNvSpPr/>
          <p:nvPr/>
        </p:nvSpPr>
        <p:spPr>
          <a:xfrm>
            <a:off x="7785165" y="5210800"/>
            <a:ext cx="414241" cy="414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207F6F0B-4AC2-46D1-B369-A67A4299C998}"/>
              </a:ext>
            </a:extLst>
          </p:cNvPr>
          <p:cNvSpPr txBox="1"/>
          <p:nvPr/>
        </p:nvSpPr>
        <p:spPr>
          <a:xfrm>
            <a:off x="7380911" y="5642753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self.db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6E418D48-4868-4AA5-B738-F24CD4037133}"/>
              </a:ext>
            </a:extLst>
          </p:cNvPr>
          <p:cNvSpPr txBox="1"/>
          <p:nvPr/>
        </p:nvSpPr>
        <p:spPr>
          <a:xfrm>
            <a:off x="7617825" y="6139841"/>
            <a:ext cx="748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화살표: 아래쪽 1">
            <a:extLst>
              <a:ext uri="{FF2B5EF4-FFF2-40B4-BE49-F238E27FC236}">
                <a16:creationId xmlns:a16="http://schemas.microsoft.com/office/drawing/2014/main" id="{838DBA05-FE71-41E0-B7CA-02A8C784F7FB}"/>
              </a:ext>
            </a:extLst>
          </p:cNvPr>
          <p:cNvSpPr/>
          <p:nvPr/>
        </p:nvSpPr>
        <p:spPr>
          <a:xfrm>
            <a:off x="8590806" y="1135125"/>
            <a:ext cx="164199" cy="3731725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AAA43D8-11A1-4629-8C51-CF0FCC0F268A}"/>
              </a:ext>
            </a:extLst>
          </p:cNvPr>
          <p:cNvSpPr txBox="1"/>
          <p:nvPr/>
        </p:nvSpPr>
        <p:spPr>
          <a:xfrm>
            <a:off x="687541" y="1521322"/>
            <a:ext cx="52822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self.db = np.sum(dout, axis=0)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B82D4182-EFC4-41C8-8A72-F9145D295463}"/>
              </a:ext>
            </a:extLst>
          </p:cNvPr>
          <p:cNvGrpSpPr/>
          <p:nvPr/>
        </p:nvGrpSpPr>
        <p:grpSpPr>
          <a:xfrm>
            <a:off x="7785164" y="1146331"/>
            <a:ext cx="414241" cy="3720520"/>
            <a:chOff x="7785165" y="1212588"/>
            <a:chExt cx="361920" cy="3250597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02A1F14B-A92B-4507-B893-B840E83E32A3}"/>
                </a:ext>
              </a:extLst>
            </p:cNvPr>
            <p:cNvSpPr/>
            <p:nvPr/>
          </p:nvSpPr>
          <p:spPr>
            <a:xfrm>
              <a:off x="7785165" y="1212588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4644686-F516-4146-BA22-F51C14FFA7BC}"/>
                </a:ext>
              </a:extLst>
            </p:cNvPr>
            <p:cNvSpPr/>
            <p:nvPr/>
          </p:nvSpPr>
          <p:spPr>
            <a:xfrm>
              <a:off x="7785165" y="1936428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1AB7FC2C-A348-475F-89D5-E29C0072F43D}"/>
                </a:ext>
              </a:extLst>
            </p:cNvPr>
            <p:cNvSpPr/>
            <p:nvPr/>
          </p:nvSpPr>
          <p:spPr>
            <a:xfrm>
              <a:off x="7785165" y="1574508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593CABE5-7DC0-4C9A-B397-385024D4DFDE}"/>
                </a:ext>
              </a:extLst>
            </p:cNvPr>
            <p:cNvSpPr/>
            <p:nvPr/>
          </p:nvSpPr>
          <p:spPr>
            <a:xfrm>
              <a:off x="7785165" y="2298348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9120187-1E07-4B51-B46C-8B92040F5C4F}"/>
                </a:ext>
              </a:extLst>
            </p:cNvPr>
            <p:cNvSpPr/>
            <p:nvPr/>
          </p:nvSpPr>
          <p:spPr>
            <a:xfrm>
              <a:off x="7785165" y="2653585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57A458B3-2C62-4F0C-A511-C652DC151D35}"/>
                </a:ext>
              </a:extLst>
            </p:cNvPr>
            <p:cNvSpPr/>
            <p:nvPr/>
          </p:nvSpPr>
          <p:spPr>
            <a:xfrm>
              <a:off x="7785165" y="3377425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9FA437B-B7E4-46D5-A482-84F7ABB8DFB9}"/>
                </a:ext>
              </a:extLst>
            </p:cNvPr>
            <p:cNvSpPr/>
            <p:nvPr/>
          </p:nvSpPr>
          <p:spPr>
            <a:xfrm>
              <a:off x="7785165" y="3015505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6C1A5A4A-EE55-41A0-9EAF-323997F43F94}"/>
                </a:ext>
              </a:extLst>
            </p:cNvPr>
            <p:cNvSpPr/>
            <p:nvPr/>
          </p:nvSpPr>
          <p:spPr>
            <a:xfrm>
              <a:off x="7785165" y="3739345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8E5D38AA-8616-442F-8515-5C922609B52E}"/>
                </a:ext>
              </a:extLst>
            </p:cNvPr>
            <p:cNvSpPr/>
            <p:nvPr/>
          </p:nvSpPr>
          <p:spPr>
            <a:xfrm>
              <a:off x="7785165" y="4101265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23305004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FA60348-EC66-4427-A3E1-CC1DB8613541}"/>
              </a:ext>
            </a:extLst>
          </p:cNvPr>
          <p:cNvSpPr/>
          <p:nvPr/>
        </p:nvSpPr>
        <p:spPr>
          <a:xfrm>
            <a:off x="8262803" y="5073457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1009CDA-1B24-4F4A-87C5-B328A73BB992}"/>
              </a:ext>
            </a:extLst>
          </p:cNvPr>
          <p:cNvSpPr/>
          <p:nvPr/>
        </p:nvSpPr>
        <p:spPr>
          <a:xfrm>
            <a:off x="8549315" y="5073457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49B45D5-9557-4C1E-B3FB-39F65FF42B20}"/>
              </a:ext>
            </a:extLst>
          </p:cNvPr>
          <p:cNvSpPr/>
          <p:nvPr/>
        </p:nvSpPr>
        <p:spPr>
          <a:xfrm>
            <a:off x="8262803" y="5359969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CEDED78-9C6B-4063-AB33-FBF6A0F4E8AD}"/>
              </a:ext>
            </a:extLst>
          </p:cNvPr>
          <p:cNvSpPr/>
          <p:nvPr/>
        </p:nvSpPr>
        <p:spPr>
          <a:xfrm>
            <a:off x="8549315" y="5359969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9A1E957-DAA0-4963-AB80-68BDE32BE070}"/>
              </a:ext>
            </a:extLst>
          </p:cNvPr>
          <p:cNvSpPr txBox="1"/>
          <p:nvPr/>
        </p:nvSpPr>
        <p:spPr>
          <a:xfrm>
            <a:off x="8082534" y="4696100"/>
            <a:ext cx="10310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5" name="TextBox 7174">
            <a:extLst>
              <a:ext uri="{FF2B5EF4-FFF2-40B4-BE49-F238E27FC236}">
                <a16:creationId xmlns:a16="http://schemas.microsoft.com/office/drawing/2014/main" id="{980F670E-B76E-49B6-A2BF-62D76A6D1FDB}"/>
              </a:ext>
            </a:extLst>
          </p:cNvPr>
          <p:cNvSpPr txBox="1"/>
          <p:nvPr/>
        </p:nvSpPr>
        <p:spPr>
          <a:xfrm>
            <a:off x="1770325" y="2379696"/>
            <a:ext cx="18838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self.col.T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6FCD3F95-83B6-44C5-8F14-DC3E2C471D38}"/>
              </a:ext>
            </a:extLst>
          </p:cNvPr>
          <p:cNvSpPr txBox="1"/>
          <p:nvPr/>
        </p:nvSpPr>
        <p:spPr>
          <a:xfrm>
            <a:off x="7965449" y="5814456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E6BFA5E2-293B-4D86-9568-9232A45C5533}"/>
              </a:ext>
            </a:extLst>
          </p:cNvPr>
          <p:cNvSpPr txBox="1"/>
          <p:nvPr/>
        </p:nvSpPr>
        <p:spPr>
          <a:xfrm>
            <a:off x="2181211" y="4666816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(4,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9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7E897F9F-4A6D-4E00-B5B5-9EDBF8FD6FD0}"/>
              </a:ext>
            </a:extLst>
          </p:cNvPr>
          <p:cNvSpPr txBox="1"/>
          <p:nvPr/>
        </p:nvSpPr>
        <p:spPr>
          <a:xfrm>
            <a:off x="4338226" y="2120083"/>
            <a:ext cx="748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dout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29AA4024-52C0-4864-80C8-3164B9A85E52}"/>
              </a:ext>
            </a:extLst>
          </p:cNvPr>
          <p:cNvSpPr/>
          <p:nvPr/>
        </p:nvSpPr>
        <p:spPr>
          <a:xfrm>
            <a:off x="8262803" y="331586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FA4EBE66-B553-49A1-A007-1D23AC43479E}"/>
              </a:ext>
            </a:extLst>
          </p:cNvPr>
          <p:cNvSpPr/>
          <p:nvPr/>
        </p:nvSpPr>
        <p:spPr>
          <a:xfrm>
            <a:off x="8549315" y="331586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6363D67D-2135-4180-944C-EBAAA8054DF1}"/>
              </a:ext>
            </a:extLst>
          </p:cNvPr>
          <p:cNvSpPr/>
          <p:nvPr/>
        </p:nvSpPr>
        <p:spPr>
          <a:xfrm>
            <a:off x="8262803" y="360237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1C963C19-412C-49E6-AD07-6980ACDEF7D5}"/>
              </a:ext>
            </a:extLst>
          </p:cNvPr>
          <p:cNvSpPr/>
          <p:nvPr/>
        </p:nvSpPr>
        <p:spPr>
          <a:xfrm>
            <a:off x="8549315" y="360237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783F578A-6FFA-4844-B825-F681FEA1B4E5}"/>
              </a:ext>
            </a:extLst>
          </p:cNvPr>
          <p:cNvSpPr txBox="1"/>
          <p:nvPr/>
        </p:nvSpPr>
        <p:spPr>
          <a:xfrm>
            <a:off x="6063554" y="2324842"/>
            <a:ext cx="11721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self.dw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0B1EBACF-3F6B-4139-A45D-127C59A6CE47}"/>
              </a:ext>
            </a:extLst>
          </p:cNvPr>
          <p:cNvSpPr txBox="1"/>
          <p:nvPr/>
        </p:nvSpPr>
        <p:spPr>
          <a:xfrm>
            <a:off x="7870937" y="3911308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DD8FE587-2B91-46C1-9D41-CA8A81DAEA5D}"/>
              </a:ext>
            </a:extLst>
          </p:cNvPr>
          <p:cNvSpPr txBox="1"/>
          <p:nvPr/>
        </p:nvSpPr>
        <p:spPr>
          <a:xfrm>
            <a:off x="3959351" y="347434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4321F861-D960-4789-9213-314D1FE93BBE}"/>
              </a:ext>
            </a:extLst>
          </p:cNvPr>
          <p:cNvSpPr txBox="1"/>
          <p:nvPr/>
        </p:nvSpPr>
        <p:spPr>
          <a:xfrm>
            <a:off x="5336945" y="331159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99BB6E38-DEF2-443D-AA78-578AF0547276}"/>
              </a:ext>
            </a:extLst>
          </p:cNvPr>
          <p:cNvSpPr txBox="1"/>
          <p:nvPr/>
        </p:nvSpPr>
        <p:spPr>
          <a:xfrm>
            <a:off x="4201629" y="6020440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9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,1)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B66719C8-3D6B-4DFB-A0A2-055DBA78E151}"/>
              </a:ext>
            </a:extLst>
          </p:cNvPr>
          <p:cNvSpPr txBox="1"/>
          <p:nvPr/>
        </p:nvSpPr>
        <p:spPr>
          <a:xfrm>
            <a:off x="5834343" y="4427381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(4,1)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BF887827-E036-4B24-BB3C-87D774D1D52B}"/>
              </a:ext>
            </a:extLst>
          </p:cNvPr>
          <p:cNvSpPr/>
          <p:nvPr/>
        </p:nvSpPr>
        <p:spPr>
          <a:xfrm>
            <a:off x="6468653" y="2817836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01D1C335-074A-41CA-8DF0-F36E4B5F13E4}"/>
              </a:ext>
            </a:extLst>
          </p:cNvPr>
          <p:cNvSpPr/>
          <p:nvPr/>
        </p:nvSpPr>
        <p:spPr>
          <a:xfrm>
            <a:off x="6468653" y="3541676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737FB793-6544-4587-83FC-2F800F993268}"/>
              </a:ext>
            </a:extLst>
          </p:cNvPr>
          <p:cNvSpPr/>
          <p:nvPr/>
        </p:nvSpPr>
        <p:spPr>
          <a:xfrm>
            <a:off x="6468653" y="3179756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AEDDEDA7-CF4B-469B-971C-761E51311EF8}"/>
              </a:ext>
            </a:extLst>
          </p:cNvPr>
          <p:cNvSpPr/>
          <p:nvPr/>
        </p:nvSpPr>
        <p:spPr>
          <a:xfrm>
            <a:off x="6468653" y="3903596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49915198-8DF1-46E4-A9A4-1AC7C6E6F7AE}"/>
              </a:ext>
            </a:extLst>
          </p:cNvPr>
          <p:cNvSpPr txBox="1"/>
          <p:nvPr/>
        </p:nvSpPr>
        <p:spPr>
          <a:xfrm>
            <a:off x="7279261" y="3270775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=&gt;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295C5093-94DD-4679-B589-BBBF95BE800E}"/>
              </a:ext>
            </a:extLst>
          </p:cNvPr>
          <p:cNvSpPr txBox="1"/>
          <p:nvPr/>
        </p:nvSpPr>
        <p:spPr>
          <a:xfrm>
            <a:off x="608307" y="1018479"/>
            <a:ext cx="80842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self.dW = np.dot(self.col.T, dout)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self.dW = self.dW.transpose(1, 0).reshape(FN, C, FH, FW)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D08FED11-DB53-4F8B-B87F-4931D0397424}"/>
              </a:ext>
            </a:extLst>
          </p:cNvPr>
          <p:cNvSpPr txBox="1"/>
          <p:nvPr/>
        </p:nvSpPr>
        <p:spPr>
          <a:xfrm>
            <a:off x="7941469" y="2852048"/>
            <a:ext cx="11721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self.dw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2897C19-F6EA-4CBE-A073-89188BB8104C}"/>
              </a:ext>
            </a:extLst>
          </p:cNvPr>
          <p:cNvSpPr/>
          <p:nvPr/>
        </p:nvSpPr>
        <p:spPr>
          <a:xfrm>
            <a:off x="4497747" y="2521074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4ED5C2E-7504-4118-A8C5-52B14D7D50BD}"/>
              </a:ext>
            </a:extLst>
          </p:cNvPr>
          <p:cNvSpPr/>
          <p:nvPr/>
        </p:nvSpPr>
        <p:spPr>
          <a:xfrm>
            <a:off x="4497747" y="3244914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8527FEA-D6E6-4CFE-AED0-BD6B3B3B460B}"/>
              </a:ext>
            </a:extLst>
          </p:cNvPr>
          <p:cNvSpPr/>
          <p:nvPr/>
        </p:nvSpPr>
        <p:spPr>
          <a:xfrm>
            <a:off x="4497747" y="2882994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571D0E6-6B09-471F-8AA9-83143C6967FA}"/>
              </a:ext>
            </a:extLst>
          </p:cNvPr>
          <p:cNvSpPr/>
          <p:nvPr/>
        </p:nvSpPr>
        <p:spPr>
          <a:xfrm>
            <a:off x="4497747" y="3606834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8ACE443-295D-4FA0-BC4A-49D858D7D420}"/>
              </a:ext>
            </a:extLst>
          </p:cNvPr>
          <p:cNvSpPr/>
          <p:nvPr/>
        </p:nvSpPr>
        <p:spPr>
          <a:xfrm>
            <a:off x="4497747" y="3962071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3944B9E-BABB-4313-B8FB-AD269228861E}"/>
              </a:ext>
            </a:extLst>
          </p:cNvPr>
          <p:cNvSpPr/>
          <p:nvPr/>
        </p:nvSpPr>
        <p:spPr>
          <a:xfrm>
            <a:off x="4497747" y="4685911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74268AD-6201-48FB-B880-F71389268CDC}"/>
              </a:ext>
            </a:extLst>
          </p:cNvPr>
          <p:cNvSpPr/>
          <p:nvPr/>
        </p:nvSpPr>
        <p:spPr>
          <a:xfrm>
            <a:off x="4497747" y="4323991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B247CCB-C5F2-4B13-AE1B-170CB4D7643D}"/>
              </a:ext>
            </a:extLst>
          </p:cNvPr>
          <p:cNvSpPr/>
          <p:nvPr/>
        </p:nvSpPr>
        <p:spPr>
          <a:xfrm>
            <a:off x="4497747" y="5047831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7AEDD8A-81D0-4053-B58B-592D84EF9618}"/>
              </a:ext>
            </a:extLst>
          </p:cNvPr>
          <p:cNvSpPr/>
          <p:nvPr/>
        </p:nvSpPr>
        <p:spPr>
          <a:xfrm>
            <a:off x="4497747" y="5409751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6311FF0C-7788-481F-9925-B806F8AB1D06}"/>
              </a:ext>
            </a:extLst>
          </p:cNvPr>
          <p:cNvSpPr/>
          <p:nvPr/>
        </p:nvSpPr>
        <p:spPr>
          <a:xfrm rot="10800000">
            <a:off x="3436171" y="4048779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8D0B4B37-239F-4E8B-B888-876839ED7AD9}"/>
              </a:ext>
            </a:extLst>
          </p:cNvPr>
          <p:cNvSpPr/>
          <p:nvPr/>
        </p:nvSpPr>
        <p:spPr>
          <a:xfrm rot="10800000">
            <a:off x="3436171" y="3694103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C73CE1AB-7C5E-4AE2-94CC-69F1ABF42A2C}"/>
              </a:ext>
            </a:extLst>
          </p:cNvPr>
          <p:cNvSpPr/>
          <p:nvPr/>
        </p:nvSpPr>
        <p:spPr>
          <a:xfrm rot="10800000">
            <a:off x="3436171" y="3339427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EE2D4F92-096A-479E-ABB2-311A2712969F}"/>
              </a:ext>
            </a:extLst>
          </p:cNvPr>
          <p:cNvSpPr/>
          <p:nvPr/>
        </p:nvSpPr>
        <p:spPr>
          <a:xfrm rot="10800000">
            <a:off x="3436171" y="2984751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EF266FF5-E55C-4936-AA39-CE6E6CE2DE24}"/>
              </a:ext>
            </a:extLst>
          </p:cNvPr>
          <p:cNvSpPr/>
          <p:nvPr/>
        </p:nvSpPr>
        <p:spPr>
          <a:xfrm rot="10800000">
            <a:off x="3076164" y="4048779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6641A2AD-5DDC-40C8-B6D5-F7D78E2BDBE0}"/>
              </a:ext>
            </a:extLst>
          </p:cNvPr>
          <p:cNvSpPr/>
          <p:nvPr/>
        </p:nvSpPr>
        <p:spPr>
          <a:xfrm rot="10800000">
            <a:off x="3076164" y="3694103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8C7CD633-5F3E-4F1D-B0BB-8207B028217E}"/>
              </a:ext>
            </a:extLst>
          </p:cNvPr>
          <p:cNvSpPr/>
          <p:nvPr/>
        </p:nvSpPr>
        <p:spPr>
          <a:xfrm rot="10800000">
            <a:off x="3076164" y="3339427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C5B16592-0E89-4DCC-A18D-F56E7418B186}"/>
              </a:ext>
            </a:extLst>
          </p:cNvPr>
          <p:cNvSpPr/>
          <p:nvPr/>
        </p:nvSpPr>
        <p:spPr>
          <a:xfrm rot="10800000">
            <a:off x="3076164" y="2984751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341088D9-813B-47FA-9039-28090551E4DE}"/>
              </a:ext>
            </a:extLst>
          </p:cNvPr>
          <p:cNvSpPr/>
          <p:nvPr/>
        </p:nvSpPr>
        <p:spPr>
          <a:xfrm rot="10800000">
            <a:off x="2716157" y="4048779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6E53FEBA-3F77-4881-AA4C-3382C7BA6718}"/>
              </a:ext>
            </a:extLst>
          </p:cNvPr>
          <p:cNvSpPr/>
          <p:nvPr/>
        </p:nvSpPr>
        <p:spPr>
          <a:xfrm rot="10800000">
            <a:off x="2716157" y="3694103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B8B6A31F-EFE6-40D7-9186-BF3FCA5BEC5A}"/>
              </a:ext>
            </a:extLst>
          </p:cNvPr>
          <p:cNvSpPr/>
          <p:nvPr/>
        </p:nvSpPr>
        <p:spPr>
          <a:xfrm rot="10800000">
            <a:off x="2716157" y="3339427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AF0DC47B-6D1C-4327-AF69-5774E616985B}"/>
              </a:ext>
            </a:extLst>
          </p:cNvPr>
          <p:cNvSpPr/>
          <p:nvPr/>
        </p:nvSpPr>
        <p:spPr>
          <a:xfrm rot="10800000">
            <a:off x="2716157" y="2984751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00731483-86DC-4BBC-BB85-6E391359D05B}"/>
              </a:ext>
            </a:extLst>
          </p:cNvPr>
          <p:cNvSpPr/>
          <p:nvPr/>
        </p:nvSpPr>
        <p:spPr>
          <a:xfrm rot="10800000">
            <a:off x="2356150" y="4048779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149D73C5-A974-45D3-97EE-FDBC3A3B1594}"/>
              </a:ext>
            </a:extLst>
          </p:cNvPr>
          <p:cNvSpPr/>
          <p:nvPr/>
        </p:nvSpPr>
        <p:spPr>
          <a:xfrm rot="10800000">
            <a:off x="2356150" y="3694103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6DFADE58-7E40-45E1-9AE2-B77AFA92918B}"/>
              </a:ext>
            </a:extLst>
          </p:cNvPr>
          <p:cNvSpPr/>
          <p:nvPr/>
        </p:nvSpPr>
        <p:spPr>
          <a:xfrm rot="10800000">
            <a:off x="2356150" y="3339427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8B5DE679-3DBD-4892-9992-0546EC20DBD7}"/>
              </a:ext>
            </a:extLst>
          </p:cNvPr>
          <p:cNvSpPr/>
          <p:nvPr/>
        </p:nvSpPr>
        <p:spPr>
          <a:xfrm rot="10800000">
            <a:off x="2356150" y="2984751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05F073CD-752D-4956-A7A3-3FB8B6C56D1F}"/>
              </a:ext>
            </a:extLst>
          </p:cNvPr>
          <p:cNvSpPr/>
          <p:nvPr/>
        </p:nvSpPr>
        <p:spPr>
          <a:xfrm rot="10800000">
            <a:off x="1996143" y="4048779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517D5468-6A5C-42C5-A17B-11E5FCE13CBF}"/>
              </a:ext>
            </a:extLst>
          </p:cNvPr>
          <p:cNvSpPr/>
          <p:nvPr/>
        </p:nvSpPr>
        <p:spPr>
          <a:xfrm rot="10800000">
            <a:off x="1996143" y="3694103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9A299E8E-4233-48BE-94DB-9E8CD5436599}"/>
              </a:ext>
            </a:extLst>
          </p:cNvPr>
          <p:cNvSpPr/>
          <p:nvPr/>
        </p:nvSpPr>
        <p:spPr>
          <a:xfrm rot="10800000">
            <a:off x="1996143" y="3339427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D8DB1270-7967-488B-938E-A46E894BB161}"/>
              </a:ext>
            </a:extLst>
          </p:cNvPr>
          <p:cNvSpPr/>
          <p:nvPr/>
        </p:nvSpPr>
        <p:spPr>
          <a:xfrm rot="10800000">
            <a:off x="1996143" y="2984751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B210A19B-EC7D-4DAD-AFDB-86EB6DDB5952}"/>
              </a:ext>
            </a:extLst>
          </p:cNvPr>
          <p:cNvSpPr/>
          <p:nvPr/>
        </p:nvSpPr>
        <p:spPr>
          <a:xfrm rot="10800000">
            <a:off x="1636136" y="4048779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5B8D0B46-1F59-44E6-B988-6C8FC8C8FF05}"/>
              </a:ext>
            </a:extLst>
          </p:cNvPr>
          <p:cNvSpPr/>
          <p:nvPr/>
        </p:nvSpPr>
        <p:spPr>
          <a:xfrm rot="10800000">
            <a:off x="1636136" y="3694103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D776625A-BB77-4BBA-9371-F56CB7E079C9}"/>
              </a:ext>
            </a:extLst>
          </p:cNvPr>
          <p:cNvSpPr/>
          <p:nvPr/>
        </p:nvSpPr>
        <p:spPr>
          <a:xfrm rot="10800000">
            <a:off x="1636136" y="3339427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EBDFD2A9-DE12-4EC0-8C15-D8961B4F8C87}"/>
              </a:ext>
            </a:extLst>
          </p:cNvPr>
          <p:cNvSpPr/>
          <p:nvPr/>
        </p:nvSpPr>
        <p:spPr>
          <a:xfrm rot="10800000">
            <a:off x="1636136" y="2984751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141D66BD-A4EF-4350-AA82-0499CC15B7A3}"/>
              </a:ext>
            </a:extLst>
          </p:cNvPr>
          <p:cNvSpPr/>
          <p:nvPr/>
        </p:nvSpPr>
        <p:spPr>
          <a:xfrm rot="10800000">
            <a:off x="1276129" y="4048779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3F207B33-8ADB-4458-9FD9-B5BC9EC07F1B}"/>
              </a:ext>
            </a:extLst>
          </p:cNvPr>
          <p:cNvSpPr/>
          <p:nvPr/>
        </p:nvSpPr>
        <p:spPr>
          <a:xfrm rot="10800000">
            <a:off x="1276129" y="3694103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0D597738-CD8F-498B-9A1C-3326A5F4FA21}"/>
              </a:ext>
            </a:extLst>
          </p:cNvPr>
          <p:cNvSpPr/>
          <p:nvPr/>
        </p:nvSpPr>
        <p:spPr>
          <a:xfrm rot="10800000">
            <a:off x="1276129" y="3339427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FAF12AD1-F5B6-4546-90AE-628370676AE6}"/>
              </a:ext>
            </a:extLst>
          </p:cNvPr>
          <p:cNvSpPr/>
          <p:nvPr/>
        </p:nvSpPr>
        <p:spPr>
          <a:xfrm rot="10800000">
            <a:off x="1276129" y="2984751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E5190735-96E6-45D9-8D9A-F9C043842B5C}"/>
              </a:ext>
            </a:extLst>
          </p:cNvPr>
          <p:cNvSpPr/>
          <p:nvPr/>
        </p:nvSpPr>
        <p:spPr>
          <a:xfrm rot="10800000">
            <a:off x="916122" y="4048779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04CA59F4-76AD-4847-B2E8-AF95A9CB1D62}"/>
              </a:ext>
            </a:extLst>
          </p:cNvPr>
          <p:cNvSpPr/>
          <p:nvPr/>
        </p:nvSpPr>
        <p:spPr>
          <a:xfrm rot="10800000">
            <a:off x="916122" y="3694103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6B1890C3-0302-47A2-8FFD-CF5555772B2A}"/>
              </a:ext>
            </a:extLst>
          </p:cNvPr>
          <p:cNvSpPr/>
          <p:nvPr/>
        </p:nvSpPr>
        <p:spPr>
          <a:xfrm rot="10800000">
            <a:off x="916122" y="3339427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9EB30348-7290-4596-ABBA-CEAE786690E8}"/>
              </a:ext>
            </a:extLst>
          </p:cNvPr>
          <p:cNvSpPr/>
          <p:nvPr/>
        </p:nvSpPr>
        <p:spPr>
          <a:xfrm rot="10800000">
            <a:off x="916122" y="2984751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404C3A26-8A42-4ED1-86B8-99FF083B6415}"/>
              </a:ext>
            </a:extLst>
          </p:cNvPr>
          <p:cNvSpPr/>
          <p:nvPr/>
        </p:nvSpPr>
        <p:spPr>
          <a:xfrm rot="10800000">
            <a:off x="556115" y="4048779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CBC4E777-6BC3-41FF-B1C5-EFF1A89BAF15}"/>
              </a:ext>
            </a:extLst>
          </p:cNvPr>
          <p:cNvSpPr/>
          <p:nvPr/>
        </p:nvSpPr>
        <p:spPr>
          <a:xfrm rot="10800000">
            <a:off x="556115" y="3694103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6640DB83-40C2-4D96-A937-EB4ED0D28ED8}"/>
              </a:ext>
            </a:extLst>
          </p:cNvPr>
          <p:cNvSpPr/>
          <p:nvPr/>
        </p:nvSpPr>
        <p:spPr>
          <a:xfrm rot="10800000">
            <a:off x="556115" y="3339427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A8492189-17E5-4E3A-817D-BB30EB96B515}"/>
              </a:ext>
            </a:extLst>
          </p:cNvPr>
          <p:cNvSpPr/>
          <p:nvPr/>
        </p:nvSpPr>
        <p:spPr>
          <a:xfrm rot="10800000">
            <a:off x="556115" y="2984751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30C3F4EE-0352-4686-92FF-34465E44BC08}"/>
              </a:ext>
            </a:extLst>
          </p:cNvPr>
          <p:cNvSpPr txBox="1"/>
          <p:nvPr/>
        </p:nvSpPr>
        <p:spPr>
          <a:xfrm>
            <a:off x="6790676" y="4427381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(1,4)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62973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2.5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다층 퍼셉트론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DFA5719D-5050-42EE-8DD2-83454B9E9719}"/>
                  </a:ext>
                </a:extLst>
              </p:cNvPr>
              <p:cNvSpPr/>
              <p:nvPr/>
            </p:nvSpPr>
            <p:spPr>
              <a:xfrm>
                <a:off x="5311532" y="972185"/>
                <a:ext cx="686589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DFA5719D-5050-42EE-8DD2-83454B9E97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1532" y="972185"/>
                <a:ext cx="686589" cy="49177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BBA91252-7DC0-448F-9049-114D69E7B221}"/>
                  </a:ext>
                </a:extLst>
              </p:cNvPr>
              <p:cNvSpPr/>
              <p:nvPr/>
            </p:nvSpPr>
            <p:spPr>
              <a:xfrm>
                <a:off x="5998121" y="972185"/>
                <a:ext cx="686589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BBA91252-7DC0-448F-9049-114D69E7B2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8121" y="972185"/>
                <a:ext cx="686589" cy="49177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BFDFD60F-2C9C-4A59-8125-DE3D0BEEDC7D}"/>
              </a:ext>
            </a:extLst>
          </p:cNvPr>
          <p:cNvSpPr/>
          <p:nvPr/>
        </p:nvSpPr>
        <p:spPr>
          <a:xfrm>
            <a:off x="5311532" y="1461896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CF84496-3935-48CD-8C57-1B008C937BB6}"/>
              </a:ext>
            </a:extLst>
          </p:cNvPr>
          <p:cNvSpPr/>
          <p:nvPr/>
        </p:nvSpPr>
        <p:spPr>
          <a:xfrm>
            <a:off x="5998121" y="1461896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7F0FC79-7DBA-4622-8CE1-F0E114255B0E}"/>
              </a:ext>
            </a:extLst>
          </p:cNvPr>
          <p:cNvSpPr/>
          <p:nvPr/>
        </p:nvSpPr>
        <p:spPr>
          <a:xfrm>
            <a:off x="5311532" y="1953672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D3248F4-F973-4EB0-8714-4DBCF8313C3B}"/>
              </a:ext>
            </a:extLst>
          </p:cNvPr>
          <p:cNvSpPr/>
          <p:nvPr/>
        </p:nvSpPr>
        <p:spPr>
          <a:xfrm>
            <a:off x="5998121" y="1953672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32410C9-A32F-4C41-B1F2-45EDB3CC13B1}"/>
              </a:ext>
            </a:extLst>
          </p:cNvPr>
          <p:cNvSpPr/>
          <p:nvPr/>
        </p:nvSpPr>
        <p:spPr>
          <a:xfrm>
            <a:off x="5311532" y="2445448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590327D-0B82-4F24-BA26-C14EA64B33BA}"/>
              </a:ext>
            </a:extLst>
          </p:cNvPr>
          <p:cNvSpPr/>
          <p:nvPr/>
        </p:nvSpPr>
        <p:spPr>
          <a:xfrm>
            <a:off x="5998121" y="2445448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C3D4A07-F8A2-40D3-A8FB-AABBFE0354C5}"/>
              </a:ext>
            </a:extLst>
          </p:cNvPr>
          <p:cNvSpPr/>
          <p:nvPr/>
        </p:nvSpPr>
        <p:spPr>
          <a:xfrm>
            <a:off x="5311532" y="2937224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B8AF7EE-0F9C-4C9B-A41F-F3D9E2F6E3C1}"/>
              </a:ext>
            </a:extLst>
          </p:cNvPr>
          <p:cNvSpPr/>
          <p:nvPr/>
        </p:nvSpPr>
        <p:spPr>
          <a:xfrm>
            <a:off x="5998121" y="2937224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기존 게이트 조합</a:t>
            </a:r>
          </a:p>
        </p:txBody>
      </p:sp>
      <p:sp>
        <p:nvSpPr>
          <p:cNvPr id="9" name="순서도: 지연 8">
            <a:extLst>
              <a:ext uri="{FF2B5EF4-FFF2-40B4-BE49-F238E27FC236}">
                <a16:creationId xmlns:a16="http://schemas.microsoft.com/office/drawing/2014/main" id="{CFDBFC6D-034D-4CAF-99A2-3A49B826732F}"/>
              </a:ext>
            </a:extLst>
          </p:cNvPr>
          <p:cNvSpPr/>
          <p:nvPr/>
        </p:nvSpPr>
        <p:spPr>
          <a:xfrm>
            <a:off x="877936" y="1242254"/>
            <a:ext cx="465615" cy="401637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37150CF1-7A00-4430-86DF-E364A223E223}"/>
              </a:ext>
            </a:extLst>
          </p:cNvPr>
          <p:cNvCxnSpPr/>
          <p:nvPr/>
        </p:nvCxnSpPr>
        <p:spPr>
          <a:xfrm>
            <a:off x="583421" y="1348244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B88A788C-2A2B-477A-872F-C588AE987F9B}"/>
              </a:ext>
            </a:extLst>
          </p:cNvPr>
          <p:cNvCxnSpPr/>
          <p:nvPr/>
        </p:nvCxnSpPr>
        <p:spPr>
          <a:xfrm>
            <a:off x="583421" y="1549253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CE681F86-A781-4918-ABA2-1CF5CC744EC8}"/>
              </a:ext>
            </a:extLst>
          </p:cNvPr>
          <p:cNvCxnSpPr/>
          <p:nvPr/>
        </p:nvCxnSpPr>
        <p:spPr>
          <a:xfrm>
            <a:off x="1343551" y="1443072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순서도: 지연 37">
            <a:extLst>
              <a:ext uri="{FF2B5EF4-FFF2-40B4-BE49-F238E27FC236}">
                <a16:creationId xmlns:a16="http://schemas.microsoft.com/office/drawing/2014/main" id="{009C4F3A-F883-4CDA-8F46-12BC7AC593E1}"/>
              </a:ext>
            </a:extLst>
          </p:cNvPr>
          <p:cNvSpPr/>
          <p:nvPr/>
        </p:nvSpPr>
        <p:spPr>
          <a:xfrm>
            <a:off x="2186272" y="1242254"/>
            <a:ext cx="465615" cy="401637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B3E8AE0F-1C63-4862-9C4C-D9ABD0834F0E}"/>
              </a:ext>
            </a:extLst>
          </p:cNvPr>
          <p:cNvCxnSpPr/>
          <p:nvPr/>
        </p:nvCxnSpPr>
        <p:spPr>
          <a:xfrm>
            <a:off x="3456896" y="1341742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96D14F8A-C1E6-4BFC-82BC-FDF4C69FD885}"/>
              </a:ext>
            </a:extLst>
          </p:cNvPr>
          <p:cNvCxnSpPr/>
          <p:nvPr/>
        </p:nvCxnSpPr>
        <p:spPr>
          <a:xfrm>
            <a:off x="3456896" y="1542751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F1FD86D8-161A-4135-BE34-3210292FB22B}"/>
              </a:ext>
            </a:extLst>
          </p:cNvPr>
          <p:cNvCxnSpPr/>
          <p:nvPr/>
        </p:nvCxnSpPr>
        <p:spPr>
          <a:xfrm>
            <a:off x="4250842" y="1440831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타원 12">
            <a:extLst>
              <a:ext uri="{FF2B5EF4-FFF2-40B4-BE49-F238E27FC236}">
                <a16:creationId xmlns:a16="http://schemas.microsoft.com/office/drawing/2014/main" id="{E060FDFF-FE84-488C-B0C9-6F33AFEC31AF}"/>
              </a:ext>
            </a:extLst>
          </p:cNvPr>
          <p:cNvSpPr/>
          <p:nvPr/>
        </p:nvSpPr>
        <p:spPr>
          <a:xfrm>
            <a:off x="2658753" y="1385840"/>
            <a:ext cx="95669" cy="956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93E702E-928C-4437-A679-9FCABDD1289E}"/>
              </a:ext>
            </a:extLst>
          </p:cNvPr>
          <p:cNvSpPr txBox="1"/>
          <p:nvPr/>
        </p:nvSpPr>
        <p:spPr>
          <a:xfrm>
            <a:off x="730678" y="1688960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AND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B5B93FF-73DC-415C-B472-0B55EF2CB309}"/>
              </a:ext>
            </a:extLst>
          </p:cNvPr>
          <p:cNvSpPr txBox="1"/>
          <p:nvPr/>
        </p:nvSpPr>
        <p:spPr>
          <a:xfrm>
            <a:off x="2031648" y="1676713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NAND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순서도: 저장 데이터 16">
            <a:extLst>
              <a:ext uri="{FF2B5EF4-FFF2-40B4-BE49-F238E27FC236}">
                <a16:creationId xmlns:a16="http://schemas.microsoft.com/office/drawing/2014/main" id="{D2335346-CFA1-4CEC-962C-2C368C4DFB49}"/>
              </a:ext>
            </a:extLst>
          </p:cNvPr>
          <p:cNvSpPr/>
          <p:nvPr/>
        </p:nvSpPr>
        <p:spPr>
          <a:xfrm rot="10800000">
            <a:off x="3664985" y="1228288"/>
            <a:ext cx="585857" cy="425087"/>
          </a:xfrm>
          <a:prstGeom prst="flowChartOnlineStorag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15226D9-A246-4863-ADE8-BBB6A34092AC}"/>
              </a:ext>
            </a:extLst>
          </p:cNvPr>
          <p:cNvSpPr txBox="1"/>
          <p:nvPr/>
        </p:nvSpPr>
        <p:spPr>
          <a:xfrm>
            <a:off x="3726339" y="1665052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OR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2D2AF3BA-0345-46BD-81B6-E4B65B2E695B}"/>
              </a:ext>
            </a:extLst>
          </p:cNvPr>
          <p:cNvCxnSpPr/>
          <p:nvPr/>
        </p:nvCxnSpPr>
        <p:spPr>
          <a:xfrm>
            <a:off x="1891757" y="1341742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A1400BCF-9A75-4CA5-A74D-D6CC3C6DF162}"/>
              </a:ext>
            </a:extLst>
          </p:cNvPr>
          <p:cNvCxnSpPr/>
          <p:nvPr/>
        </p:nvCxnSpPr>
        <p:spPr>
          <a:xfrm>
            <a:off x="1891757" y="1542751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1AFDFB9C-929E-430A-8952-98D8152D974B}"/>
              </a:ext>
            </a:extLst>
          </p:cNvPr>
          <p:cNvCxnSpPr/>
          <p:nvPr/>
        </p:nvCxnSpPr>
        <p:spPr>
          <a:xfrm>
            <a:off x="2748729" y="1440831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6C696DF6-3E20-43AE-8889-13FD77FFCCFC}"/>
                  </a:ext>
                </a:extLst>
              </p:cNvPr>
              <p:cNvSpPr/>
              <p:nvPr/>
            </p:nvSpPr>
            <p:spPr>
              <a:xfrm>
                <a:off x="6710662" y="970120"/>
                <a:ext cx="686589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6C696DF6-3E20-43AE-8889-13FD77FFCCF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0662" y="970120"/>
                <a:ext cx="686589" cy="49177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46DE31CC-151E-4FE5-B6FB-ADD1A9C318AF}"/>
                  </a:ext>
                </a:extLst>
              </p:cNvPr>
              <p:cNvSpPr/>
              <p:nvPr/>
            </p:nvSpPr>
            <p:spPr>
              <a:xfrm>
                <a:off x="7397251" y="970120"/>
                <a:ext cx="686589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46DE31CC-151E-4FE5-B6FB-ADD1A9C318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7251" y="970120"/>
                <a:ext cx="686589" cy="49177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B71AB3BB-28C5-4165-BE39-D705BDB844CF}"/>
                  </a:ext>
                </a:extLst>
              </p:cNvPr>
              <p:cNvSpPr/>
              <p:nvPr/>
            </p:nvSpPr>
            <p:spPr>
              <a:xfrm>
                <a:off x="8083839" y="970120"/>
                <a:ext cx="686589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B71AB3BB-28C5-4165-BE39-D705BDB844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3839" y="970120"/>
                <a:ext cx="686589" cy="491776"/>
              </a:xfrm>
              <a:prstGeom prst="rect">
                <a:avLst/>
              </a:prstGeom>
              <a:blipFill>
                <a:blip r:embed="rId7"/>
                <a:stretch>
                  <a:fillRect b="-6173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직사각형 59">
            <a:extLst>
              <a:ext uri="{FF2B5EF4-FFF2-40B4-BE49-F238E27FC236}">
                <a16:creationId xmlns:a16="http://schemas.microsoft.com/office/drawing/2014/main" id="{DA281B2C-F24B-413E-94E0-4A7BE8FD5846}"/>
              </a:ext>
            </a:extLst>
          </p:cNvPr>
          <p:cNvSpPr/>
          <p:nvPr/>
        </p:nvSpPr>
        <p:spPr>
          <a:xfrm>
            <a:off x="6710662" y="1461896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403F412A-8FB4-4663-A4F0-F150E7365FB1}"/>
              </a:ext>
            </a:extLst>
          </p:cNvPr>
          <p:cNvSpPr/>
          <p:nvPr/>
        </p:nvSpPr>
        <p:spPr>
          <a:xfrm>
            <a:off x="7397251" y="1461896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585259F2-D37E-48A8-B430-64727B84261D}"/>
              </a:ext>
            </a:extLst>
          </p:cNvPr>
          <p:cNvSpPr/>
          <p:nvPr/>
        </p:nvSpPr>
        <p:spPr>
          <a:xfrm>
            <a:off x="8083839" y="1461896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8650383-4D5F-4D41-8240-253806C3B5F1}"/>
              </a:ext>
            </a:extLst>
          </p:cNvPr>
          <p:cNvSpPr/>
          <p:nvPr/>
        </p:nvSpPr>
        <p:spPr>
          <a:xfrm>
            <a:off x="6710662" y="1953672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C7D93587-0C71-4DFB-8718-F35BD4B5B434}"/>
              </a:ext>
            </a:extLst>
          </p:cNvPr>
          <p:cNvSpPr/>
          <p:nvPr/>
        </p:nvSpPr>
        <p:spPr>
          <a:xfrm>
            <a:off x="7397251" y="1953672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F0CABCF8-A131-4B66-B8D7-0447BC71D74D}"/>
              </a:ext>
            </a:extLst>
          </p:cNvPr>
          <p:cNvSpPr/>
          <p:nvPr/>
        </p:nvSpPr>
        <p:spPr>
          <a:xfrm>
            <a:off x="8083839" y="1953672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52369518-28FC-4359-805D-3C3E7B25EEB6}"/>
              </a:ext>
            </a:extLst>
          </p:cNvPr>
          <p:cNvSpPr/>
          <p:nvPr/>
        </p:nvSpPr>
        <p:spPr>
          <a:xfrm>
            <a:off x="6710662" y="2445448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481C0167-5FDF-4463-8601-E3F4BA45EE11}"/>
              </a:ext>
            </a:extLst>
          </p:cNvPr>
          <p:cNvSpPr/>
          <p:nvPr/>
        </p:nvSpPr>
        <p:spPr>
          <a:xfrm>
            <a:off x="7397251" y="2445448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889C5ED0-AABD-4502-A35B-0FDD454CC11C}"/>
              </a:ext>
            </a:extLst>
          </p:cNvPr>
          <p:cNvSpPr/>
          <p:nvPr/>
        </p:nvSpPr>
        <p:spPr>
          <a:xfrm>
            <a:off x="8083839" y="2445448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83E665B6-5E74-4746-BA0C-87FD8E9DA216}"/>
              </a:ext>
            </a:extLst>
          </p:cNvPr>
          <p:cNvSpPr/>
          <p:nvPr/>
        </p:nvSpPr>
        <p:spPr>
          <a:xfrm>
            <a:off x="6710662" y="2937224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88A4D486-9C3F-437D-8CCA-1A12C9FAA7BF}"/>
              </a:ext>
            </a:extLst>
          </p:cNvPr>
          <p:cNvSpPr/>
          <p:nvPr/>
        </p:nvSpPr>
        <p:spPr>
          <a:xfrm>
            <a:off x="7397251" y="2937224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8C3C6801-CB5E-48A1-B847-0AF627EDF417}"/>
              </a:ext>
            </a:extLst>
          </p:cNvPr>
          <p:cNvSpPr/>
          <p:nvPr/>
        </p:nvSpPr>
        <p:spPr>
          <a:xfrm>
            <a:off x="8083839" y="2937224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순서도: 지연 71">
            <a:extLst>
              <a:ext uri="{FF2B5EF4-FFF2-40B4-BE49-F238E27FC236}">
                <a16:creationId xmlns:a16="http://schemas.microsoft.com/office/drawing/2014/main" id="{F97C96D9-9DC5-4FDB-BC00-9E38795118FF}"/>
              </a:ext>
            </a:extLst>
          </p:cNvPr>
          <p:cNvSpPr/>
          <p:nvPr/>
        </p:nvSpPr>
        <p:spPr>
          <a:xfrm>
            <a:off x="1566033" y="3018032"/>
            <a:ext cx="465615" cy="401637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C29CA36E-CB2F-46D5-BC11-15B1FD477D83}"/>
              </a:ext>
            </a:extLst>
          </p:cNvPr>
          <p:cNvSpPr/>
          <p:nvPr/>
        </p:nvSpPr>
        <p:spPr>
          <a:xfrm>
            <a:off x="2038514" y="3161618"/>
            <a:ext cx="95669" cy="956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FEEC3372-B9CE-4E51-A3E2-F32C6CB044C6}"/>
              </a:ext>
            </a:extLst>
          </p:cNvPr>
          <p:cNvCxnSpPr>
            <a:cxnSpLocks/>
          </p:cNvCxnSpPr>
          <p:nvPr/>
        </p:nvCxnSpPr>
        <p:spPr>
          <a:xfrm>
            <a:off x="774155" y="3117520"/>
            <a:ext cx="79187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E5DE93FB-5368-4B5D-BF27-F79091752442}"/>
              </a:ext>
            </a:extLst>
          </p:cNvPr>
          <p:cNvCxnSpPr/>
          <p:nvPr/>
        </p:nvCxnSpPr>
        <p:spPr>
          <a:xfrm>
            <a:off x="1271518" y="3318529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28F53FD2-03DA-4D00-9AE9-B24C84F92A0D}"/>
              </a:ext>
            </a:extLst>
          </p:cNvPr>
          <p:cNvCxnSpPr>
            <a:cxnSpLocks/>
            <a:endCxn id="82" idx="1"/>
          </p:cNvCxnSpPr>
          <p:nvPr/>
        </p:nvCxnSpPr>
        <p:spPr>
          <a:xfrm>
            <a:off x="2128490" y="3216609"/>
            <a:ext cx="687213" cy="3954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BCA45999-BFC8-4B77-8425-21BDD65184CD}"/>
              </a:ext>
            </a:extLst>
          </p:cNvPr>
          <p:cNvCxnSpPr/>
          <p:nvPr/>
        </p:nvCxnSpPr>
        <p:spPr>
          <a:xfrm>
            <a:off x="1334544" y="3926331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1A599378-BE12-40E3-81CA-8FB377447B6C}"/>
              </a:ext>
            </a:extLst>
          </p:cNvPr>
          <p:cNvCxnSpPr>
            <a:cxnSpLocks/>
          </p:cNvCxnSpPr>
          <p:nvPr/>
        </p:nvCxnSpPr>
        <p:spPr>
          <a:xfrm>
            <a:off x="774155" y="4127340"/>
            <a:ext cx="85490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B10B8690-1F9C-49C0-BECC-E77A371A5D1E}"/>
              </a:ext>
            </a:extLst>
          </p:cNvPr>
          <p:cNvCxnSpPr>
            <a:cxnSpLocks/>
            <a:stCxn id="80" idx="1"/>
            <a:endCxn id="82" idx="1"/>
          </p:cNvCxnSpPr>
          <p:nvPr/>
        </p:nvCxnSpPr>
        <p:spPr>
          <a:xfrm flipV="1">
            <a:off x="2067135" y="3612059"/>
            <a:ext cx="748568" cy="4133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순서도: 저장 데이터 79">
            <a:extLst>
              <a:ext uri="{FF2B5EF4-FFF2-40B4-BE49-F238E27FC236}">
                <a16:creationId xmlns:a16="http://schemas.microsoft.com/office/drawing/2014/main" id="{AE8B1706-FD08-469E-BCAF-8175AAE36B99}"/>
              </a:ext>
            </a:extLst>
          </p:cNvPr>
          <p:cNvSpPr/>
          <p:nvPr/>
        </p:nvSpPr>
        <p:spPr>
          <a:xfrm rot="10800000">
            <a:off x="1542633" y="3812876"/>
            <a:ext cx="524502" cy="425087"/>
          </a:xfrm>
          <a:prstGeom prst="flowChartOnlineStorag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41E8216-336D-4335-9A57-85B9D35D5DB2}"/>
              </a:ext>
            </a:extLst>
          </p:cNvPr>
          <p:cNvSpPr txBox="1"/>
          <p:nvPr/>
        </p:nvSpPr>
        <p:spPr>
          <a:xfrm>
            <a:off x="1603987" y="4249641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OR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순서도: 지연 81">
            <a:extLst>
              <a:ext uri="{FF2B5EF4-FFF2-40B4-BE49-F238E27FC236}">
                <a16:creationId xmlns:a16="http://schemas.microsoft.com/office/drawing/2014/main" id="{C136DB07-C4A1-4242-A48A-8EF82C3B7C6E}"/>
              </a:ext>
            </a:extLst>
          </p:cNvPr>
          <p:cNvSpPr/>
          <p:nvPr/>
        </p:nvSpPr>
        <p:spPr>
          <a:xfrm>
            <a:off x="2815703" y="3411240"/>
            <a:ext cx="465615" cy="401637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5" name="직선 연결선 84">
            <a:extLst>
              <a:ext uri="{FF2B5EF4-FFF2-40B4-BE49-F238E27FC236}">
                <a16:creationId xmlns:a16="http://schemas.microsoft.com/office/drawing/2014/main" id="{A21E9995-DA2A-4AB8-B389-BA03853AFA8E}"/>
              </a:ext>
            </a:extLst>
          </p:cNvPr>
          <p:cNvCxnSpPr/>
          <p:nvPr/>
        </p:nvCxnSpPr>
        <p:spPr>
          <a:xfrm>
            <a:off x="3281318" y="3612058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7DEC2C2B-FE18-4107-A8C0-CD320E955419}"/>
                  </a:ext>
                </a:extLst>
              </p:cNvPr>
              <p:cNvSpPr/>
              <p:nvPr/>
            </p:nvSpPr>
            <p:spPr>
              <a:xfrm>
                <a:off x="387384" y="2739737"/>
                <a:ext cx="561276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7DEC2C2B-FE18-4107-A8C0-CD320E9554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384" y="2739737"/>
                <a:ext cx="561276" cy="491776"/>
              </a:xfrm>
              <a:prstGeom prst="rect">
                <a:avLst/>
              </a:prstGeom>
              <a:blipFill>
                <a:blip r:embed="rId8"/>
                <a:stretch>
                  <a:fillRect l="-5435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F1654DB2-8F7D-4F51-8871-F29ED730AC8E}"/>
                  </a:ext>
                </a:extLst>
              </p:cNvPr>
              <p:cNvSpPr/>
              <p:nvPr/>
            </p:nvSpPr>
            <p:spPr>
              <a:xfrm>
                <a:off x="387384" y="3881452"/>
                <a:ext cx="524504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F1654DB2-8F7D-4F51-8871-F29ED730AC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384" y="3881452"/>
                <a:ext cx="524504" cy="491776"/>
              </a:xfrm>
              <a:prstGeom prst="rect">
                <a:avLst/>
              </a:prstGeom>
              <a:blipFill>
                <a:blip r:embed="rId9"/>
                <a:stretch>
                  <a:fillRect l="-10465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8" name="타원 87">
            <a:extLst>
              <a:ext uri="{FF2B5EF4-FFF2-40B4-BE49-F238E27FC236}">
                <a16:creationId xmlns:a16="http://schemas.microsoft.com/office/drawing/2014/main" id="{8451D967-AFCC-4CEC-9A95-3022C8FC0AD2}"/>
              </a:ext>
            </a:extLst>
          </p:cNvPr>
          <p:cNvSpPr/>
          <p:nvPr/>
        </p:nvSpPr>
        <p:spPr>
          <a:xfrm>
            <a:off x="1124782" y="4127340"/>
            <a:ext cx="95669" cy="95669"/>
          </a:xfrm>
          <a:prstGeom prst="ellipse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타원 88">
            <a:extLst>
              <a:ext uri="{FF2B5EF4-FFF2-40B4-BE49-F238E27FC236}">
                <a16:creationId xmlns:a16="http://schemas.microsoft.com/office/drawing/2014/main" id="{64A73DB1-8285-4FFD-87DF-E6548E67B4DF}"/>
              </a:ext>
            </a:extLst>
          </p:cNvPr>
          <p:cNvSpPr/>
          <p:nvPr/>
        </p:nvSpPr>
        <p:spPr>
          <a:xfrm>
            <a:off x="987993" y="3024861"/>
            <a:ext cx="95669" cy="95669"/>
          </a:xfrm>
          <a:prstGeom prst="ellipse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타원 89">
            <a:extLst>
              <a:ext uri="{FF2B5EF4-FFF2-40B4-BE49-F238E27FC236}">
                <a16:creationId xmlns:a16="http://schemas.microsoft.com/office/drawing/2014/main" id="{30C6A296-A301-437B-B563-FFF82549A900}"/>
              </a:ext>
            </a:extLst>
          </p:cNvPr>
          <p:cNvSpPr/>
          <p:nvPr/>
        </p:nvSpPr>
        <p:spPr>
          <a:xfrm>
            <a:off x="1332555" y="3877723"/>
            <a:ext cx="95669" cy="95669"/>
          </a:xfrm>
          <a:prstGeom prst="ellipse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060637B7-273A-4E6D-96B2-C349B40B7423}"/>
              </a:ext>
            </a:extLst>
          </p:cNvPr>
          <p:cNvSpPr/>
          <p:nvPr/>
        </p:nvSpPr>
        <p:spPr>
          <a:xfrm>
            <a:off x="1276246" y="3272308"/>
            <a:ext cx="95669" cy="95669"/>
          </a:xfrm>
          <a:prstGeom prst="ellipse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EF474C4A-B629-4D88-9A78-FAA917606119}"/>
              </a:ext>
            </a:extLst>
          </p:cNvPr>
          <p:cNvCxnSpPr>
            <a:cxnSpLocks/>
            <a:stCxn id="89" idx="4"/>
            <a:endCxn id="90" idx="2"/>
          </p:cNvCxnSpPr>
          <p:nvPr/>
        </p:nvCxnSpPr>
        <p:spPr>
          <a:xfrm rot="16200000" flipH="1">
            <a:off x="781677" y="3374680"/>
            <a:ext cx="805028" cy="296727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연결선: 꺾임 93">
            <a:extLst>
              <a:ext uri="{FF2B5EF4-FFF2-40B4-BE49-F238E27FC236}">
                <a16:creationId xmlns:a16="http://schemas.microsoft.com/office/drawing/2014/main" id="{95AC0E0D-0AD3-42C8-ACE6-7BBF9337533E}"/>
              </a:ext>
            </a:extLst>
          </p:cNvPr>
          <p:cNvCxnSpPr>
            <a:cxnSpLocks/>
            <a:stCxn id="88" idx="0"/>
            <a:endCxn id="91" idx="2"/>
          </p:cNvCxnSpPr>
          <p:nvPr/>
        </p:nvCxnSpPr>
        <p:spPr>
          <a:xfrm rot="5400000" flipH="1" flipV="1">
            <a:off x="820833" y="3671928"/>
            <a:ext cx="807197" cy="103629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직사각형 82">
                <a:extLst>
                  <a:ext uri="{FF2B5EF4-FFF2-40B4-BE49-F238E27FC236}">
                    <a16:creationId xmlns:a16="http://schemas.microsoft.com/office/drawing/2014/main" id="{2F763019-5483-49EE-BB06-77E87BE22DA5}"/>
                  </a:ext>
                </a:extLst>
              </p:cNvPr>
              <p:cNvSpPr/>
              <p:nvPr/>
            </p:nvSpPr>
            <p:spPr>
              <a:xfrm>
                <a:off x="2264411" y="2916753"/>
                <a:ext cx="686589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3" name="직사각형 82">
                <a:extLst>
                  <a:ext uri="{FF2B5EF4-FFF2-40B4-BE49-F238E27FC236}">
                    <a16:creationId xmlns:a16="http://schemas.microsoft.com/office/drawing/2014/main" id="{2F763019-5483-49EE-BB06-77E87BE22D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4411" y="2916753"/>
                <a:ext cx="686589" cy="49177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직사각형 83">
                <a:extLst>
                  <a:ext uri="{FF2B5EF4-FFF2-40B4-BE49-F238E27FC236}">
                    <a16:creationId xmlns:a16="http://schemas.microsoft.com/office/drawing/2014/main" id="{0DA69C94-8AF6-4022-9706-CDE0A25A3A1B}"/>
                  </a:ext>
                </a:extLst>
              </p:cNvPr>
              <p:cNvSpPr/>
              <p:nvPr/>
            </p:nvSpPr>
            <p:spPr>
              <a:xfrm>
                <a:off x="2254359" y="3714056"/>
                <a:ext cx="686589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4" name="직사각형 83">
                <a:extLst>
                  <a:ext uri="{FF2B5EF4-FFF2-40B4-BE49-F238E27FC236}">
                    <a16:creationId xmlns:a16="http://schemas.microsoft.com/office/drawing/2014/main" id="{0DA69C94-8AF6-4022-9706-CDE0A25A3A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4359" y="3714056"/>
                <a:ext cx="686589" cy="49177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직사각형 91">
                <a:extLst>
                  <a:ext uri="{FF2B5EF4-FFF2-40B4-BE49-F238E27FC236}">
                    <a16:creationId xmlns:a16="http://schemas.microsoft.com/office/drawing/2014/main" id="{8FD63877-4897-472C-919C-83FF205EE015}"/>
                  </a:ext>
                </a:extLst>
              </p:cNvPr>
              <p:cNvSpPr/>
              <p:nvPr/>
            </p:nvSpPr>
            <p:spPr>
              <a:xfrm>
                <a:off x="3387032" y="3321100"/>
                <a:ext cx="686589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2" name="직사각형 91">
                <a:extLst>
                  <a:ext uri="{FF2B5EF4-FFF2-40B4-BE49-F238E27FC236}">
                    <a16:creationId xmlns:a16="http://schemas.microsoft.com/office/drawing/2014/main" id="{8FD63877-4897-472C-919C-83FF205EE0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7032" y="3321100"/>
                <a:ext cx="686589" cy="491776"/>
              </a:xfrm>
              <a:prstGeom prst="rect">
                <a:avLst/>
              </a:prstGeom>
              <a:blipFill>
                <a:blip r:embed="rId12"/>
                <a:stretch>
                  <a:fillRect b="-7500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BB0E43DE-BCAB-48D5-B06E-543AA2EB3DF6}"/>
              </a:ext>
            </a:extLst>
          </p:cNvPr>
          <p:cNvCxnSpPr/>
          <p:nvPr/>
        </p:nvCxnSpPr>
        <p:spPr>
          <a:xfrm>
            <a:off x="1798840" y="2550253"/>
            <a:ext cx="0" cy="2978092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3" name="직선 연결선 92">
            <a:extLst>
              <a:ext uri="{FF2B5EF4-FFF2-40B4-BE49-F238E27FC236}">
                <a16:creationId xmlns:a16="http://schemas.microsoft.com/office/drawing/2014/main" id="{78D253A8-77AD-490B-82F5-1CEB01E7BFA7}"/>
              </a:ext>
            </a:extLst>
          </p:cNvPr>
          <p:cNvCxnSpPr/>
          <p:nvPr/>
        </p:nvCxnSpPr>
        <p:spPr>
          <a:xfrm>
            <a:off x="3080396" y="2536373"/>
            <a:ext cx="0" cy="2978092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9303201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7E897F9F-4A6D-4E00-B5B5-9EDBF8FD6FD0}"/>
              </a:ext>
            </a:extLst>
          </p:cNvPr>
          <p:cNvSpPr txBox="1"/>
          <p:nvPr/>
        </p:nvSpPr>
        <p:spPr>
          <a:xfrm>
            <a:off x="733777" y="2769039"/>
            <a:ext cx="748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dout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783F578A-6FFA-4844-B825-F681FEA1B4E5}"/>
              </a:ext>
            </a:extLst>
          </p:cNvPr>
          <p:cNvSpPr txBox="1"/>
          <p:nvPr/>
        </p:nvSpPr>
        <p:spPr>
          <a:xfrm>
            <a:off x="5186380" y="2038371"/>
            <a:ext cx="748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dcol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4321F861-D960-4789-9213-314D1FE93BBE}"/>
              </a:ext>
            </a:extLst>
          </p:cNvPr>
          <p:cNvSpPr txBox="1"/>
          <p:nvPr/>
        </p:nvSpPr>
        <p:spPr>
          <a:xfrm>
            <a:off x="4134516" y="359053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99BB6E38-DEF2-443D-AA78-578AF0547276}"/>
              </a:ext>
            </a:extLst>
          </p:cNvPr>
          <p:cNvSpPr txBox="1"/>
          <p:nvPr/>
        </p:nvSpPr>
        <p:spPr>
          <a:xfrm>
            <a:off x="663244" y="6481279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(9,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B66719C8-3D6B-4DFB-A0A2-055DBA78E151}"/>
              </a:ext>
            </a:extLst>
          </p:cNvPr>
          <p:cNvSpPr txBox="1"/>
          <p:nvPr/>
        </p:nvSpPr>
        <p:spPr>
          <a:xfrm>
            <a:off x="5141419" y="2349264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(9,4)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295C5093-94DD-4679-B589-BBBF95BE800E}"/>
              </a:ext>
            </a:extLst>
          </p:cNvPr>
          <p:cNvSpPr txBox="1"/>
          <p:nvPr/>
        </p:nvSpPr>
        <p:spPr>
          <a:xfrm>
            <a:off x="608307" y="1018479"/>
            <a:ext cx="48397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dcol = np.dot(dout, self.col_W.T)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DBB2F86-D0FC-4EF2-90ED-1D5879FF5EAD}"/>
              </a:ext>
            </a:extLst>
          </p:cNvPr>
          <p:cNvSpPr txBox="1"/>
          <p:nvPr/>
        </p:nvSpPr>
        <p:spPr>
          <a:xfrm>
            <a:off x="1376877" y="3652091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5B87526-FF40-421E-AB03-F65566B1B840}"/>
              </a:ext>
            </a:extLst>
          </p:cNvPr>
          <p:cNvSpPr/>
          <p:nvPr/>
        </p:nvSpPr>
        <p:spPr>
          <a:xfrm>
            <a:off x="1981469" y="3780007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DE59207-87F1-45F1-A528-3A1CCF9EE2E0}"/>
              </a:ext>
            </a:extLst>
          </p:cNvPr>
          <p:cNvSpPr/>
          <p:nvPr/>
        </p:nvSpPr>
        <p:spPr>
          <a:xfrm>
            <a:off x="2260771" y="3785826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A0A6E7E-A426-4DEA-A93A-3AA40AF1E772}"/>
              </a:ext>
            </a:extLst>
          </p:cNvPr>
          <p:cNvSpPr/>
          <p:nvPr/>
        </p:nvSpPr>
        <p:spPr>
          <a:xfrm>
            <a:off x="2547283" y="3785759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479630A-5447-48CD-B8EE-AEECEC215F94}"/>
              </a:ext>
            </a:extLst>
          </p:cNvPr>
          <p:cNvSpPr/>
          <p:nvPr/>
        </p:nvSpPr>
        <p:spPr>
          <a:xfrm>
            <a:off x="2833795" y="378569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EABDCD-B1E5-402F-A8BA-D464CEC654A9}"/>
              </a:ext>
            </a:extLst>
          </p:cNvPr>
          <p:cNvSpPr txBox="1"/>
          <p:nvPr/>
        </p:nvSpPr>
        <p:spPr>
          <a:xfrm>
            <a:off x="1654130" y="4373080"/>
            <a:ext cx="2223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self.col_W.T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625C12-FB5F-48D0-BCFA-0BE3F5C573DB}"/>
              </a:ext>
            </a:extLst>
          </p:cNvPr>
          <p:cNvSpPr txBox="1"/>
          <p:nvPr/>
        </p:nvSpPr>
        <p:spPr>
          <a:xfrm>
            <a:off x="2055309" y="4834745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,4)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188" name="그룹 7187">
            <a:extLst>
              <a:ext uri="{FF2B5EF4-FFF2-40B4-BE49-F238E27FC236}">
                <a16:creationId xmlns:a16="http://schemas.microsoft.com/office/drawing/2014/main" id="{B43F6734-61B8-4BDD-B187-BB79F5444010}"/>
              </a:ext>
            </a:extLst>
          </p:cNvPr>
          <p:cNvGrpSpPr/>
          <p:nvPr/>
        </p:nvGrpSpPr>
        <p:grpSpPr>
          <a:xfrm>
            <a:off x="4995149" y="2779024"/>
            <a:ext cx="1243572" cy="1243572"/>
            <a:chOff x="4993922" y="3163920"/>
            <a:chExt cx="1243572" cy="1243572"/>
          </a:xfrm>
        </p:grpSpPr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BF887827-E036-4B24-BB3C-87D774D1D52B}"/>
                </a:ext>
              </a:extLst>
            </p:cNvPr>
            <p:cNvSpPr/>
            <p:nvPr/>
          </p:nvSpPr>
          <p:spPr>
            <a:xfrm>
              <a:off x="4993922" y="3163920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01D1C335-074A-41CA-8DF0-F36E4B5F13E4}"/>
                </a:ext>
              </a:extLst>
            </p:cNvPr>
            <p:cNvSpPr/>
            <p:nvPr/>
          </p:nvSpPr>
          <p:spPr>
            <a:xfrm>
              <a:off x="4993922" y="3785706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737FB793-6544-4587-83FC-2F800F993268}"/>
                </a:ext>
              </a:extLst>
            </p:cNvPr>
            <p:cNvSpPr/>
            <p:nvPr/>
          </p:nvSpPr>
          <p:spPr>
            <a:xfrm>
              <a:off x="4993922" y="3474813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AEDDEDA7-CF4B-469B-971C-761E51311EF8}"/>
                </a:ext>
              </a:extLst>
            </p:cNvPr>
            <p:cNvSpPr/>
            <p:nvPr/>
          </p:nvSpPr>
          <p:spPr>
            <a:xfrm>
              <a:off x="4993922" y="4096599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4ECD98E2-14B2-42BA-BF78-8A82D59267C3}"/>
                </a:ext>
              </a:extLst>
            </p:cNvPr>
            <p:cNvSpPr/>
            <p:nvPr/>
          </p:nvSpPr>
          <p:spPr>
            <a:xfrm>
              <a:off x="5304815" y="3163920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80C94360-AB02-43D5-9404-725DC48077EB}"/>
                </a:ext>
              </a:extLst>
            </p:cNvPr>
            <p:cNvSpPr/>
            <p:nvPr/>
          </p:nvSpPr>
          <p:spPr>
            <a:xfrm>
              <a:off x="5304815" y="3785706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19BE523E-5D36-44C7-8E16-EFA6357DABD5}"/>
                </a:ext>
              </a:extLst>
            </p:cNvPr>
            <p:cNvSpPr/>
            <p:nvPr/>
          </p:nvSpPr>
          <p:spPr>
            <a:xfrm>
              <a:off x="5304815" y="3474813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C1C720EC-D409-4B76-83B3-27023DD78AA6}"/>
                </a:ext>
              </a:extLst>
            </p:cNvPr>
            <p:cNvSpPr/>
            <p:nvPr/>
          </p:nvSpPr>
          <p:spPr>
            <a:xfrm>
              <a:off x="5304815" y="4096599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A405899F-1FE8-4BE0-A403-870CC717DB80}"/>
                </a:ext>
              </a:extLst>
            </p:cNvPr>
            <p:cNvSpPr/>
            <p:nvPr/>
          </p:nvSpPr>
          <p:spPr>
            <a:xfrm>
              <a:off x="5615708" y="3163920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F7E512D7-4365-40D5-AA7F-AE12F39E7C9D}"/>
                </a:ext>
              </a:extLst>
            </p:cNvPr>
            <p:cNvSpPr/>
            <p:nvPr/>
          </p:nvSpPr>
          <p:spPr>
            <a:xfrm>
              <a:off x="5615708" y="3785706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4AC8DBF7-A9DE-4747-BCCF-D13125F51764}"/>
                </a:ext>
              </a:extLst>
            </p:cNvPr>
            <p:cNvSpPr/>
            <p:nvPr/>
          </p:nvSpPr>
          <p:spPr>
            <a:xfrm>
              <a:off x="5615708" y="3474813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B4F0DE58-E942-4A84-B122-62967E07FA3F}"/>
                </a:ext>
              </a:extLst>
            </p:cNvPr>
            <p:cNvSpPr/>
            <p:nvPr/>
          </p:nvSpPr>
          <p:spPr>
            <a:xfrm>
              <a:off x="5615708" y="4096599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7A0BBD52-F17F-47C2-99CF-88849F28F7FC}"/>
                </a:ext>
              </a:extLst>
            </p:cNvPr>
            <p:cNvSpPr/>
            <p:nvPr/>
          </p:nvSpPr>
          <p:spPr>
            <a:xfrm>
              <a:off x="5926601" y="3163920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363A5359-6EF8-41BC-9BAF-87604CB044B2}"/>
                </a:ext>
              </a:extLst>
            </p:cNvPr>
            <p:cNvSpPr/>
            <p:nvPr/>
          </p:nvSpPr>
          <p:spPr>
            <a:xfrm>
              <a:off x="5926601" y="3785706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F6CCFE91-1D25-490F-9C52-ADE9E1D03E40}"/>
                </a:ext>
              </a:extLst>
            </p:cNvPr>
            <p:cNvSpPr/>
            <p:nvPr/>
          </p:nvSpPr>
          <p:spPr>
            <a:xfrm>
              <a:off x="5926601" y="3474813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3D2A8918-4ABC-4D72-8EF5-7E2AFC0899BE}"/>
                </a:ext>
              </a:extLst>
            </p:cNvPr>
            <p:cNvSpPr/>
            <p:nvPr/>
          </p:nvSpPr>
          <p:spPr>
            <a:xfrm>
              <a:off x="5926601" y="4096599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F69596BA-5F6F-4104-A1BB-320F64526848}"/>
              </a:ext>
            </a:extLst>
          </p:cNvPr>
          <p:cNvSpPr txBox="1"/>
          <p:nvPr/>
        </p:nvSpPr>
        <p:spPr>
          <a:xfrm>
            <a:off x="7821693" y="1962126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8C352E3-74BC-409E-985D-C8AD251EB76D}"/>
              </a:ext>
            </a:extLst>
          </p:cNvPr>
          <p:cNvSpPr/>
          <p:nvPr/>
        </p:nvSpPr>
        <p:spPr>
          <a:xfrm>
            <a:off x="787438" y="3173980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06F8456-835E-426E-816E-414C6141BBAA}"/>
              </a:ext>
            </a:extLst>
          </p:cNvPr>
          <p:cNvSpPr/>
          <p:nvPr/>
        </p:nvSpPr>
        <p:spPr>
          <a:xfrm>
            <a:off x="787438" y="3897820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97EF429-5C29-4F3E-96D4-6008699F1633}"/>
              </a:ext>
            </a:extLst>
          </p:cNvPr>
          <p:cNvSpPr/>
          <p:nvPr/>
        </p:nvSpPr>
        <p:spPr>
          <a:xfrm>
            <a:off x="787438" y="3535900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435620E5-AD1F-4BE8-8439-7030DAC0C54C}"/>
              </a:ext>
            </a:extLst>
          </p:cNvPr>
          <p:cNvSpPr/>
          <p:nvPr/>
        </p:nvSpPr>
        <p:spPr>
          <a:xfrm>
            <a:off x="787438" y="4259740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B519B71-394E-4B20-BD35-3836F1BE92A1}"/>
              </a:ext>
            </a:extLst>
          </p:cNvPr>
          <p:cNvSpPr/>
          <p:nvPr/>
        </p:nvSpPr>
        <p:spPr>
          <a:xfrm>
            <a:off x="787438" y="4614977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A807ECE-E89E-45B7-B4E3-7599B21F95AB}"/>
              </a:ext>
            </a:extLst>
          </p:cNvPr>
          <p:cNvSpPr/>
          <p:nvPr/>
        </p:nvSpPr>
        <p:spPr>
          <a:xfrm>
            <a:off x="787438" y="5338817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91E7140F-4283-4D7F-9B4E-391CF0AAE5A7}"/>
              </a:ext>
            </a:extLst>
          </p:cNvPr>
          <p:cNvSpPr/>
          <p:nvPr/>
        </p:nvSpPr>
        <p:spPr>
          <a:xfrm>
            <a:off x="787438" y="4976897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3839BD6F-7916-4BD5-9553-88207E315E7C}"/>
              </a:ext>
            </a:extLst>
          </p:cNvPr>
          <p:cNvSpPr/>
          <p:nvPr/>
        </p:nvSpPr>
        <p:spPr>
          <a:xfrm>
            <a:off x="787438" y="5700737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8F945B2D-542C-49B9-BCA7-703C2AB2B9DF}"/>
              </a:ext>
            </a:extLst>
          </p:cNvPr>
          <p:cNvSpPr/>
          <p:nvPr/>
        </p:nvSpPr>
        <p:spPr>
          <a:xfrm>
            <a:off x="787438" y="6062657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190" name="그룹 7189">
            <a:extLst>
              <a:ext uri="{FF2B5EF4-FFF2-40B4-BE49-F238E27FC236}">
                <a16:creationId xmlns:a16="http://schemas.microsoft.com/office/drawing/2014/main" id="{C56A3895-56F6-42BB-8A3F-3CF68896ED60}"/>
              </a:ext>
            </a:extLst>
          </p:cNvPr>
          <p:cNvGrpSpPr/>
          <p:nvPr/>
        </p:nvGrpSpPr>
        <p:grpSpPr>
          <a:xfrm>
            <a:off x="7573422" y="2779024"/>
            <a:ext cx="1248864" cy="2814445"/>
            <a:chOff x="7598594" y="2438481"/>
            <a:chExt cx="1465517" cy="3297412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E5A6D30C-369D-4963-9927-3779007F4867}"/>
                </a:ext>
              </a:extLst>
            </p:cNvPr>
            <p:cNvSpPr/>
            <p:nvPr/>
          </p:nvSpPr>
          <p:spPr>
            <a:xfrm>
              <a:off x="7598594" y="2438481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EB4AB692-24D5-498B-B87F-AB519CA51436}"/>
                </a:ext>
              </a:extLst>
            </p:cNvPr>
            <p:cNvSpPr/>
            <p:nvPr/>
          </p:nvSpPr>
          <p:spPr>
            <a:xfrm>
              <a:off x="7964973" y="2438481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39D3AFB4-CB8D-4BC8-8084-13177F4E4775}"/>
                </a:ext>
              </a:extLst>
            </p:cNvPr>
            <p:cNvSpPr/>
            <p:nvPr/>
          </p:nvSpPr>
          <p:spPr>
            <a:xfrm>
              <a:off x="8331353" y="2438481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E90928FB-172B-43A2-9C71-427089E6B4BC}"/>
                </a:ext>
              </a:extLst>
            </p:cNvPr>
            <p:cNvSpPr/>
            <p:nvPr/>
          </p:nvSpPr>
          <p:spPr>
            <a:xfrm>
              <a:off x="8697732" y="2438481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8880881A-0126-4629-BB64-491B371CDC39}"/>
                </a:ext>
              </a:extLst>
            </p:cNvPr>
            <p:cNvSpPr/>
            <p:nvPr/>
          </p:nvSpPr>
          <p:spPr>
            <a:xfrm>
              <a:off x="7598594" y="2804860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7F1B8F27-5A44-49D7-B933-2642311A55D4}"/>
                </a:ext>
              </a:extLst>
            </p:cNvPr>
            <p:cNvSpPr/>
            <p:nvPr/>
          </p:nvSpPr>
          <p:spPr>
            <a:xfrm>
              <a:off x="7964973" y="2804860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6DA0B7F5-5857-489F-8C5C-4AC456A8A809}"/>
                </a:ext>
              </a:extLst>
            </p:cNvPr>
            <p:cNvSpPr/>
            <p:nvPr/>
          </p:nvSpPr>
          <p:spPr>
            <a:xfrm>
              <a:off x="8331353" y="2804860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1684E66B-DACA-4194-809E-6C728974BED9}"/>
                </a:ext>
              </a:extLst>
            </p:cNvPr>
            <p:cNvSpPr/>
            <p:nvPr/>
          </p:nvSpPr>
          <p:spPr>
            <a:xfrm>
              <a:off x="8697732" y="2804860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35324B30-3BA6-4D49-840D-7428693D283E}"/>
                </a:ext>
              </a:extLst>
            </p:cNvPr>
            <p:cNvSpPr/>
            <p:nvPr/>
          </p:nvSpPr>
          <p:spPr>
            <a:xfrm>
              <a:off x="7598594" y="3171240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7D82767A-2602-4F72-8C73-D70DF72B51C0}"/>
                </a:ext>
              </a:extLst>
            </p:cNvPr>
            <p:cNvSpPr/>
            <p:nvPr/>
          </p:nvSpPr>
          <p:spPr>
            <a:xfrm>
              <a:off x="7964973" y="3171240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5B52AB91-8B80-42FA-B5FB-6336FFD26731}"/>
                </a:ext>
              </a:extLst>
            </p:cNvPr>
            <p:cNvSpPr/>
            <p:nvPr/>
          </p:nvSpPr>
          <p:spPr>
            <a:xfrm>
              <a:off x="8331353" y="3171240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4F6E0E9E-71FD-4FBC-A159-EF62BAB402F9}"/>
                </a:ext>
              </a:extLst>
            </p:cNvPr>
            <p:cNvSpPr/>
            <p:nvPr/>
          </p:nvSpPr>
          <p:spPr>
            <a:xfrm>
              <a:off x="8697732" y="3171240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E79B0C28-25D7-49E5-BEBF-7598EF16106F}"/>
                </a:ext>
              </a:extLst>
            </p:cNvPr>
            <p:cNvSpPr/>
            <p:nvPr/>
          </p:nvSpPr>
          <p:spPr>
            <a:xfrm>
              <a:off x="7598594" y="3537619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3879E247-0AF0-4697-A51E-CF1E47752438}"/>
                </a:ext>
              </a:extLst>
            </p:cNvPr>
            <p:cNvSpPr/>
            <p:nvPr/>
          </p:nvSpPr>
          <p:spPr>
            <a:xfrm>
              <a:off x="7964973" y="3537619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11300764-9FE2-4A37-867E-69E2A875EBDA}"/>
                </a:ext>
              </a:extLst>
            </p:cNvPr>
            <p:cNvSpPr/>
            <p:nvPr/>
          </p:nvSpPr>
          <p:spPr>
            <a:xfrm>
              <a:off x="8331353" y="3537619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A79A166B-CB91-40C1-A7FE-048086C93D69}"/>
                </a:ext>
              </a:extLst>
            </p:cNvPr>
            <p:cNvSpPr/>
            <p:nvPr/>
          </p:nvSpPr>
          <p:spPr>
            <a:xfrm>
              <a:off x="8697732" y="3537619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43344C4B-D091-4EEA-ACC2-FBA84561DF90}"/>
                </a:ext>
              </a:extLst>
            </p:cNvPr>
            <p:cNvSpPr/>
            <p:nvPr/>
          </p:nvSpPr>
          <p:spPr>
            <a:xfrm>
              <a:off x="7598594" y="3903998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4C442030-274E-4DEE-A071-D81027DEB108}"/>
                </a:ext>
              </a:extLst>
            </p:cNvPr>
            <p:cNvSpPr/>
            <p:nvPr/>
          </p:nvSpPr>
          <p:spPr>
            <a:xfrm>
              <a:off x="7964973" y="3903998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68" name="직사각형 7167">
              <a:extLst>
                <a:ext uri="{FF2B5EF4-FFF2-40B4-BE49-F238E27FC236}">
                  <a16:creationId xmlns:a16="http://schemas.microsoft.com/office/drawing/2014/main" id="{13336732-DC29-4A28-B4F7-8D469E0F08AE}"/>
                </a:ext>
              </a:extLst>
            </p:cNvPr>
            <p:cNvSpPr/>
            <p:nvPr/>
          </p:nvSpPr>
          <p:spPr>
            <a:xfrm>
              <a:off x="8331353" y="3903998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69" name="직사각형 7168">
              <a:extLst>
                <a:ext uri="{FF2B5EF4-FFF2-40B4-BE49-F238E27FC236}">
                  <a16:creationId xmlns:a16="http://schemas.microsoft.com/office/drawing/2014/main" id="{A79EA15B-91DE-423F-B1CA-91CF86ACB163}"/>
                </a:ext>
              </a:extLst>
            </p:cNvPr>
            <p:cNvSpPr/>
            <p:nvPr/>
          </p:nvSpPr>
          <p:spPr>
            <a:xfrm>
              <a:off x="8697732" y="3903998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72" name="직사각형 7171">
              <a:extLst>
                <a:ext uri="{FF2B5EF4-FFF2-40B4-BE49-F238E27FC236}">
                  <a16:creationId xmlns:a16="http://schemas.microsoft.com/office/drawing/2014/main" id="{430185B5-5D79-47D0-98C8-F2886D2E3036}"/>
                </a:ext>
              </a:extLst>
            </p:cNvPr>
            <p:cNvSpPr/>
            <p:nvPr/>
          </p:nvSpPr>
          <p:spPr>
            <a:xfrm>
              <a:off x="7598594" y="4270377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73" name="직사각형 7172">
              <a:extLst>
                <a:ext uri="{FF2B5EF4-FFF2-40B4-BE49-F238E27FC236}">
                  <a16:creationId xmlns:a16="http://schemas.microsoft.com/office/drawing/2014/main" id="{FCB5D4BC-1A2A-4075-9CA1-CE7D683EE4E5}"/>
                </a:ext>
              </a:extLst>
            </p:cNvPr>
            <p:cNvSpPr/>
            <p:nvPr/>
          </p:nvSpPr>
          <p:spPr>
            <a:xfrm>
              <a:off x="7964973" y="4270377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74" name="직사각형 7173">
              <a:extLst>
                <a:ext uri="{FF2B5EF4-FFF2-40B4-BE49-F238E27FC236}">
                  <a16:creationId xmlns:a16="http://schemas.microsoft.com/office/drawing/2014/main" id="{0C5C7651-C58D-4EF3-934B-00669129272D}"/>
                </a:ext>
              </a:extLst>
            </p:cNvPr>
            <p:cNvSpPr/>
            <p:nvPr/>
          </p:nvSpPr>
          <p:spPr>
            <a:xfrm>
              <a:off x="8331353" y="4270377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75" name="직사각형 7174">
              <a:extLst>
                <a:ext uri="{FF2B5EF4-FFF2-40B4-BE49-F238E27FC236}">
                  <a16:creationId xmlns:a16="http://schemas.microsoft.com/office/drawing/2014/main" id="{9F9A9D4C-8F24-4F5A-AC53-910C26610612}"/>
                </a:ext>
              </a:extLst>
            </p:cNvPr>
            <p:cNvSpPr/>
            <p:nvPr/>
          </p:nvSpPr>
          <p:spPr>
            <a:xfrm>
              <a:off x="8697732" y="4270377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76" name="직사각형 7175">
              <a:extLst>
                <a:ext uri="{FF2B5EF4-FFF2-40B4-BE49-F238E27FC236}">
                  <a16:creationId xmlns:a16="http://schemas.microsoft.com/office/drawing/2014/main" id="{75421A75-B798-40E5-B3E0-8FEC275C5967}"/>
                </a:ext>
              </a:extLst>
            </p:cNvPr>
            <p:cNvSpPr/>
            <p:nvPr/>
          </p:nvSpPr>
          <p:spPr>
            <a:xfrm>
              <a:off x="7598594" y="4636757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77" name="직사각형 7176">
              <a:extLst>
                <a:ext uri="{FF2B5EF4-FFF2-40B4-BE49-F238E27FC236}">
                  <a16:creationId xmlns:a16="http://schemas.microsoft.com/office/drawing/2014/main" id="{97F8FB9F-6CF6-406C-9ACD-DC120D859576}"/>
                </a:ext>
              </a:extLst>
            </p:cNvPr>
            <p:cNvSpPr/>
            <p:nvPr/>
          </p:nvSpPr>
          <p:spPr>
            <a:xfrm>
              <a:off x="7964973" y="4636757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78" name="직사각형 7177">
              <a:extLst>
                <a:ext uri="{FF2B5EF4-FFF2-40B4-BE49-F238E27FC236}">
                  <a16:creationId xmlns:a16="http://schemas.microsoft.com/office/drawing/2014/main" id="{642BD069-2CDB-419C-9499-226D64008D94}"/>
                </a:ext>
              </a:extLst>
            </p:cNvPr>
            <p:cNvSpPr/>
            <p:nvPr/>
          </p:nvSpPr>
          <p:spPr>
            <a:xfrm>
              <a:off x="8331353" y="4636757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79" name="직사각형 7178">
              <a:extLst>
                <a:ext uri="{FF2B5EF4-FFF2-40B4-BE49-F238E27FC236}">
                  <a16:creationId xmlns:a16="http://schemas.microsoft.com/office/drawing/2014/main" id="{D7D982AC-4427-4A0C-A2D6-CF4830D06BCC}"/>
                </a:ext>
              </a:extLst>
            </p:cNvPr>
            <p:cNvSpPr/>
            <p:nvPr/>
          </p:nvSpPr>
          <p:spPr>
            <a:xfrm>
              <a:off x="8697732" y="4636757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80" name="직사각형 7179">
              <a:extLst>
                <a:ext uri="{FF2B5EF4-FFF2-40B4-BE49-F238E27FC236}">
                  <a16:creationId xmlns:a16="http://schemas.microsoft.com/office/drawing/2014/main" id="{3F38BF9B-4DA3-4BEC-99A7-B3FBF79DF003}"/>
                </a:ext>
              </a:extLst>
            </p:cNvPr>
            <p:cNvSpPr/>
            <p:nvPr/>
          </p:nvSpPr>
          <p:spPr>
            <a:xfrm>
              <a:off x="7598594" y="5003136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81" name="직사각형 7180">
              <a:extLst>
                <a:ext uri="{FF2B5EF4-FFF2-40B4-BE49-F238E27FC236}">
                  <a16:creationId xmlns:a16="http://schemas.microsoft.com/office/drawing/2014/main" id="{22E452F4-EBB3-420A-BBD6-153DEB4E5851}"/>
                </a:ext>
              </a:extLst>
            </p:cNvPr>
            <p:cNvSpPr/>
            <p:nvPr/>
          </p:nvSpPr>
          <p:spPr>
            <a:xfrm>
              <a:off x="7964973" y="5003136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82" name="직사각형 7181">
              <a:extLst>
                <a:ext uri="{FF2B5EF4-FFF2-40B4-BE49-F238E27FC236}">
                  <a16:creationId xmlns:a16="http://schemas.microsoft.com/office/drawing/2014/main" id="{37B223A7-9ADD-41DD-A390-C58B9583A32A}"/>
                </a:ext>
              </a:extLst>
            </p:cNvPr>
            <p:cNvSpPr/>
            <p:nvPr/>
          </p:nvSpPr>
          <p:spPr>
            <a:xfrm>
              <a:off x="8331353" y="5003136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83" name="직사각형 7182">
              <a:extLst>
                <a:ext uri="{FF2B5EF4-FFF2-40B4-BE49-F238E27FC236}">
                  <a16:creationId xmlns:a16="http://schemas.microsoft.com/office/drawing/2014/main" id="{8E44EFEB-4C50-41D5-BD12-CBC9FEF36DA0}"/>
                </a:ext>
              </a:extLst>
            </p:cNvPr>
            <p:cNvSpPr/>
            <p:nvPr/>
          </p:nvSpPr>
          <p:spPr>
            <a:xfrm>
              <a:off x="8697732" y="5003136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84" name="직사각형 7183">
              <a:extLst>
                <a:ext uri="{FF2B5EF4-FFF2-40B4-BE49-F238E27FC236}">
                  <a16:creationId xmlns:a16="http://schemas.microsoft.com/office/drawing/2014/main" id="{FD117398-2663-47A6-BDD9-A6140D5C3E0F}"/>
                </a:ext>
              </a:extLst>
            </p:cNvPr>
            <p:cNvSpPr/>
            <p:nvPr/>
          </p:nvSpPr>
          <p:spPr>
            <a:xfrm>
              <a:off x="7598594" y="5369514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85" name="직사각형 7184">
              <a:extLst>
                <a:ext uri="{FF2B5EF4-FFF2-40B4-BE49-F238E27FC236}">
                  <a16:creationId xmlns:a16="http://schemas.microsoft.com/office/drawing/2014/main" id="{7B218B53-761F-4734-ACC8-DE44F97DFAD4}"/>
                </a:ext>
              </a:extLst>
            </p:cNvPr>
            <p:cNvSpPr/>
            <p:nvPr/>
          </p:nvSpPr>
          <p:spPr>
            <a:xfrm>
              <a:off x="7964973" y="5369514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86" name="직사각형 7185">
              <a:extLst>
                <a:ext uri="{FF2B5EF4-FFF2-40B4-BE49-F238E27FC236}">
                  <a16:creationId xmlns:a16="http://schemas.microsoft.com/office/drawing/2014/main" id="{9485BC66-84E3-40AF-B935-91C4D5D185D2}"/>
                </a:ext>
              </a:extLst>
            </p:cNvPr>
            <p:cNvSpPr/>
            <p:nvPr/>
          </p:nvSpPr>
          <p:spPr>
            <a:xfrm>
              <a:off x="8331353" y="5369514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87" name="직사각형 7186">
              <a:extLst>
                <a:ext uri="{FF2B5EF4-FFF2-40B4-BE49-F238E27FC236}">
                  <a16:creationId xmlns:a16="http://schemas.microsoft.com/office/drawing/2014/main" id="{1F1942DA-AAD0-43C3-ABE2-241C82AFE8B9}"/>
                </a:ext>
              </a:extLst>
            </p:cNvPr>
            <p:cNvSpPr/>
            <p:nvPr/>
          </p:nvSpPr>
          <p:spPr>
            <a:xfrm>
              <a:off x="8697732" y="5369514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15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68" name="TextBox 167">
            <a:extLst>
              <a:ext uri="{FF2B5EF4-FFF2-40B4-BE49-F238E27FC236}">
                <a16:creationId xmlns:a16="http://schemas.microsoft.com/office/drawing/2014/main" id="{920343B4-AC3A-4577-97B2-243FCED8AFCC}"/>
              </a:ext>
            </a:extLst>
          </p:cNvPr>
          <p:cNvSpPr txBox="1"/>
          <p:nvPr/>
        </p:nvSpPr>
        <p:spPr>
          <a:xfrm>
            <a:off x="7752860" y="2315092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(9,4)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B81D338A-5AC0-4896-8877-3944613832B8}"/>
              </a:ext>
            </a:extLst>
          </p:cNvPr>
          <p:cNvSpPr/>
          <p:nvPr/>
        </p:nvSpPr>
        <p:spPr>
          <a:xfrm>
            <a:off x="4995149" y="4029818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42266DCD-9B7D-4E89-95B6-380068F67F45}"/>
              </a:ext>
            </a:extLst>
          </p:cNvPr>
          <p:cNvSpPr/>
          <p:nvPr/>
        </p:nvSpPr>
        <p:spPr>
          <a:xfrm>
            <a:off x="4995149" y="4651604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43DF3A7F-8B8D-4ED0-AA90-D08CB7787BBE}"/>
              </a:ext>
            </a:extLst>
          </p:cNvPr>
          <p:cNvSpPr/>
          <p:nvPr/>
        </p:nvSpPr>
        <p:spPr>
          <a:xfrm>
            <a:off x="4995149" y="4340711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FDDC1462-F518-4990-938C-28A90D13A0EF}"/>
              </a:ext>
            </a:extLst>
          </p:cNvPr>
          <p:cNvSpPr/>
          <p:nvPr/>
        </p:nvSpPr>
        <p:spPr>
          <a:xfrm>
            <a:off x="5306042" y="4029818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2" name="직사각형 191">
            <a:extLst>
              <a:ext uri="{FF2B5EF4-FFF2-40B4-BE49-F238E27FC236}">
                <a16:creationId xmlns:a16="http://schemas.microsoft.com/office/drawing/2014/main" id="{E4D8AE48-D2AF-439C-A007-9C9753CCF7E5}"/>
              </a:ext>
            </a:extLst>
          </p:cNvPr>
          <p:cNvSpPr/>
          <p:nvPr/>
        </p:nvSpPr>
        <p:spPr>
          <a:xfrm>
            <a:off x="5306042" y="4651604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78FFDCB3-22BA-4510-B215-1DE9E4EFF8A1}"/>
              </a:ext>
            </a:extLst>
          </p:cNvPr>
          <p:cNvSpPr/>
          <p:nvPr/>
        </p:nvSpPr>
        <p:spPr>
          <a:xfrm>
            <a:off x="5306042" y="4340711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ED8B98BC-59C8-4BDC-92A1-9AA403AE0D27}"/>
              </a:ext>
            </a:extLst>
          </p:cNvPr>
          <p:cNvSpPr/>
          <p:nvPr/>
        </p:nvSpPr>
        <p:spPr>
          <a:xfrm>
            <a:off x="5616935" y="4029818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0205C213-DCDD-4F2E-B078-6C52683DF298}"/>
              </a:ext>
            </a:extLst>
          </p:cNvPr>
          <p:cNvSpPr/>
          <p:nvPr/>
        </p:nvSpPr>
        <p:spPr>
          <a:xfrm>
            <a:off x="5616935" y="4651604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555FC188-0EAF-40AF-9AE9-993A182E822A}"/>
              </a:ext>
            </a:extLst>
          </p:cNvPr>
          <p:cNvSpPr/>
          <p:nvPr/>
        </p:nvSpPr>
        <p:spPr>
          <a:xfrm>
            <a:off x="5616935" y="4340711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FD6504FC-7154-481D-9F41-84B9CBBA3BE4}"/>
              </a:ext>
            </a:extLst>
          </p:cNvPr>
          <p:cNvSpPr/>
          <p:nvPr/>
        </p:nvSpPr>
        <p:spPr>
          <a:xfrm>
            <a:off x="5927828" y="4029818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27BEAA24-00DE-487E-AED4-B9CF2D075E79}"/>
              </a:ext>
            </a:extLst>
          </p:cNvPr>
          <p:cNvSpPr/>
          <p:nvPr/>
        </p:nvSpPr>
        <p:spPr>
          <a:xfrm>
            <a:off x="5927828" y="4651604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BECCC7CE-F094-478F-997C-C3E437944FD0}"/>
              </a:ext>
            </a:extLst>
          </p:cNvPr>
          <p:cNvSpPr/>
          <p:nvPr/>
        </p:nvSpPr>
        <p:spPr>
          <a:xfrm>
            <a:off x="5927828" y="4340711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189" name="그룹 7188">
            <a:extLst>
              <a:ext uri="{FF2B5EF4-FFF2-40B4-BE49-F238E27FC236}">
                <a16:creationId xmlns:a16="http://schemas.microsoft.com/office/drawing/2014/main" id="{0F7DD3A3-CC9B-481A-B9C5-0BA07D988DDF}"/>
              </a:ext>
            </a:extLst>
          </p:cNvPr>
          <p:cNvGrpSpPr/>
          <p:nvPr/>
        </p:nvGrpSpPr>
        <p:grpSpPr>
          <a:xfrm>
            <a:off x="4995149" y="4962497"/>
            <a:ext cx="1243572" cy="310893"/>
            <a:chOff x="4995149" y="4962497"/>
            <a:chExt cx="1243572" cy="310893"/>
          </a:xfrm>
        </p:grpSpPr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06DE1081-72B0-415A-B3AD-EE6DD193EBA4}"/>
                </a:ext>
              </a:extLst>
            </p:cNvPr>
            <p:cNvSpPr/>
            <p:nvPr/>
          </p:nvSpPr>
          <p:spPr>
            <a:xfrm>
              <a:off x="4995149" y="4962497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3147AEA2-FDF1-45FB-A8B7-19934834CCF6}"/>
                </a:ext>
              </a:extLst>
            </p:cNvPr>
            <p:cNvSpPr/>
            <p:nvPr/>
          </p:nvSpPr>
          <p:spPr>
            <a:xfrm>
              <a:off x="5306042" y="4962497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8" name="직사각형 197">
              <a:extLst>
                <a:ext uri="{FF2B5EF4-FFF2-40B4-BE49-F238E27FC236}">
                  <a16:creationId xmlns:a16="http://schemas.microsoft.com/office/drawing/2014/main" id="{4C21B795-6143-4A6D-AD4E-716708AAC2A3}"/>
                </a:ext>
              </a:extLst>
            </p:cNvPr>
            <p:cNvSpPr/>
            <p:nvPr/>
          </p:nvSpPr>
          <p:spPr>
            <a:xfrm>
              <a:off x="5616935" y="4962497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2" name="직사각형 201">
              <a:extLst>
                <a:ext uri="{FF2B5EF4-FFF2-40B4-BE49-F238E27FC236}">
                  <a16:creationId xmlns:a16="http://schemas.microsoft.com/office/drawing/2014/main" id="{BAA27D92-1C35-4C4A-8D68-4D50B1FDE11A}"/>
                </a:ext>
              </a:extLst>
            </p:cNvPr>
            <p:cNvSpPr/>
            <p:nvPr/>
          </p:nvSpPr>
          <p:spPr>
            <a:xfrm>
              <a:off x="5927828" y="4962497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04" name="그룹 203">
            <a:extLst>
              <a:ext uri="{FF2B5EF4-FFF2-40B4-BE49-F238E27FC236}">
                <a16:creationId xmlns:a16="http://schemas.microsoft.com/office/drawing/2014/main" id="{323DE2A4-8F50-433F-B06C-A2FDFAB06A06}"/>
              </a:ext>
            </a:extLst>
          </p:cNvPr>
          <p:cNvGrpSpPr/>
          <p:nvPr/>
        </p:nvGrpSpPr>
        <p:grpSpPr>
          <a:xfrm>
            <a:off x="4995149" y="5266930"/>
            <a:ext cx="1243572" cy="310893"/>
            <a:chOff x="4995149" y="4962497"/>
            <a:chExt cx="1243572" cy="310893"/>
          </a:xfrm>
        </p:grpSpPr>
        <p:sp>
          <p:nvSpPr>
            <p:cNvPr id="205" name="직사각형 204">
              <a:extLst>
                <a:ext uri="{FF2B5EF4-FFF2-40B4-BE49-F238E27FC236}">
                  <a16:creationId xmlns:a16="http://schemas.microsoft.com/office/drawing/2014/main" id="{DC06F702-0E07-4D4F-B2D6-59382D5435D0}"/>
                </a:ext>
              </a:extLst>
            </p:cNvPr>
            <p:cNvSpPr/>
            <p:nvPr/>
          </p:nvSpPr>
          <p:spPr>
            <a:xfrm>
              <a:off x="4995149" y="4962497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6" name="직사각형 205">
              <a:extLst>
                <a:ext uri="{FF2B5EF4-FFF2-40B4-BE49-F238E27FC236}">
                  <a16:creationId xmlns:a16="http://schemas.microsoft.com/office/drawing/2014/main" id="{CD5B552F-92F7-4605-AD8C-62D1C56117EA}"/>
                </a:ext>
              </a:extLst>
            </p:cNvPr>
            <p:cNvSpPr/>
            <p:nvPr/>
          </p:nvSpPr>
          <p:spPr>
            <a:xfrm>
              <a:off x="5306042" y="4962497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7" name="직사각형 206">
              <a:extLst>
                <a:ext uri="{FF2B5EF4-FFF2-40B4-BE49-F238E27FC236}">
                  <a16:creationId xmlns:a16="http://schemas.microsoft.com/office/drawing/2014/main" id="{B77E1284-EA2E-4A17-B32D-14E613E125AD}"/>
                </a:ext>
              </a:extLst>
            </p:cNvPr>
            <p:cNvSpPr/>
            <p:nvPr/>
          </p:nvSpPr>
          <p:spPr>
            <a:xfrm>
              <a:off x="5616935" y="4962497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8" name="직사각형 207">
              <a:extLst>
                <a:ext uri="{FF2B5EF4-FFF2-40B4-BE49-F238E27FC236}">
                  <a16:creationId xmlns:a16="http://schemas.microsoft.com/office/drawing/2014/main" id="{30AAE220-CFA3-4417-89AB-78BFE07EA654}"/>
                </a:ext>
              </a:extLst>
            </p:cNvPr>
            <p:cNvSpPr/>
            <p:nvPr/>
          </p:nvSpPr>
          <p:spPr>
            <a:xfrm>
              <a:off x="5927828" y="4962497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62334307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295C5093-94DD-4679-B589-BBBF95BE800E}"/>
              </a:ext>
            </a:extLst>
          </p:cNvPr>
          <p:cNvSpPr txBox="1"/>
          <p:nvPr/>
        </p:nvSpPr>
        <p:spPr>
          <a:xfrm>
            <a:off x="608307" y="1018479"/>
            <a:ext cx="89306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dx = col2im(dcol, self.x.shape, FH, FW, self.stride, self.pad)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0C949976-3010-4A85-A419-C622DC4D10FD}"/>
              </a:ext>
            </a:extLst>
          </p:cNvPr>
          <p:cNvSpPr txBox="1"/>
          <p:nvPr/>
        </p:nvSpPr>
        <p:spPr>
          <a:xfrm>
            <a:off x="1797228" y="2097094"/>
            <a:ext cx="748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dcol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C3105FA7-C988-430C-A2A7-4A731BA7E90D}"/>
              </a:ext>
            </a:extLst>
          </p:cNvPr>
          <p:cNvSpPr txBox="1"/>
          <p:nvPr/>
        </p:nvSpPr>
        <p:spPr>
          <a:xfrm>
            <a:off x="1752267" y="2407987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(9,4)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BAD3F7F8-202D-4836-843C-940A80AFBAD4}"/>
              </a:ext>
            </a:extLst>
          </p:cNvPr>
          <p:cNvGrpSpPr/>
          <p:nvPr/>
        </p:nvGrpSpPr>
        <p:grpSpPr>
          <a:xfrm>
            <a:off x="1605997" y="2837747"/>
            <a:ext cx="1243572" cy="1243572"/>
            <a:chOff x="4993922" y="3163920"/>
            <a:chExt cx="1243572" cy="1243572"/>
          </a:xfrm>
        </p:grpSpPr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0519B6C8-5C91-4ED9-A2D5-F1D403A08F23}"/>
                </a:ext>
              </a:extLst>
            </p:cNvPr>
            <p:cNvSpPr/>
            <p:nvPr/>
          </p:nvSpPr>
          <p:spPr>
            <a:xfrm>
              <a:off x="4993922" y="3163920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8864AB34-31E6-452B-B689-810F6929FFB6}"/>
                </a:ext>
              </a:extLst>
            </p:cNvPr>
            <p:cNvSpPr/>
            <p:nvPr/>
          </p:nvSpPr>
          <p:spPr>
            <a:xfrm>
              <a:off x="4993922" y="3785706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900DE7D7-B5B4-4747-AD03-28D6ADB74A48}"/>
                </a:ext>
              </a:extLst>
            </p:cNvPr>
            <p:cNvSpPr/>
            <p:nvPr/>
          </p:nvSpPr>
          <p:spPr>
            <a:xfrm>
              <a:off x="4993922" y="3474813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09812E12-340A-49C9-B434-07DE1F45CA6D}"/>
                </a:ext>
              </a:extLst>
            </p:cNvPr>
            <p:cNvSpPr/>
            <p:nvPr/>
          </p:nvSpPr>
          <p:spPr>
            <a:xfrm>
              <a:off x="4993922" y="4096599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DC1CCA75-B066-439A-B1B3-461E107D79CF}"/>
                </a:ext>
              </a:extLst>
            </p:cNvPr>
            <p:cNvSpPr/>
            <p:nvPr/>
          </p:nvSpPr>
          <p:spPr>
            <a:xfrm>
              <a:off x="5304815" y="3163920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73796403-2233-4916-8053-70706FBA2391}"/>
                </a:ext>
              </a:extLst>
            </p:cNvPr>
            <p:cNvSpPr/>
            <p:nvPr/>
          </p:nvSpPr>
          <p:spPr>
            <a:xfrm>
              <a:off x="5304815" y="3785706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F7DFAEC2-56A6-4258-9B35-C44DE637A384}"/>
                </a:ext>
              </a:extLst>
            </p:cNvPr>
            <p:cNvSpPr/>
            <p:nvPr/>
          </p:nvSpPr>
          <p:spPr>
            <a:xfrm>
              <a:off x="5304815" y="3474813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47F0FE3C-3B8E-42B0-9D0D-A75F21972032}"/>
                </a:ext>
              </a:extLst>
            </p:cNvPr>
            <p:cNvSpPr/>
            <p:nvPr/>
          </p:nvSpPr>
          <p:spPr>
            <a:xfrm>
              <a:off x="5304815" y="4096599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BFA1B4C7-B2D4-4338-96A4-DD3B2D77496F}"/>
                </a:ext>
              </a:extLst>
            </p:cNvPr>
            <p:cNvSpPr/>
            <p:nvPr/>
          </p:nvSpPr>
          <p:spPr>
            <a:xfrm>
              <a:off x="5615708" y="3163920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DBF0F071-9436-426B-8E50-57D5406799AE}"/>
                </a:ext>
              </a:extLst>
            </p:cNvPr>
            <p:cNvSpPr/>
            <p:nvPr/>
          </p:nvSpPr>
          <p:spPr>
            <a:xfrm>
              <a:off x="5615708" y="3785706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127A058A-25E1-403E-8F28-38607CBF3026}"/>
                </a:ext>
              </a:extLst>
            </p:cNvPr>
            <p:cNvSpPr/>
            <p:nvPr/>
          </p:nvSpPr>
          <p:spPr>
            <a:xfrm>
              <a:off x="5615708" y="3474813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D1C1AE10-B24A-40DB-ABB9-40832CC5F744}"/>
                </a:ext>
              </a:extLst>
            </p:cNvPr>
            <p:cNvSpPr/>
            <p:nvPr/>
          </p:nvSpPr>
          <p:spPr>
            <a:xfrm>
              <a:off x="5615708" y="4096599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345E94F6-D859-44D4-A0BE-5E3988C2593D}"/>
                </a:ext>
              </a:extLst>
            </p:cNvPr>
            <p:cNvSpPr/>
            <p:nvPr/>
          </p:nvSpPr>
          <p:spPr>
            <a:xfrm>
              <a:off x="5926601" y="3163920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450CCCC7-EC17-4B5A-A504-45A3CB2DD22D}"/>
                </a:ext>
              </a:extLst>
            </p:cNvPr>
            <p:cNvSpPr/>
            <p:nvPr/>
          </p:nvSpPr>
          <p:spPr>
            <a:xfrm>
              <a:off x="5926601" y="3785706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2D8BA9A4-25BC-44E1-A2A6-2FC40291C348}"/>
                </a:ext>
              </a:extLst>
            </p:cNvPr>
            <p:cNvSpPr/>
            <p:nvPr/>
          </p:nvSpPr>
          <p:spPr>
            <a:xfrm>
              <a:off x="5926601" y="3474813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C03AD21F-001E-4D0F-822F-0D831EB1C195}"/>
                </a:ext>
              </a:extLst>
            </p:cNvPr>
            <p:cNvSpPr/>
            <p:nvPr/>
          </p:nvSpPr>
          <p:spPr>
            <a:xfrm>
              <a:off x="5926601" y="4096599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F20861DE-0209-481E-B3A3-599E460364C5}"/>
              </a:ext>
            </a:extLst>
          </p:cNvPr>
          <p:cNvSpPr/>
          <p:nvPr/>
        </p:nvSpPr>
        <p:spPr>
          <a:xfrm>
            <a:off x="1605997" y="4088541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DD652D9B-2A8F-41A3-9182-FDC837971820}"/>
              </a:ext>
            </a:extLst>
          </p:cNvPr>
          <p:cNvSpPr/>
          <p:nvPr/>
        </p:nvSpPr>
        <p:spPr>
          <a:xfrm>
            <a:off x="1605997" y="4710327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0B157D37-1ADD-47E0-A056-19930FD4B64A}"/>
              </a:ext>
            </a:extLst>
          </p:cNvPr>
          <p:cNvSpPr/>
          <p:nvPr/>
        </p:nvSpPr>
        <p:spPr>
          <a:xfrm>
            <a:off x="1605997" y="4399434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35E0E7A3-C6A2-40A3-B16A-B30B0C265472}"/>
              </a:ext>
            </a:extLst>
          </p:cNvPr>
          <p:cNvSpPr/>
          <p:nvPr/>
        </p:nvSpPr>
        <p:spPr>
          <a:xfrm>
            <a:off x="1916890" y="4088541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6F377882-5157-4E5D-9BB3-29E430C4744C}"/>
              </a:ext>
            </a:extLst>
          </p:cNvPr>
          <p:cNvSpPr/>
          <p:nvPr/>
        </p:nvSpPr>
        <p:spPr>
          <a:xfrm>
            <a:off x="1916890" y="4710327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0B042506-D355-475F-B246-57A6C26AA121}"/>
              </a:ext>
            </a:extLst>
          </p:cNvPr>
          <p:cNvSpPr/>
          <p:nvPr/>
        </p:nvSpPr>
        <p:spPr>
          <a:xfrm>
            <a:off x="1916890" y="4399434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F2A87B9C-F100-41A0-9BC7-151AF9AB2859}"/>
              </a:ext>
            </a:extLst>
          </p:cNvPr>
          <p:cNvSpPr/>
          <p:nvPr/>
        </p:nvSpPr>
        <p:spPr>
          <a:xfrm>
            <a:off x="2227783" y="4088541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33420966-DE6E-4ADF-954D-6B0E1C7FFD0E}"/>
              </a:ext>
            </a:extLst>
          </p:cNvPr>
          <p:cNvSpPr/>
          <p:nvPr/>
        </p:nvSpPr>
        <p:spPr>
          <a:xfrm>
            <a:off x="2227783" y="4710327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E1577FB0-5AF3-4D08-ABC3-2991D3D21B35}"/>
              </a:ext>
            </a:extLst>
          </p:cNvPr>
          <p:cNvSpPr/>
          <p:nvPr/>
        </p:nvSpPr>
        <p:spPr>
          <a:xfrm>
            <a:off x="2227783" y="4399434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2510A62E-1402-437A-B181-5535AE4D2FD8}"/>
              </a:ext>
            </a:extLst>
          </p:cNvPr>
          <p:cNvSpPr/>
          <p:nvPr/>
        </p:nvSpPr>
        <p:spPr>
          <a:xfrm>
            <a:off x="2538676" y="4088541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CE465BD3-773E-4FBC-A1CD-4594E220B937}"/>
              </a:ext>
            </a:extLst>
          </p:cNvPr>
          <p:cNvSpPr/>
          <p:nvPr/>
        </p:nvSpPr>
        <p:spPr>
          <a:xfrm>
            <a:off x="2538676" y="4710327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79278EA4-5984-46F7-B291-AAEF767E9956}"/>
              </a:ext>
            </a:extLst>
          </p:cNvPr>
          <p:cNvSpPr/>
          <p:nvPr/>
        </p:nvSpPr>
        <p:spPr>
          <a:xfrm>
            <a:off x="2538676" y="4399434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45" name="그룹 144">
            <a:extLst>
              <a:ext uri="{FF2B5EF4-FFF2-40B4-BE49-F238E27FC236}">
                <a16:creationId xmlns:a16="http://schemas.microsoft.com/office/drawing/2014/main" id="{B451D552-767D-4CCA-B49A-6FCED64F4811}"/>
              </a:ext>
            </a:extLst>
          </p:cNvPr>
          <p:cNvGrpSpPr/>
          <p:nvPr/>
        </p:nvGrpSpPr>
        <p:grpSpPr>
          <a:xfrm>
            <a:off x="1605997" y="5021220"/>
            <a:ext cx="1243572" cy="310893"/>
            <a:chOff x="4995149" y="4962497"/>
            <a:chExt cx="1243572" cy="310893"/>
          </a:xfrm>
        </p:grpSpPr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49A18787-A7FA-4840-B5C9-84416F5C0EC1}"/>
                </a:ext>
              </a:extLst>
            </p:cNvPr>
            <p:cNvSpPr/>
            <p:nvPr/>
          </p:nvSpPr>
          <p:spPr>
            <a:xfrm>
              <a:off x="4995149" y="4962497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AF9E7EB9-6EB3-48B8-BD26-B43AE54B5954}"/>
                </a:ext>
              </a:extLst>
            </p:cNvPr>
            <p:cNvSpPr/>
            <p:nvPr/>
          </p:nvSpPr>
          <p:spPr>
            <a:xfrm>
              <a:off x="5306042" y="4962497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8DEEDC75-1655-426C-849E-5EE630148D48}"/>
                </a:ext>
              </a:extLst>
            </p:cNvPr>
            <p:cNvSpPr/>
            <p:nvPr/>
          </p:nvSpPr>
          <p:spPr>
            <a:xfrm>
              <a:off x="5616935" y="4962497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F496917B-9D18-431D-861C-B2F612500923}"/>
                </a:ext>
              </a:extLst>
            </p:cNvPr>
            <p:cNvSpPr/>
            <p:nvPr/>
          </p:nvSpPr>
          <p:spPr>
            <a:xfrm>
              <a:off x="5927828" y="4962497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50" name="그룹 149">
            <a:extLst>
              <a:ext uri="{FF2B5EF4-FFF2-40B4-BE49-F238E27FC236}">
                <a16:creationId xmlns:a16="http://schemas.microsoft.com/office/drawing/2014/main" id="{E2751C58-CD73-4B56-BD22-E51EEE198CD7}"/>
              </a:ext>
            </a:extLst>
          </p:cNvPr>
          <p:cNvGrpSpPr/>
          <p:nvPr/>
        </p:nvGrpSpPr>
        <p:grpSpPr>
          <a:xfrm>
            <a:off x="1605997" y="5325653"/>
            <a:ext cx="1243572" cy="310893"/>
            <a:chOff x="4995149" y="4962497"/>
            <a:chExt cx="1243572" cy="310893"/>
          </a:xfrm>
        </p:grpSpPr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3E8F6E50-6718-4E7E-8890-3B5ECB88A475}"/>
                </a:ext>
              </a:extLst>
            </p:cNvPr>
            <p:cNvSpPr/>
            <p:nvPr/>
          </p:nvSpPr>
          <p:spPr>
            <a:xfrm>
              <a:off x="4995149" y="4962497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71EC8EEE-DF93-4531-ADD2-71F914B6C6DC}"/>
                </a:ext>
              </a:extLst>
            </p:cNvPr>
            <p:cNvSpPr/>
            <p:nvPr/>
          </p:nvSpPr>
          <p:spPr>
            <a:xfrm>
              <a:off x="5306042" y="4962497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05561720-C18C-45EF-BEA0-0DBFF9D349BC}"/>
                </a:ext>
              </a:extLst>
            </p:cNvPr>
            <p:cNvSpPr/>
            <p:nvPr/>
          </p:nvSpPr>
          <p:spPr>
            <a:xfrm>
              <a:off x="5616935" y="4962497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3FB0BC70-5588-47A4-86CD-352B833E5ADC}"/>
                </a:ext>
              </a:extLst>
            </p:cNvPr>
            <p:cNvSpPr/>
            <p:nvPr/>
          </p:nvSpPr>
          <p:spPr>
            <a:xfrm>
              <a:off x="5927828" y="4962497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8D147F9D-6771-4F59-80CB-28155B50204A}"/>
              </a:ext>
            </a:extLst>
          </p:cNvPr>
          <p:cNvSpPr txBox="1"/>
          <p:nvPr/>
        </p:nvSpPr>
        <p:spPr>
          <a:xfrm>
            <a:off x="3401664" y="1409498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(1,1,4,4)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2422920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295C5093-94DD-4679-B589-BBBF95BE800E}"/>
              </a:ext>
            </a:extLst>
          </p:cNvPr>
          <p:cNvSpPr txBox="1"/>
          <p:nvPr/>
        </p:nvSpPr>
        <p:spPr>
          <a:xfrm>
            <a:off x="222250" y="830883"/>
            <a:ext cx="723787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dx = col2im(dcol, self.x.shape=(1,1,4,4), 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    FH=2, FW=2, self.stride=1, self.pad=0)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EE926D86-6903-4001-90A2-8F74C0D43F77}"/>
              </a:ext>
            </a:extLst>
          </p:cNvPr>
          <p:cNvSpPr txBox="1"/>
          <p:nvPr/>
        </p:nvSpPr>
        <p:spPr>
          <a:xfrm>
            <a:off x="0" y="1830700"/>
            <a:ext cx="11455380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def col2im(col, input_shape, filter_h, filter_w, stride=1, pad=0):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N, C, H, W = input_shape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out_h = (H + 2*pad - filter_h)//stride + 1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out_w = (W + 2*pad - filter_w)//stride + 1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col = col.reshape(N, out_h, out_w, C, filter_h, filter_w).transpose(0, 3, 4, 5, 1, 2)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img = np.zeros((N, C, H + 2*pad + stride - 1, W + 2*pad + stride - 1))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for y in range(filter_h):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y_max = y + stride*out_h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for x in range(filter_w):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    x_max = x + stride*out_w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    img[:, :, y:y_max:stride, x:x_max:stride] </a:t>
            </a:r>
            <a:r>
              <a:rPr lang="en-US" altLang="ko-KR" sz="1800">
                <a:solidFill>
                  <a:srgbClr val="FF0000"/>
                </a:solidFill>
                <a:latin typeface="Consolas" panose="020B0609020204030204" pitchFamily="49" charset="0"/>
              </a:rPr>
              <a:t>+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= col[:, :, y, x, :, :]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return img[:, :, pad:H + pad, pad:W + pad]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3480350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EE926D86-6903-4001-90A2-8F74C0D43F77}"/>
              </a:ext>
            </a:extLst>
          </p:cNvPr>
          <p:cNvSpPr txBox="1"/>
          <p:nvPr/>
        </p:nvSpPr>
        <p:spPr>
          <a:xfrm>
            <a:off x="138360" y="4411317"/>
            <a:ext cx="1006237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 b="1">
                <a:solidFill>
                  <a:schemeClr val="tx1"/>
                </a:solidFill>
                <a:latin typeface="Consolas" panose="020B0609020204030204" pitchFamily="49" charset="0"/>
              </a:rPr>
              <a:t>    for y in range(filter_h):</a:t>
            </a:r>
          </a:p>
          <a:p>
            <a:pPr algn="l"/>
            <a:r>
              <a:rPr lang="en-US" altLang="ko-KR" sz="1800" b="1">
                <a:solidFill>
                  <a:schemeClr val="tx1"/>
                </a:solidFill>
                <a:latin typeface="Consolas" panose="020B0609020204030204" pitchFamily="49" charset="0"/>
              </a:rPr>
              <a:t>        y_max = y + stride*out_h</a:t>
            </a:r>
          </a:p>
          <a:p>
            <a:pPr algn="l"/>
            <a:r>
              <a:rPr lang="en-US" altLang="ko-KR" sz="1800" b="1">
                <a:solidFill>
                  <a:schemeClr val="tx1"/>
                </a:solidFill>
                <a:latin typeface="Consolas" panose="020B0609020204030204" pitchFamily="49" charset="0"/>
              </a:rPr>
              <a:t>        for x in range(filter_w):</a:t>
            </a:r>
          </a:p>
          <a:p>
            <a:pPr algn="l"/>
            <a:r>
              <a:rPr lang="en-US" altLang="ko-KR" sz="1800" b="1">
                <a:solidFill>
                  <a:schemeClr val="tx1"/>
                </a:solidFill>
                <a:latin typeface="Consolas" panose="020B0609020204030204" pitchFamily="49" charset="0"/>
              </a:rPr>
              <a:t>            x_max = x + stride*out_w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    img[:, :, y:y_max:stride, x:x_max:stride] </a:t>
            </a:r>
            <a:r>
              <a:rPr lang="en-US" altLang="ko-KR" sz="1800" b="1">
                <a:solidFill>
                  <a:srgbClr val="FF0000"/>
                </a:solidFill>
                <a:latin typeface="Consolas" panose="020B0609020204030204" pitchFamily="49" charset="0"/>
              </a:rPr>
              <a:t>+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= col[:, :, y, x, :, :]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8D77FF-B808-4B0B-A616-987255512ED5}"/>
              </a:ext>
            </a:extLst>
          </p:cNvPr>
          <p:cNvSpPr txBox="1"/>
          <p:nvPr/>
        </p:nvSpPr>
        <p:spPr>
          <a:xfrm>
            <a:off x="138360" y="1786082"/>
            <a:ext cx="993573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 b="1">
                <a:solidFill>
                  <a:schemeClr val="tx1"/>
                </a:solidFill>
                <a:latin typeface="Consolas" panose="020B0609020204030204" pitchFamily="49" charset="0"/>
              </a:rPr>
              <a:t>    for y in range(filter_h):</a:t>
            </a:r>
          </a:p>
          <a:p>
            <a:pPr algn="l"/>
            <a:r>
              <a:rPr lang="en-US" altLang="ko-KR" sz="1800" b="1">
                <a:solidFill>
                  <a:schemeClr val="tx1"/>
                </a:solidFill>
                <a:latin typeface="Consolas" panose="020B0609020204030204" pitchFamily="49" charset="0"/>
              </a:rPr>
              <a:t>        y_max = y + stride*out_h</a:t>
            </a:r>
          </a:p>
          <a:p>
            <a:pPr algn="l"/>
            <a:r>
              <a:rPr lang="en-US" altLang="ko-KR" sz="1800" b="1">
                <a:solidFill>
                  <a:schemeClr val="tx1"/>
                </a:solidFill>
                <a:latin typeface="Consolas" panose="020B0609020204030204" pitchFamily="49" charset="0"/>
              </a:rPr>
              <a:t>        for x in range(filter_w):</a:t>
            </a:r>
          </a:p>
          <a:p>
            <a:pPr algn="l"/>
            <a:r>
              <a:rPr lang="en-US" altLang="ko-KR" sz="1800" b="1">
                <a:solidFill>
                  <a:schemeClr val="tx1"/>
                </a:solidFill>
                <a:latin typeface="Consolas" panose="020B0609020204030204" pitchFamily="49" charset="0"/>
              </a:rPr>
              <a:t>            x_max = x + stride*out_w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    col[:, :, y, x, :, :] = img[:, :, y:y_max:stride, x:x_max:stride]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5DB3C6-74C4-4BD9-BB97-2F6FD93BC78A}"/>
              </a:ext>
            </a:extLst>
          </p:cNvPr>
          <p:cNvSpPr txBox="1"/>
          <p:nvPr/>
        </p:nvSpPr>
        <p:spPr>
          <a:xfrm>
            <a:off x="847288" y="1350628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im2col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55E899-5963-45D8-B384-6E8BE1AA2AB3}"/>
              </a:ext>
            </a:extLst>
          </p:cNvPr>
          <p:cNvSpPr txBox="1"/>
          <p:nvPr/>
        </p:nvSpPr>
        <p:spPr>
          <a:xfrm>
            <a:off x="788565" y="3717744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col2im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4358384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43089343-740A-446E-A7F3-FA5F0323C9B0}"/>
              </a:ext>
            </a:extLst>
          </p:cNvPr>
          <p:cNvSpPr/>
          <p:nvPr/>
        </p:nvSpPr>
        <p:spPr>
          <a:xfrm>
            <a:off x="453169" y="1364681"/>
            <a:ext cx="1673890" cy="16034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4768CEB4-3535-4B33-BAE7-99033629D306}"/>
              </a:ext>
            </a:extLst>
          </p:cNvPr>
          <p:cNvSpPr/>
          <p:nvPr/>
        </p:nvSpPr>
        <p:spPr>
          <a:xfrm>
            <a:off x="503157" y="1409212"/>
            <a:ext cx="1581001" cy="151446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5197BF38-9F21-41E0-B8D4-3F26FFA51AC8}"/>
              </a:ext>
            </a:extLst>
          </p:cNvPr>
          <p:cNvSpPr/>
          <p:nvPr/>
        </p:nvSpPr>
        <p:spPr>
          <a:xfrm>
            <a:off x="552819" y="3402998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75E37FF0-FC2C-497F-9C8E-C3A6FC118513}"/>
              </a:ext>
            </a:extLst>
          </p:cNvPr>
          <p:cNvSpPr/>
          <p:nvPr/>
        </p:nvSpPr>
        <p:spPr>
          <a:xfrm>
            <a:off x="919198" y="3402998"/>
            <a:ext cx="366379" cy="366379"/>
          </a:xfrm>
          <a:prstGeom prst="rect">
            <a:avLst/>
          </a:prstGeom>
          <a:solidFill>
            <a:srgbClr val="FFFF00"/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EA5B9652-5BC3-480D-ACAD-5B18D4277F78}"/>
              </a:ext>
            </a:extLst>
          </p:cNvPr>
          <p:cNvSpPr/>
          <p:nvPr/>
        </p:nvSpPr>
        <p:spPr>
          <a:xfrm>
            <a:off x="1285578" y="3402998"/>
            <a:ext cx="366379" cy="366379"/>
          </a:xfrm>
          <a:prstGeom prst="rect">
            <a:avLst/>
          </a:prstGeom>
          <a:solidFill>
            <a:srgbClr val="FFFF00"/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DF73472F-6CF1-49FB-AF94-A48875A64C56}"/>
              </a:ext>
            </a:extLst>
          </p:cNvPr>
          <p:cNvSpPr/>
          <p:nvPr/>
        </p:nvSpPr>
        <p:spPr>
          <a:xfrm>
            <a:off x="1651957" y="3402998"/>
            <a:ext cx="366379" cy="366379"/>
          </a:xfrm>
          <a:prstGeom prst="rect">
            <a:avLst/>
          </a:prstGeom>
          <a:solidFill>
            <a:srgbClr val="FF6600"/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2FBBC8AD-33F4-4762-AA41-4350F37D5D6F}"/>
              </a:ext>
            </a:extLst>
          </p:cNvPr>
          <p:cNvSpPr/>
          <p:nvPr/>
        </p:nvSpPr>
        <p:spPr>
          <a:xfrm>
            <a:off x="552819" y="3769377"/>
            <a:ext cx="366379" cy="366379"/>
          </a:xfrm>
          <a:prstGeom prst="rect">
            <a:avLst/>
          </a:prstGeom>
          <a:solidFill>
            <a:srgbClr val="FFFF00"/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F3DC5523-3F00-4B8B-8B2D-C06D35F4DF97}"/>
              </a:ext>
            </a:extLst>
          </p:cNvPr>
          <p:cNvSpPr/>
          <p:nvPr/>
        </p:nvSpPr>
        <p:spPr>
          <a:xfrm>
            <a:off x="919198" y="3769377"/>
            <a:ext cx="366379" cy="366379"/>
          </a:xfrm>
          <a:prstGeom prst="rect">
            <a:avLst/>
          </a:prstGeom>
          <a:solidFill>
            <a:srgbClr val="FFFF00"/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393BE142-403B-46D2-AD6B-49B96EEDB3C8}"/>
              </a:ext>
            </a:extLst>
          </p:cNvPr>
          <p:cNvSpPr/>
          <p:nvPr/>
        </p:nvSpPr>
        <p:spPr>
          <a:xfrm>
            <a:off x="1285578" y="3769377"/>
            <a:ext cx="366379" cy="366379"/>
          </a:xfrm>
          <a:prstGeom prst="rect">
            <a:avLst/>
          </a:prstGeom>
          <a:solidFill>
            <a:srgbClr val="FF6600"/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37B6B891-54CC-4516-B208-44093E56BE2B}"/>
              </a:ext>
            </a:extLst>
          </p:cNvPr>
          <p:cNvSpPr/>
          <p:nvPr/>
        </p:nvSpPr>
        <p:spPr>
          <a:xfrm>
            <a:off x="1651957" y="3769377"/>
            <a:ext cx="366379" cy="366379"/>
          </a:xfrm>
          <a:prstGeom prst="rect">
            <a:avLst/>
          </a:prstGeom>
          <a:solidFill>
            <a:srgbClr val="FF6600"/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5806B631-1FAF-4241-876D-2D946D374042}"/>
              </a:ext>
            </a:extLst>
          </p:cNvPr>
          <p:cNvSpPr/>
          <p:nvPr/>
        </p:nvSpPr>
        <p:spPr>
          <a:xfrm>
            <a:off x="552819" y="4135757"/>
            <a:ext cx="366379" cy="366379"/>
          </a:xfrm>
          <a:prstGeom prst="rect">
            <a:avLst/>
          </a:prstGeom>
          <a:solidFill>
            <a:srgbClr val="FFFF00"/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08A03810-4C37-4D0A-B5D2-AE1E7C90A49A}"/>
              </a:ext>
            </a:extLst>
          </p:cNvPr>
          <p:cNvSpPr/>
          <p:nvPr/>
        </p:nvSpPr>
        <p:spPr>
          <a:xfrm>
            <a:off x="919198" y="413575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5A128DAE-A013-4778-8D08-C915D648C40D}"/>
              </a:ext>
            </a:extLst>
          </p:cNvPr>
          <p:cNvSpPr/>
          <p:nvPr/>
        </p:nvSpPr>
        <p:spPr>
          <a:xfrm>
            <a:off x="1285578" y="4135757"/>
            <a:ext cx="366379" cy="366379"/>
          </a:xfrm>
          <a:prstGeom prst="rect">
            <a:avLst/>
          </a:prstGeom>
          <a:solidFill>
            <a:srgbClr val="FF6600"/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7883F6DB-42AB-4C1B-9A4E-26A0295DC930}"/>
              </a:ext>
            </a:extLst>
          </p:cNvPr>
          <p:cNvSpPr/>
          <p:nvPr/>
        </p:nvSpPr>
        <p:spPr>
          <a:xfrm>
            <a:off x="1651957" y="4135757"/>
            <a:ext cx="366379" cy="366379"/>
          </a:xfrm>
          <a:prstGeom prst="rect">
            <a:avLst/>
          </a:prstGeom>
          <a:solidFill>
            <a:srgbClr val="FFFF00"/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75EB3D57-2D21-41E5-B26D-513836317AA8}"/>
              </a:ext>
            </a:extLst>
          </p:cNvPr>
          <p:cNvSpPr/>
          <p:nvPr/>
        </p:nvSpPr>
        <p:spPr>
          <a:xfrm>
            <a:off x="552819" y="4502136"/>
            <a:ext cx="366379" cy="366379"/>
          </a:xfrm>
          <a:prstGeom prst="rect">
            <a:avLst/>
          </a:prstGeom>
          <a:solidFill>
            <a:srgbClr val="FFFF00"/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085ED2E8-9B08-4636-AA67-EE5ABB946C6C}"/>
              </a:ext>
            </a:extLst>
          </p:cNvPr>
          <p:cNvSpPr/>
          <p:nvPr/>
        </p:nvSpPr>
        <p:spPr>
          <a:xfrm>
            <a:off x="919198" y="4502136"/>
            <a:ext cx="366379" cy="366379"/>
          </a:xfrm>
          <a:prstGeom prst="rect">
            <a:avLst/>
          </a:prstGeom>
          <a:solidFill>
            <a:srgbClr val="FF6600"/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72B00FDE-5039-4895-8AEA-14090D8C2FA6}"/>
              </a:ext>
            </a:extLst>
          </p:cNvPr>
          <p:cNvSpPr/>
          <p:nvPr/>
        </p:nvSpPr>
        <p:spPr>
          <a:xfrm>
            <a:off x="1285578" y="4502136"/>
            <a:ext cx="366379" cy="366379"/>
          </a:xfrm>
          <a:prstGeom prst="rect">
            <a:avLst/>
          </a:prstGeom>
          <a:solidFill>
            <a:srgbClr val="FFFF00"/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D0FD48B0-B8D0-4546-9AE2-1533C2D27EB0}"/>
              </a:ext>
            </a:extLst>
          </p:cNvPr>
          <p:cNvSpPr/>
          <p:nvPr/>
        </p:nvSpPr>
        <p:spPr>
          <a:xfrm>
            <a:off x="1651957" y="4502136"/>
            <a:ext cx="366379" cy="366379"/>
          </a:xfrm>
          <a:prstGeom prst="rect">
            <a:avLst/>
          </a:prstGeom>
          <a:solidFill>
            <a:srgbClr val="FF6600"/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52C18BB6-40E0-4AB4-8DE0-E8BEC61B8F1F}"/>
              </a:ext>
            </a:extLst>
          </p:cNvPr>
          <p:cNvSpPr/>
          <p:nvPr/>
        </p:nvSpPr>
        <p:spPr>
          <a:xfrm>
            <a:off x="552819" y="4868515"/>
            <a:ext cx="366379" cy="366379"/>
          </a:xfrm>
          <a:prstGeom prst="rect">
            <a:avLst/>
          </a:prstGeom>
          <a:solidFill>
            <a:srgbClr val="FF6600"/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93FCC2B3-41C1-4460-8393-4C296671BAD0}"/>
              </a:ext>
            </a:extLst>
          </p:cNvPr>
          <p:cNvSpPr/>
          <p:nvPr/>
        </p:nvSpPr>
        <p:spPr>
          <a:xfrm>
            <a:off x="919198" y="4868515"/>
            <a:ext cx="366379" cy="366379"/>
          </a:xfrm>
          <a:prstGeom prst="rect">
            <a:avLst/>
          </a:prstGeom>
          <a:solidFill>
            <a:srgbClr val="FF6600"/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F31D3B40-6AB8-46AB-94B6-1CCDC0A575C8}"/>
              </a:ext>
            </a:extLst>
          </p:cNvPr>
          <p:cNvSpPr/>
          <p:nvPr/>
        </p:nvSpPr>
        <p:spPr>
          <a:xfrm>
            <a:off x="1285578" y="4868515"/>
            <a:ext cx="366379" cy="366379"/>
          </a:xfrm>
          <a:prstGeom prst="rect">
            <a:avLst/>
          </a:prstGeom>
          <a:solidFill>
            <a:srgbClr val="FF6600"/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80680D1F-50A6-49AD-BA2D-ABC1D5667BD7}"/>
              </a:ext>
            </a:extLst>
          </p:cNvPr>
          <p:cNvSpPr/>
          <p:nvPr/>
        </p:nvSpPr>
        <p:spPr>
          <a:xfrm>
            <a:off x="1651957" y="4868515"/>
            <a:ext cx="366379" cy="366379"/>
          </a:xfrm>
          <a:prstGeom prst="rect">
            <a:avLst/>
          </a:prstGeom>
          <a:solidFill>
            <a:srgbClr val="FF6600"/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A05CF9DD-A17E-4DA7-B3CC-CC84C45DD6E0}"/>
              </a:ext>
            </a:extLst>
          </p:cNvPr>
          <p:cNvSpPr/>
          <p:nvPr/>
        </p:nvSpPr>
        <p:spPr>
          <a:xfrm>
            <a:off x="552819" y="5234894"/>
            <a:ext cx="366379" cy="366379"/>
          </a:xfrm>
          <a:prstGeom prst="rect">
            <a:avLst/>
          </a:prstGeom>
          <a:solidFill>
            <a:srgbClr val="FF6600"/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B19D7FB7-2438-4B68-8D8D-15D5BC72F5FB}"/>
              </a:ext>
            </a:extLst>
          </p:cNvPr>
          <p:cNvSpPr/>
          <p:nvPr/>
        </p:nvSpPr>
        <p:spPr>
          <a:xfrm>
            <a:off x="919198" y="5234894"/>
            <a:ext cx="366379" cy="366379"/>
          </a:xfrm>
          <a:prstGeom prst="rect">
            <a:avLst/>
          </a:prstGeom>
          <a:solidFill>
            <a:srgbClr val="FFFF00"/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4691AD63-C435-4519-94F1-3CD2205F37BE}"/>
              </a:ext>
            </a:extLst>
          </p:cNvPr>
          <p:cNvSpPr/>
          <p:nvPr/>
        </p:nvSpPr>
        <p:spPr>
          <a:xfrm>
            <a:off x="1285578" y="5234894"/>
            <a:ext cx="366379" cy="366379"/>
          </a:xfrm>
          <a:prstGeom prst="rect">
            <a:avLst/>
          </a:prstGeom>
          <a:solidFill>
            <a:srgbClr val="FF6600"/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845CE768-9BF3-4FA3-A71E-35F4F5B7C090}"/>
              </a:ext>
            </a:extLst>
          </p:cNvPr>
          <p:cNvSpPr/>
          <p:nvPr/>
        </p:nvSpPr>
        <p:spPr>
          <a:xfrm>
            <a:off x="1651957" y="5234894"/>
            <a:ext cx="366379" cy="366379"/>
          </a:xfrm>
          <a:prstGeom prst="rect">
            <a:avLst/>
          </a:prstGeom>
          <a:solidFill>
            <a:srgbClr val="FFFF00"/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F91437DC-6FFC-4515-953B-B0EEFABB5AAD}"/>
              </a:ext>
            </a:extLst>
          </p:cNvPr>
          <p:cNvSpPr/>
          <p:nvPr/>
        </p:nvSpPr>
        <p:spPr>
          <a:xfrm>
            <a:off x="552819" y="5601274"/>
            <a:ext cx="366379" cy="366379"/>
          </a:xfrm>
          <a:prstGeom prst="rect">
            <a:avLst/>
          </a:prstGeom>
          <a:solidFill>
            <a:srgbClr val="FFFF00"/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0FF2E4CC-BAA2-44A7-B0D4-4FAC55497696}"/>
              </a:ext>
            </a:extLst>
          </p:cNvPr>
          <p:cNvSpPr/>
          <p:nvPr/>
        </p:nvSpPr>
        <p:spPr>
          <a:xfrm>
            <a:off x="919198" y="5601274"/>
            <a:ext cx="366379" cy="366379"/>
          </a:xfrm>
          <a:prstGeom prst="rect">
            <a:avLst/>
          </a:prstGeom>
          <a:solidFill>
            <a:srgbClr val="FF6600"/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4B4E510C-0BEF-467A-9385-D52C30094F8C}"/>
              </a:ext>
            </a:extLst>
          </p:cNvPr>
          <p:cNvSpPr/>
          <p:nvPr/>
        </p:nvSpPr>
        <p:spPr>
          <a:xfrm>
            <a:off x="1285578" y="5601274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CE21D015-2A57-4D60-BACC-ABD45799B0C3}"/>
              </a:ext>
            </a:extLst>
          </p:cNvPr>
          <p:cNvSpPr/>
          <p:nvPr/>
        </p:nvSpPr>
        <p:spPr>
          <a:xfrm>
            <a:off x="1651957" y="5601274"/>
            <a:ext cx="366379" cy="366379"/>
          </a:xfrm>
          <a:prstGeom prst="rect">
            <a:avLst/>
          </a:prstGeom>
          <a:solidFill>
            <a:srgbClr val="FFFF00"/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BFE9DBB7-7352-4306-964E-15F587F147A6}"/>
              </a:ext>
            </a:extLst>
          </p:cNvPr>
          <p:cNvSpPr/>
          <p:nvPr/>
        </p:nvSpPr>
        <p:spPr>
          <a:xfrm>
            <a:off x="552819" y="5967653"/>
            <a:ext cx="366379" cy="366379"/>
          </a:xfrm>
          <a:prstGeom prst="rect">
            <a:avLst/>
          </a:prstGeom>
          <a:solidFill>
            <a:srgbClr val="FF6600"/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B71E031C-7F51-4D0E-BF28-0FDE9E237B50}"/>
              </a:ext>
            </a:extLst>
          </p:cNvPr>
          <p:cNvSpPr/>
          <p:nvPr/>
        </p:nvSpPr>
        <p:spPr>
          <a:xfrm>
            <a:off x="919198" y="5967653"/>
            <a:ext cx="366379" cy="366379"/>
          </a:xfrm>
          <a:prstGeom prst="rect">
            <a:avLst/>
          </a:prstGeom>
          <a:solidFill>
            <a:srgbClr val="FF6600"/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C69D62D8-4DC5-4341-8A86-D5F1206B2EE6}"/>
              </a:ext>
            </a:extLst>
          </p:cNvPr>
          <p:cNvSpPr/>
          <p:nvPr/>
        </p:nvSpPr>
        <p:spPr>
          <a:xfrm>
            <a:off x="1285578" y="5967653"/>
            <a:ext cx="366379" cy="366379"/>
          </a:xfrm>
          <a:prstGeom prst="rect">
            <a:avLst/>
          </a:prstGeom>
          <a:solidFill>
            <a:srgbClr val="FFFF00"/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CC0D8243-CE24-4965-8A20-39AA04CA5551}"/>
              </a:ext>
            </a:extLst>
          </p:cNvPr>
          <p:cNvSpPr/>
          <p:nvPr/>
        </p:nvSpPr>
        <p:spPr>
          <a:xfrm>
            <a:off x="1651957" y="5967653"/>
            <a:ext cx="366379" cy="366379"/>
          </a:xfrm>
          <a:prstGeom prst="rect">
            <a:avLst/>
          </a:prstGeom>
          <a:solidFill>
            <a:srgbClr val="FFFF00"/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8008FC9C-B199-4A65-942B-290D83F87D00}"/>
              </a:ext>
            </a:extLst>
          </p:cNvPr>
          <p:cNvSpPr/>
          <p:nvPr/>
        </p:nvSpPr>
        <p:spPr>
          <a:xfrm>
            <a:off x="552819" y="6334031"/>
            <a:ext cx="366379" cy="366379"/>
          </a:xfrm>
          <a:prstGeom prst="rect">
            <a:avLst/>
          </a:prstGeom>
          <a:solidFill>
            <a:srgbClr val="FF6600"/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0CA54C85-8F8F-4C43-A6E0-D5B18488E6C6}"/>
              </a:ext>
            </a:extLst>
          </p:cNvPr>
          <p:cNvSpPr/>
          <p:nvPr/>
        </p:nvSpPr>
        <p:spPr>
          <a:xfrm>
            <a:off x="919198" y="6334031"/>
            <a:ext cx="366379" cy="366379"/>
          </a:xfrm>
          <a:prstGeom prst="rect">
            <a:avLst/>
          </a:prstGeom>
          <a:solidFill>
            <a:srgbClr val="FFFF00"/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9827F727-9FBE-4507-A8F6-B0F82575D912}"/>
              </a:ext>
            </a:extLst>
          </p:cNvPr>
          <p:cNvSpPr/>
          <p:nvPr/>
        </p:nvSpPr>
        <p:spPr>
          <a:xfrm>
            <a:off x="1285578" y="6334031"/>
            <a:ext cx="366379" cy="366379"/>
          </a:xfrm>
          <a:prstGeom prst="rect">
            <a:avLst/>
          </a:prstGeom>
          <a:solidFill>
            <a:srgbClr val="FFFF00"/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D333283C-1017-4D32-BC52-A93B63D57D2E}"/>
              </a:ext>
            </a:extLst>
          </p:cNvPr>
          <p:cNvSpPr/>
          <p:nvPr/>
        </p:nvSpPr>
        <p:spPr>
          <a:xfrm>
            <a:off x="1651957" y="6334031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EDCCF8A3-9D93-4721-9DF1-270DE252C9EC}"/>
              </a:ext>
            </a:extLst>
          </p:cNvPr>
          <p:cNvSpPr/>
          <p:nvPr/>
        </p:nvSpPr>
        <p:spPr>
          <a:xfrm>
            <a:off x="564591" y="1465901"/>
            <a:ext cx="366380" cy="3558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D7B141D6-E31B-4A6A-A525-B1F39E722AE1}"/>
              </a:ext>
            </a:extLst>
          </p:cNvPr>
          <p:cNvSpPr/>
          <p:nvPr/>
        </p:nvSpPr>
        <p:spPr>
          <a:xfrm>
            <a:off x="930971" y="1465901"/>
            <a:ext cx="366380" cy="3558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731CFB56-005B-4ECC-B092-FF82F534241B}"/>
              </a:ext>
            </a:extLst>
          </p:cNvPr>
          <p:cNvSpPr/>
          <p:nvPr/>
        </p:nvSpPr>
        <p:spPr>
          <a:xfrm>
            <a:off x="1297349" y="1465901"/>
            <a:ext cx="366380" cy="3558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7197976F-3055-4A12-BAD3-5C74CF4626C1}"/>
              </a:ext>
            </a:extLst>
          </p:cNvPr>
          <p:cNvSpPr/>
          <p:nvPr/>
        </p:nvSpPr>
        <p:spPr>
          <a:xfrm>
            <a:off x="1663728" y="1465901"/>
            <a:ext cx="366380" cy="3558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60B4ECD8-088E-4A39-9012-2CDB444A683A}"/>
              </a:ext>
            </a:extLst>
          </p:cNvPr>
          <p:cNvSpPr/>
          <p:nvPr/>
        </p:nvSpPr>
        <p:spPr>
          <a:xfrm>
            <a:off x="564591" y="1816181"/>
            <a:ext cx="366380" cy="3558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2C9D71DD-7A8C-4F6D-A6A8-544780D7776E}"/>
              </a:ext>
            </a:extLst>
          </p:cNvPr>
          <p:cNvSpPr/>
          <p:nvPr/>
        </p:nvSpPr>
        <p:spPr>
          <a:xfrm>
            <a:off x="930971" y="1816181"/>
            <a:ext cx="366380" cy="3558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9F26DC14-A4C8-4F58-A5D4-E688A7BDC578}"/>
              </a:ext>
            </a:extLst>
          </p:cNvPr>
          <p:cNvSpPr/>
          <p:nvPr/>
        </p:nvSpPr>
        <p:spPr>
          <a:xfrm>
            <a:off x="1297349" y="1816181"/>
            <a:ext cx="366380" cy="3558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DFC5AD29-4025-4984-A3D8-7C18E87B2F5E}"/>
              </a:ext>
            </a:extLst>
          </p:cNvPr>
          <p:cNvSpPr/>
          <p:nvPr/>
        </p:nvSpPr>
        <p:spPr>
          <a:xfrm>
            <a:off x="1663728" y="1816181"/>
            <a:ext cx="366380" cy="3558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C8178C3F-0CA3-486A-91D1-E3DEA7C3A1C2}"/>
              </a:ext>
            </a:extLst>
          </p:cNvPr>
          <p:cNvSpPr/>
          <p:nvPr/>
        </p:nvSpPr>
        <p:spPr>
          <a:xfrm>
            <a:off x="564591" y="2166460"/>
            <a:ext cx="366380" cy="3558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33C4AF75-A940-4058-8B03-52832F362EEA}"/>
              </a:ext>
            </a:extLst>
          </p:cNvPr>
          <p:cNvSpPr/>
          <p:nvPr/>
        </p:nvSpPr>
        <p:spPr>
          <a:xfrm>
            <a:off x="930971" y="2166460"/>
            <a:ext cx="366380" cy="3558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0B2A5775-92ED-457E-B386-DAE1E8531E12}"/>
              </a:ext>
            </a:extLst>
          </p:cNvPr>
          <p:cNvSpPr/>
          <p:nvPr/>
        </p:nvSpPr>
        <p:spPr>
          <a:xfrm>
            <a:off x="1297349" y="2166460"/>
            <a:ext cx="366380" cy="3558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9763E5AE-1D29-4449-9694-8ABAC4A8699C}"/>
              </a:ext>
            </a:extLst>
          </p:cNvPr>
          <p:cNvSpPr/>
          <p:nvPr/>
        </p:nvSpPr>
        <p:spPr>
          <a:xfrm>
            <a:off x="1663728" y="2166460"/>
            <a:ext cx="366380" cy="3558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A9E308FF-3599-46AC-97C5-CEDAF870EB61}"/>
              </a:ext>
            </a:extLst>
          </p:cNvPr>
          <p:cNvSpPr/>
          <p:nvPr/>
        </p:nvSpPr>
        <p:spPr>
          <a:xfrm>
            <a:off x="564591" y="2516739"/>
            <a:ext cx="366380" cy="3558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8844D3B5-F1BB-4B56-A1E1-6FD4203A65D6}"/>
              </a:ext>
            </a:extLst>
          </p:cNvPr>
          <p:cNvSpPr/>
          <p:nvPr/>
        </p:nvSpPr>
        <p:spPr>
          <a:xfrm>
            <a:off x="930971" y="2516739"/>
            <a:ext cx="366380" cy="3558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05DB0F0D-B355-43C9-8166-203E8F9942DD}"/>
              </a:ext>
            </a:extLst>
          </p:cNvPr>
          <p:cNvSpPr/>
          <p:nvPr/>
        </p:nvSpPr>
        <p:spPr>
          <a:xfrm>
            <a:off x="1297349" y="2516739"/>
            <a:ext cx="366380" cy="3558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E7F190BE-C9F5-45A8-B55D-25E6A0EA1373}"/>
              </a:ext>
            </a:extLst>
          </p:cNvPr>
          <p:cNvSpPr/>
          <p:nvPr/>
        </p:nvSpPr>
        <p:spPr>
          <a:xfrm>
            <a:off x="1663728" y="2516739"/>
            <a:ext cx="366380" cy="3558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BF2CAA5A-0353-4F51-BC0F-B19D417522F0}"/>
              </a:ext>
            </a:extLst>
          </p:cNvPr>
          <p:cNvSpPr txBox="1"/>
          <p:nvPr/>
        </p:nvSpPr>
        <p:spPr>
          <a:xfrm>
            <a:off x="976705" y="298144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9BC09174-8334-4235-A4FE-73527C64644A}"/>
              </a:ext>
            </a:extLst>
          </p:cNvPr>
          <p:cNvSpPr txBox="1"/>
          <p:nvPr/>
        </p:nvSpPr>
        <p:spPr>
          <a:xfrm>
            <a:off x="388797" y="815780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1882F91C-9314-4A7A-B62C-49248591BA6C}"/>
              </a:ext>
            </a:extLst>
          </p:cNvPr>
          <p:cNvSpPr txBox="1"/>
          <p:nvPr/>
        </p:nvSpPr>
        <p:spPr>
          <a:xfrm>
            <a:off x="3113912" y="2304020"/>
            <a:ext cx="7013197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img[:, :, 0:3:1, 0:3:1] </a:t>
            </a:r>
            <a:r>
              <a:rPr lang="en-US" altLang="ko-KR" sz="2000" b="1">
                <a:solidFill>
                  <a:srgbClr val="FF0000"/>
                </a:solidFill>
                <a:latin typeface="Consolas" panose="020B0609020204030204" pitchFamily="49" charset="0"/>
              </a:rPr>
              <a:t>+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= col[:, :, 0, 0, :, :]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img[:, :, 0:3:1, 1:4:1] </a:t>
            </a:r>
            <a:r>
              <a:rPr lang="en-US" altLang="ko-KR" sz="2000" b="1">
                <a:solidFill>
                  <a:srgbClr val="FF0000"/>
                </a:solidFill>
                <a:latin typeface="Consolas" panose="020B0609020204030204" pitchFamily="49" charset="0"/>
              </a:rPr>
              <a:t>+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= col[:, :, 0, 1, :, :]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img[:, :, 1:4:1, 0:3:1] </a:t>
            </a:r>
            <a:r>
              <a:rPr lang="en-US" altLang="ko-KR" sz="2000" b="1">
                <a:solidFill>
                  <a:srgbClr val="FF0000"/>
                </a:solidFill>
                <a:latin typeface="Consolas" panose="020B0609020204030204" pitchFamily="49" charset="0"/>
              </a:rPr>
              <a:t>+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= col[:, :, 1, 0, :, :]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img[:, :, 1:4:1, 1:4:1] </a:t>
            </a:r>
            <a:r>
              <a:rPr lang="en-US" altLang="ko-KR" sz="2000" b="1">
                <a:solidFill>
                  <a:srgbClr val="FF0000"/>
                </a:solidFill>
                <a:latin typeface="Consolas" panose="020B0609020204030204" pitchFamily="49" charset="0"/>
              </a:rPr>
              <a:t>+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= col[:, :, 1, 1, :, :]</a:t>
            </a: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28308366-B03F-4440-8977-0D2CED9A0835}"/>
              </a:ext>
            </a:extLst>
          </p:cNvPr>
          <p:cNvSpPr txBox="1"/>
          <p:nvPr/>
        </p:nvSpPr>
        <p:spPr>
          <a:xfrm>
            <a:off x="3161981" y="821205"/>
            <a:ext cx="18838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 (9, 4)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41F357F7-2675-4968-BD07-D45AC75EACEF}"/>
              </a:ext>
            </a:extLst>
          </p:cNvPr>
          <p:cNvSpPr txBox="1"/>
          <p:nvPr/>
        </p:nvSpPr>
        <p:spPr>
          <a:xfrm>
            <a:off x="3161980" y="1153815"/>
            <a:ext cx="30732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 (1,3,3,1,2,2)</a:t>
            </a:r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44D2D6B4-35EA-406A-9257-3A6CC0F46388}"/>
              </a:ext>
            </a:extLst>
          </p:cNvPr>
          <p:cNvSpPr txBox="1"/>
          <p:nvPr/>
        </p:nvSpPr>
        <p:spPr>
          <a:xfrm>
            <a:off x="3169463" y="1642689"/>
            <a:ext cx="30732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 (1,1,2,2,3,3)</a:t>
            </a:r>
          </a:p>
        </p:txBody>
      </p:sp>
      <p:sp>
        <p:nvSpPr>
          <p:cNvPr id="207" name="직사각형 206">
            <a:extLst>
              <a:ext uri="{FF2B5EF4-FFF2-40B4-BE49-F238E27FC236}">
                <a16:creationId xmlns:a16="http://schemas.microsoft.com/office/drawing/2014/main" id="{D28103EF-DC8E-465C-B0D2-16D6DA06B8B0}"/>
              </a:ext>
            </a:extLst>
          </p:cNvPr>
          <p:cNvSpPr/>
          <p:nvPr/>
        </p:nvSpPr>
        <p:spPr>
          <a:xfrm>
            <a:off x="2442162" y="3617539"/>
            <a:ext cx="8942664" cy="19252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9" name="직사각형 208">
            <a:extLst>
              <a:ext uri="{FF2B5EF4-FFF2-40B4-BE49-F238E27FC236}">
                <a16:creationId xmlns:a16="http://schemas.microsoft.com/office/drawing/2014/main" id="{945A0AA6-91A6-4077-83A4-7DA98B218569}"/>
              </a:ext>
            </a:extLst>
          </p:cNvPr>
          <p:cNvSpPr/>
          <p:nvPr/>
        </p:nvSpPr>
        <p:spPr>
          <a:xfrm>
            <a:off x="2508447" y="3668442"/>
            <a:ext cx="8779670" cy="17961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0BCF5E68-BDDC-422D-89FF-A96D648BB294}"/>
              </a:ext>
            </a:extLst>
          </p:cNvPr>
          <p:cNvSpPr/>
          <p:nvPr/>
        </p:nvSpPr>
        <p:spPr>
          <a:xfrm>
            <a:off x="2574732" y="3705500"/>
            <a:ext cx="8640560" cy="8486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B9F19D07-DB0C-4420-95F3-9359B9B7EED4}"/>
              </a:ext>
            </a:extLst>
          </p:cNvPr>
          <p:cNvSpPr/>
          <p:nvPr/>
        </p:nvSpPr>
        <p:spPr>
          <a:xfrm>
            <a:off x="2574732" y="4551063"/>
            <a:ext cx="8640560" cy="8486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C2A8D545-0DA7-40E7-971F-22F018FC4C6A}"/>
              </a:ext>
            </a:extLst>
          </p:cNvPr>
          <p:cNvSpPr/>
          <p:nvPr/>
        </p:nvSpPr>
        <p:spPr>
          <a:xfrm>
            <a:off x="2647557" y="3764791"/>
            <a:ext cx="4265937" cy="72146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BB0F4845-C1AC-4CC5-92D1-9F04B619727C}"/>
              </a:ext>
            </a:extLst>
          </p:cNvPr>
          <p:cNvSpPr/>
          <p:nvPr/>
        </p:nvSpPr>
        <p:spPr>
          <a:xfrm>
            <a:off x="6913494" y="3764791"/>
            <a:ext cx="4265937" cy="72146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ECE5E99D-D7F5-4966-8C5F-760EF84610F9}"/>
              </a:ext>
            </a:extLst>
          </p:cNvPr>
          <p:cNvSpPr/>
          <p:nvPr/>
        </p:nvSpPr>
        <p:spPr>
          <a:xfrm>
            <a:off x="2720382" y="3819016"/>
            <a:ext cx="1375541" cy="6094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1" name="직사각형 220">
            <a:extLst>
              <a:ext uri="{FF2B5EF4-FFF2-40B4-BE49-F238E27FC236}">
                <a16:creationId xmlns:a16="http://schemas.microsoft.com/office/drawing/2014/main" id="{56FCF92B-0DD5-4E47-8CDC-197744D739BE}"/>
              </a:ext>
            </a:extLst>
          </p:cNvPr>
          <p:cNvSpPr/>
          <p:nvPr/>
        </p:nvSpPr>
        <p:spPr>
          <a:xfrm>
            <a:off x="4092755" y="3819016"/>
            <a:ext cx="1375541" cy="6094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A041E602-0EAE-4008-97C6-87A398C8E59F}"/>
              </a:ext>
            </a:extLst>
          </p:cNvPr>
          <p:cNvSpPr/>
          <p:nvPr/>
        </p:nvSpPr>
        <p:spPr>
          <a:xfrm>
            <a:off x="5465128" y="3819016"/>
            <a:ext cx="1375541" cy="6094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5" name="직사각형 224">
            <a:extLst>
              <a:ext uri="{FF2B5EF4-FFF2-40B4-BE49-F238E27FC236}">
                <a16:creationId xmlns:a16="http://schemas.microsoft.com/office/drawing/2014/main" id="{5BFF7686-ECA8-4704-BE12-4D15BD869228}"/>
              </a:ext>
            </a:extLst>
          </p:cNvPr>
          <p:cNvSpPr/>
          <p:nvPr/>
        </p:nvSpPr>
        <p:spPr>
          <a:xfrm>
            <a:off x="2793207" y="3869918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285E9B27-92D3-4843-9F43-7E3D70CB876F}"/>
              </a:ext>
            </a:extLst>
          </p:cNvPr>
          <p:cNvSpPr/>
          <p:nvPr/>
        </p:nvSpPr>
        <p:spPr>
          <a:xfrm>
            <a:off x="3201563" y="3869918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9" name="직사각형 228">
            <a:extLst>
              <a:ext uri="{FF2B5EF4-FFF2-40B4-BE49-F238E27FC236}">
                <a16:creationId xmlns:a16="http://schemas.microsoft.com/office/drawing/2014/main" id="{420BC69F-6372-4F48-9AB7-5CC8AF7E3AB9}"/>
              </a:ext>
            </a:extLst>
          </p:cNvPr>
          <p:cNvSpPr/>
          <p:nvPr/>
        </p:nvSpPr>
        <p:spPr>
          <a:xfrm>
            <a:off x="3609920" y="3869918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A0E2108C-16AE-406A-8E4A-78157D30654C}"/>
              </a:ext>
            </a:extLst>
          </p:cNvPr>
          <p:cNvSpPr/>
          <p:nvPr/>
        </p:nvSpPr>
        <p:spPr>
          <a:xfrm>
            <a:off x="4162411" y="3868451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78457D88-ABB0-4380-8DBB-28F5C13EA546}"/>
              </a:ext>
            </a:extLst>
          </p:cNvPr>
          <p:cNvSpPr/>
          <p:nvPr/>
        </p:nvSpPr>
        <p:spPr>
          <a:xfrm>
            <a:off x="4570767" y="3868451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5" name="직사각형 234">
            <a:extLst>
              <a:ext uri="{FF2B5EF4-FFF2-40B4-BE49-F238E27FC236}">
                <a16:creationId xmlns:a16="http://schemas.microsoft.com/office/drawing/2014/main" id="{DD7A2B75-F639-4953-86FF-2B98351470FB}"/>
              </a:ext>
            </a:extLst>
          </p:cNvPr>
          <p:cNvSpPr/>
          <p:nvPr/>
        </p:nvSpPr>
        <p:spPr>
          <a:xfrm>
            <a:off x="4979124" y="3868451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8EBB0E54-5B1F-4E16-941F-A84C929A0A79}"/>
              </a:ext>
            </a:extLst>
          </p:cNvPr>
          <p:cNvSpPr/>
          <p:nvPr/>
        </p:nvSpPr>
        <p:spPr>
          <a:xfrm>
            <a:off x="5531615" y="3872943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9" name="직사각형 238">
            <a:extLst>
              <a:ext uri="{FF2B5EF4-FFF2-40B4-BE49-F238E27FC236}">
                <a16:creationId xmlns:a16="http://schemas.microsoft.com/office/drawing/2014/main" id="{44856FF1-87B0-4211-87A0-F5B0B0D913DD}"/>
              </a:ext>
            </a:extLst>
          </p:cNvPr>
          <p:cNvSpPr/>
          <p:nvPr/>
        </p:nvSpPr>
        <p:spPr>
          <a:xfrm>
            <a:off x="5939971" y="3872943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1" name="직사각형 240">
            <a:extLst>
              <a:ext uri="{FF2B5EF4-FFF2-40B4-BE49-F238E27FC236}">
                <a16:creationId xmlns:a16="http://schemas.microsoft.com/office/drawing/2014/main" id="{068F28E8-725C-40B4-A4BE-C5FC658F7FD0}"/>
              </a:ext>
            </a:extLst>
          </p:cNvPr>
          <p:cNvSpPr/>
          <p:nvPr/>
        </p:nvSpPr>
        <p:spPr>
          <a:xfrm>
            <a:off x="6348328" y="3872943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3" name="직사각형 242">
            <a:extLst>
              <a:ext uri="{FF2B5EF4-FFF2-40B4-BE49-F238E27FC236}">
                <a16:creationId xmlns:a16="http://schemas.microsoft.com/office/drawing/2014/main" id="{5386193A-C3C5-439D-AB00-415E88AFE28A}"/>
              </a:ext>
            </a:extLst>
          </p:cNvPr>
          <p:cNvSpPr/>
          <p:nvPr/>
        </p:nvSpPr>
        <p:spPr>
          <a:xfrm>
            <a:off x="6976813" y="3819283"/>
            <a:ext cx="1375541" cy="6094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5" name="직사각형 244">
            <a:extLst>
              <a:ext uri="{FF2B5EF4-FFF2-40B4-BE49-F238E27FC236}">
                <a16:creationId xmlns:a16="http://schemas.microsoft.com/office/drawing/2014/main" id="{A035CDBD-91E0-4FC6-9305-75292056C96F}"/>
              </a:ext>
            </a:extLst>
          </p:cNvPr>
          <p:cNvSpPr/>
          <p:nvPr/>
        </p:nvSpPr>
        <p:spPr>
          <a:xfrm>
            <a:off x="8349186" y="3819283"/>
            <a:ext cx="1375541" cy="6094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7" name="직사각형 246">
            <a:extLst>
              <a:ext uri="{FF2B5EF4-FFF2-40B4-BE49-F238E27FC236}">
                <a16:creationId xmlns:a16="http://schemas.microsoft.com/office/drawing/2014/main" id="{138C5E1D-8DED-4C21-8CEE-D05B5047056C}"/>
              </a:ext>
            </a:extLst>
          </p:cNvPr>
          <p:cNvSpPr/>
          <p:nvPr/>
        </p:nvSpPr>
        <p:spPr>
          <a:xfrm>
            <a:off x="9721559" y="3819283"/>
            <a:ext cx="1375541" cy="6094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9" name="직사각형 248">
            <a:extLst>
              <a:ext uri="{FF2B5EF4-FFF2-40B4-BE49-F238E27FC236}">
                <a16:creationId xmlns:a16="http://schemas.microsoft.com/office/drawing/2014/main" id="{6DD7F70C-6658-4FD5-BA13-FCC17A7ACCB4}"/>
              </a:ext>
            </a:extLst>
          </p:cNvPr>
          <p:cNvSpPr/>
          <p:nvPr/>
        </p:nvSpPr>
        <p:spPr>
          <a:xfrm>
            <a:off x="7049638" y="3870185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1" name="직사각형 250">
            <a:extLst>
              <a:ext uri="{FF2B5EF4-FFF2-40B4-BE49-F238E27FC236}">
                <a16:creationId xmlns:a16="http://schemas.microsoft.com/office/drawing/2014/main" id="{D9569E4A-6AB8-484E-AAB5-80F2E03D94DA}"/>
              </a:ext>
            </a:extLst>
          </p:cNvPr>
          <p:cNvSpPr/>
          <p:nvPr/>
        </p:nvSpPr>
        <p:spPr>
          <a:xfrm>
            <a:off x="7457994" y="3870185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3" name="직사각형 252">
            <a:extLst>
              <a:ext uri="{FF2B5EF4-FFF2-40B4-BE49-F238E27FC236}">
                <a16:creationId xmlns:a16="http://schemas.microsoft.com/office/drawing/2014/main" id="{2452486D-9043-4D62-A350-8142B357CE04}"/>
              </a:ext>
            </a:extLst>
          </p:cNvPr>
          <p:cNvSpPr/>
          <p:nvPr/>
        </p:nvSpPr>
        <p:spPr>
          <a:xfrm>
            <a:off x="7866351" y="3870185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5" name="직사각형 254">
            <a:extLst>
              <a:ext uri="{FF2B5EF4-FFF2-40B4-BE49-F238E27FC236}">
                <a16:creationId xmlns:a16="http://schemas.microsoft.com/office/drawing/2014/main" id="{ABA87DA8-3110-4CD0-AD6D-9F3C703AA0E3}"/>
              </a:ext>
            </a:extLst>
          </p:cNvPr>
          <p:cNvSpPr/>
          <p:nvPr/>
        </p:nvSpPr>
        <p:spPr>
          <a:xfrm>
            <a:off x="8418842" y="3868718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7" name="직사각형 256">
            <a:extLst>
              <a:ext uri="{FF2B5EF4-FFF2-40B4-BE49-F238E27FC236}">
                <a16:creationId xmlns:a16="http://schemas.microsoft.com/office/drawing/2014/main" id="{DF463B77-24D5-4E13-BF25-7F1682461604}"/>
              </a:ext>
            </a:extLst>
          </p:cNvPr>
          <p:cNvSpPr/>
          <p:nvPr/>
        </p:nvSpPr>
        <p:spPr>
          <a:xfrm>
            <a:off x="8827198" y="3868718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9" name="직사각형 258">
            <a:extLst>
              <a:ext uri="{FF2B5EF4-FFF2-40B4-BE49-F238E27FC236}">
                <a16:creationId xmlns:a16="http://schemas.microsoft.com/office/drawing/2014/main" id="{A12F43D1-9418-49BF-A0D2-74860FD37946}"/>
              </a:ext>
            </a:extLst>
          </p:cNvPr>
          <p:cNvSpPr/>
          <p:nvPr/>
        </p:nvSpPr>
        <p:spPr>
          <a:xfrm>
            <a:off x="9235555" y="3868718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1" name="직사각형 260">
            <a:extLst>
              <a:ext uri="{FF2B5EF4-FFF2-40B4-BE49-F238E27FC236}">
                <a16:creationId xmlns:a16="http://schemas.microsoft.com/office/drawing/2014/main" id="{9ED7B0A3-B9A1-4B14-8372-65F6F51252F8}"/>
              </a:ext>
            </a:extLst>
          </p:cNvPr>
          <p:cNvSpPr/>
          <p:nvPr/>
        </p:nvSpPr>
        <p:spPr>
          <a:xfrm>
            <a:off x="9788046" y="3873211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3" name="직사각형 262">
            <a:extLst>
              <a:ext uri="{FF2B5EF4-FFF2-40B4-BE49-F238E27FC236}">
                <a16:creationId xmlns:a16="http://schemas.microsoft.com/office/drawing/2014/main" id="{2EE005E5-9B31-47EC-A058-D34FB3EC1D16}"/>
              </a:ext>
            </a:extLst>
          </p:cNvPr>
          <p:cNvSpPr/>
          <p:nvPr/>
        </p:nvSpPr>
        <p:spPr>
          <a:xfrm>
            <a:off x="10196403" y="3873211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5" name="직사각형 264">
            <a:extLst>
              <a:ext uri="{FF2B5EF4-FFF2-40B4-BE49-F238E27FC236}">
                <a16:creationId xmlns:a16="http://schemas.microsoft.com/office/drawing/2014/main" id="{A8633CD8-15D2-4B1C-A0B5-3BB39D498E98}"/>
              </a:ext>
            </a:extLst>
          </p:cNvPr>
          <p:cNvSpPr/>
          <p:nvPr/>
        </p:nvSpPr>
        <p:spPr>
          <a:xfrm>
            <a:off x="10604759" y="3873211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7" name="직사각형 266">
            <a:extLst>
              <a:ext uri="{FF2B5EF4-FFF2-40B4-BE49-F238E27FC236}">
                <a16:creationId xmlns:a16="http://schemas.microsoft.com/office/drawing/2014/main" id="{89059230-95C4-4E9A-9DC6-1A6D54474173}"/>
              </a:ext>
            </a:extLst>
          </p:cNvPr>
          <p:cNvSpPr/>
          <p:nvPr/>
        </p:nvSpPr>
        <p:spPr>
          <a:xfrm>
            <a:off x="2637541" y="4606046"/>
            <a:ext cx="4265937" cy="72146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9" name="직사각형 268">
            <a:extLst>
              <a:ext uri="{FF2B5EF4-FFF2-40B4-BE49-F238E27FC236}">
                <a16:creationId xmlns:a16="http://schemas.microsoft.com/office/drawing/2014/main" id="{35D5B244-BBA6-41B7-9570-625F7FAA8694}"/>
              </a:ext>
            </a:extLst>
          </p:cNvPr>
          <p:cNvSpPr/>
          <p:nvPr/>
        </p:nvSpPr>
        <p:spPr>
          <a:xfrm>
            <a:off x="6903478" y="4606046"/>
            <a:ext cx="4265937" cy="72146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1" name="직사각형 270">
            <a:extLst>
              <a:ext uri="{FF2B5EF4-FFF2-40B4-BE49-F238E27FC236}">
                <a16:creationId xmlns:a16="http://schemas.microsoft.com/office/drawing/2014/main" id="{C7FE23D1-CBBE-4B03-B719-F94EEE894F5D}"/>
              </a:ext>
            </a:extLst>
          </p:cNvPr>
          <p:cNvSpPr/>
          <p:nvPr/>
        </p:nvSpPr>
        <p:spPr>
          <a:xfrm>
            <a:off x="2710366" y="4660271"/>
            <a:ext cx="1375541" cy="6094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3" name="직사각형 272">
            <a:extLst>
              <a:ext uri="{FF2B5EF4-FFF2-40B4-BE49-F238E27FC236}">
                <a16:creationId xmlns:a16="http://schemas.microsoft.com/office/drawing/2014/main" id="{77EDCBAF-D07F-4A9B-A4D7-D104C6D09868}"/>
              </a:ext>
            </a:extLst>
          </p:cNvPr>
          <p:cNvSpPr/>
          <p:nvPr/>
        </p:nvSpPr>
        <p:spPr>
          <a:xfrm>
            <a:off x="4082739" y="4660271"/>
            <a:ext cx="1375541" cy="6094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5" name="직사각형 274">
            <a:extLst>
              <a:ext uri="{FF2B5EF4-FFF2-40B4-BE49-F238E27FC236}">
                <a16:creationId xmlns:a16="http://schemas.microsoft.com/office/drawing/2014/main" id="{24EB6964-5D62-4C15-B8D3-AB15ECC82BB6}"/>
              </a:ext>
            </a:extLst>
          </p:cNvPr>
          <p:cNvSpPr/>
          <p:nvPr/>
        </p:nvSpPr>
        <p:spPr>
          <a:xfrm>
            <a:off x="5455111" y="4660271"/>
            <a:ext cx="1375541" cy="6094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7" name="직사각형 276">
            <a:extLst>
              <a:ext uri="{FF2B5EF4-FFF2-40B4-BE49-F238E27FC236}">
                <a16:creationId xmlns:a16="http://schemas.microsoft.com/office/drawing/2014/main" id="{820BFEFB-EE61-458B-9849-9D61BFBA4ABB}"/>
              </a:ext>
            </a:extLst>
          </p:cNvPr>
          <p:cNvSpPr/>
          <p:nvPr/>
        </p:nvSpPr>
        <p:spPr>
          <a:xfrm>
            <a:off x="2783191" y="4711174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9" name="직사각형 278">
            <a:extLst>
              <a:ext uri="{FF2B5EF4-FFF2-40B4-BE49-F238E27FC236}">
                <a16:creationId xmlns:a16="http://schemas.microsoft.com/office/drawing/2014/main" id="{B4D86999-05CB-4915-AC85-9BFB6547D056}"/>
              </a:ext>
            </a:extLst>
          </p:cNvPr>
          <p:cNvSpPr/>
          <p:nvPr/>
        </p:nvSpPr>
        <p:spPr>
          <a:xfrm>
            <a:off x="3191547" y="4711174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1" name="직사각형 280">
            <a:extLst>
              <a:ext uri="{FF2B5EF4-FFF2-40B4-BE49-F238E27FC236}">
                <a16:creationId xmlns:a16="http://schemas.microsoft.com/office/drawing/2014/main" id="{54ADBDF2-84C0-456F-B4E8-969AA74C8123}"/>
              </a:ext>
            </a:extLst>
          </p:cNvPr>
          <p:cNvSpPr/>
          <p:nvPr/>
        </p:nvSpPr>
        <p:spPr>
          <a:xfrm>
            <a:off x="3599904" y="4711174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3" name="직사각형 282">
            <a:extLst>
              <a:ext uri="{FF2B5EF4-FFF2-40B4-BE49-F238E27FC236}">
                <a16:creationId xmlns:a16="http://schemas.microsoft.com/office/drawing/2014/main" id="{44CBD9E8-AE3C-44EE-A13C-5AFF1B4675F3}"/>
              </a:ext>
            </a:extLst>
          </p:cNvPr>
          <p:cNvSpPr/>
          <p:nvPr/>
        </p:nvSpPr>
        <p:spPr>
          <a:xfrm>
            <a:off x="4152395" y="4709707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5" name="직사각형 284">
            <a:extLst>
              <a:ext uri="{FF2B5EF4-FFF2-40B4-BE49-F238E27FC236}">
                <a16:creationId xmlns:a16="http://schemas.microsoft.com/office/drawing/2014/main" id="{D22869C6-AAB2-4567-8F45-8620F82CB246}"/>
              </a:ext>
            </a:extLst>
          </p:cNvPr>
          <p:cNvSpPr/>
          <p:nvPr/>
        </p:nvSpPr>
        <p:spPr>
          <a:xfrm>
            <a:off x="4560751" y="4709707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7" name="직사각형 286">
            <a:extLst>
              <a:ext uri="{FF2B5EF4-FFF2-40B4-BE49-F238E27FC236}">
                <a16:creationId xmlns:a16="http://schemas.microsoft.com/office/drawing/2014/main" id="{78E310E1-6465-4B81-B838-0A609B44FEF5}"/>
              </a:ext>
            </a:extLst>
          </p:cNvPr>
          <p:cNvSpPr/>
          <p:nvPr/>
        </p:nvSpPr>
        <p:spPr>
          <a:xfrm>
            <a:off x="4969108" y="4709707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9" name="직사각형 288">
            <a:extLst>
              <a:ext uri="{FF2B5EF4-FFF2-40B4-BE49-F238E27FC236}">
                <a16:creationId xmlns:a16="http://schemas.microsoft.com/office/drawing/2014/main" id="{74C2CF3C-882D-4AD5-AD33-2A7A216C82EE}"/>
              </a:ext>
            </a:extLst>
          </p:cNvPr>
          <p:cNvSpPr/>
          <p:nvPr/>
        </p:nvSpPr>
        <p:spPr>
          <a:xfrm>
            <a:off x="5521599" y="4714199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1" name="직사각형 290">
            <a:extLst>
              <a:ext uri="{FF2B5EF4-FFF2-40B4-BE49-F238E27FC236}">
                <a16:creationId xmlns:a16="http://schemas.microsoft.com/office/drawing/2014/main" id="{33F6EC46-6D40-47FC-B227-5677D21B7BA3}"/>
              </a:ext>
            </a:extLst>
          </p:cNvPr>
          <p:cNvSpPr/>
          <p:nvPr/>
        </p:nvSpPr>
        <p:spPr>
          <a:xfrm>
            <a:off x="5929955" y="4714199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3" name="직사각형 292">
            <a:extLst>
              <a:ext uri="{FF2B5EF4-FFF2-40B4-BE49-F238E27FC236}">
                <a16:creationId xmlns:a16="http://schemas.microsoft.com/office/drawing/2014/main" id="{77222D58-740B-49F3-B556-FCB2F830EB57}"/>
              </a:ext>
            </a:extLst>
          </p:cNvPr>
          <p:cNvSpPr/>
          <p:nvPr/>
        </p:nvSpPr>
        <p:spPr>
          <a:xfrm>
            <a:off x="6338312" y="4714199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5" name="직사각형 294">
            <a:extLst>
              <a:ext uri="{FF2B5EF4-FFF2-40B4-BE49-F238E27FC236}">
                <a16:creationId xmlns:a16="http://schemas.microsoft.com/office/drawing/2014/main" id="{0669DE9B-BE70-427B-A8D6-CD8F032FAB5F}"/>
              </a:ext>
            </a:extLst>
          </p:cNvPr>
          <p:cNvSpPr/>
          <p:nvPr/>
        </p:nvSpPr>
        <p:spPr>
          <a:xfrm>
            <a:off x="6966797" y="4660538"/>
            <a:ext cx="1375541" cy="6094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7" name="직사각형 296">
            <a:extLst>
              <a:ext uri="{FF2B5EF4-FFF2-40B4-BE49-F238E27FC236}">
                <a16:creationId xmlns:a16="http://schemas.microsoft.com/office/drawing/2014/main" id="{251F9F2B-6CEF-44E5-9B2F-764D2946B970}"/>
              </a:ext>
            </a:extLst>
          </p:cNvPr>
          <p:cNvSpPr/>
          <p:nvPr/>
        </p:nvSpPr>
        <p:spPr>
          <a:xfrm>
            <a:off x="8339170" y="4660538"/>
            <a:ext cx="1375541" cy="6094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9" name="직사각형 298">
            <a:extLst>
              <a:ext uri="{FF2B5EF4-FFF2-40B4-BE49-F238E27FC236}">
                <a16:creationId xmlns:a16="http://schemas.microsoft.com/office/drawing/2014/main" id="{90315216-255A-4D27-B6FC-624BB236C9A7}"/>
              </a:ext>
            </a:extLst>
          </p:cNvPr>
          <p:cNvSpPr/>
          <p:nvPr/>
        </p:nvSpPr>
        <p:spPr>
          <a:xfrm>
            <a:off x="9711542" y="4660538"/>
            <a:ext cx="1375541" cy="6094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1" name="직사각형 300">
            <a:extLst>
              <a:ext uri="{FF2B5EF4-FFF2-40B4-BE49-F238E27FC236}">
                <a16:creationId xmlns:a16="http://schemas.microsoft.com/office/drawing/2014/main" id="{B70A4DB7-4404-45C5-96BF-2AA83C7B5CDD}"/>
              </a:ext>
            </a:extLst>
          </p:cNvPr>
          <p:cNvSpPr/>
          <p:nvPr/>
        </p:nvSpPr>
        <p:spPr>
          <a:xfrm>
            <a:off x="7039622" y="4711441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3" name="직사각형 302">
            <a:extLst>
              <a:ext uri="{FF2B5EF4-FFF2-40B4-BE49-F238E27FC236}">
                <a16:creationId xmlns:a16="http://schemas.microsoft.com/office/drawing/2014/main" id="{834A95B3-4E79-4908-9C1F-06996631A874}"/>
              </a:ext>
            </a:extLst>
          </p:cNvPr>
          <p:cNvSpPr/>
          <p:nvPr/>
        </p:nvSpPr>
        <p:spPr>
          <a:xfrm>
            <a:off x="7447978" y="4711441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5" name="직사각형 304">
            <a:extLst>
              <a:ext uri="{FF2B5EF4-FFF2-40B4-BE49-F238E27FC236}">
                <a16:creationId xmlns:a16="http://schemas.microsoft.com/office/drawing/2014/main" id="{4EBF2014-1956-4E7C-922A-4636D74F18DD}"/>
              </a:ext>
            </a:extLst>
          </p:cNvPr>
          <p:cNvSpPr/>
          <p:nvPr/>
        </p:nvSpPr>
        <p:spPr>
          <a:xfrm>
            <a:off x="7856335" y="4711441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7" name="직사각형 306">
            <a:extLst>
              <a:ext uri="{FF2B5EF4-FFF2-40B4-BE49-F238E27FC236}">
                <a16:creationId xmlns:a16="http://schemas.microsoft.com/office/drawing/2014/main" id="{755B7139-385F-4629-9121-A4511A082E11}"/>
              </a:ext>
            </a:extLst>
          </p:cNvPr>
          <p:cNvSpPr/>
          <p:nvPr/>
        </p:nvSpPr>
        <p:spPr>
          <a:xfrm>
            <a:off x="8408826" y="4709974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9" name="직사각형 308">
            <a:extLst>
              <a:ext uri="{FF2B5EF4-FFF2-40B4-BE49-F238E27FC236}">
                <a16:creationId xmlns:a16="http://schemas.microsoft.com/office/drawing/2014/main" id="{A9D4D01F-3E34-47CA-B796-40672BE8FA17}"/>
              </a:ext>
            </a:extLst>
          </p:cNvPr>
          <p:cNvSpPr/>
          <p:nvPr/>
        </p:nvSpPr>
        <p:spPr>
          <a:xfrm>
            <a:off x="8817182" y="4709974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1" name="직사각형 310">
            <a:extLst>
              <a:ext uri="{FF2B5EF4-FFF2-40B4-BE49-F238E27FC236}">
                <a16:creationId xmlns:a16="http://schemas.microsoft.com/office/drawing/2014/main" id="{CD5D6E86-37B8-4568-B75C-521992126F85}"/>
              </a:ext>
            </a:extLst>
          </p:cNvPr>
          <p:cNvSpPr/>
          <p:nvPr/>
        </p:nvSpPr>
        <p:spPr>
          <a:xfrm>
            <a:off x="9225539" y="4709974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3" name="직사각형 312">
            <a:extLst>
              <a:ext uri="{FF2B5EF4-FFF2-40B4-BE49-F238E27FC236}">
                <a16:creationId xmlns:a16="http://schemas.microsoft.com/office/drawing/2014/main" id="{B354C811-A659-4576-9163-FBAC7496AF42}"/>
              </a:ext>
            </a:extLst>
          </p:cNvPr>
          <p:cNvSpPr/>
          <p:nvPr/>
        </p:nvSpPr>
        <p:spPr>
          <a:xfrm>
            <a:off x="9778030" y="4714466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5" name="직사각형 314">
            <a:extLst>
              <a:ext uri="{FF2B5EF4-FFF2-40B4-BE49-F238E27FC236}">
                <a16:creationId xmlns:a16="http://schemas.microsoft.com/office/drawing/2014/main" id="{58A8333D-D1E7-45FB-949A-A44B63F2D7D8}"/>
              </a:ext>
            </a:extLst>
          </p:cNvPr>
          <p:cNvSpPr/>
          <p:nvPr/>
        </p:nvSpPr>
        <p:spPr>
          <a:xfrm>
            <a:off x="10186386" y="4714466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7" name="직사각형 316">
            <a:extLst>
              <a:ext uri="{FF2B5EF4-FFF2-40B4-BE49-F238E27FC236}">
                <a16:creationId xmlns:a16="http://schemas.microsoft.com/office/drawing/2014/main" id="{C27400FC-FA8D-46D8-9C5B-628FE984FAF1}"/>
              </a:ext>
            </a:extLst>
          </p:cNvPr>
          <p:cNvSpPr/>
          <p:nvPr/>
        </p:nvSpPr>
        <p:spPr>
          <a:xfrm>
            <a:off x="10594743" y="4714466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D4E3803-3043-4A92-9B97-A2D0A5FAD02E}"/>
              </a:ext>
            </a:extLst>
          </p:cNvPr>
          <p:cNvSpPr/>
          <p:nvPr/>
        </p:nvSpPr>
        <p:spPr>
          <a:xfrm>
            <a:off x="5095218" y="1220508"/>
            <a:ext cx="950831" cy="337504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E52F0BF8-529E-4DF3-B389-20DD0A277194}"/>
              </a:ext>
            </a:extLst>
          </p:cNvPr>
          <p:cNvSpPr/>
          <p:nvPr/>
        </p:nvSpPr>
        <p:spPr>
          <a:xfrm>
            <a:off x="4418869" y="1704769"/>
            <a:ext cx="871308" cy="337504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7A66D4CE-4177-4B5F-B083-2A2C070D46D1}"/>
              </a:ext>
            </a:extLst>
          </p:cNvPr>
          <p:cNvCxnSpPr>
            <a:stCxn id="2" idx="2"/>
          </p:cNvCxnSpPr>
          <p:nvPr/>
        </p:nvCxnSpPr>
        <p:spPr>
          <a:xfrm flipH="1">
            <a:off x="4834939" y="1558012"/>
            <a:ext cx="735695" cy="1467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D2797B90-1537-4ACC-87FF-27FB3C84F2A6}"/>
              </a:ext>
            </a:extLst>
          </p:cNvPr>
          <p:cNvSpPr/>
          <p:nvPr/>
        </p:nvSpPr>
        <p:spPr>
          <a:xfrm>
            <a:off x="4356958" y="1215895"/>
            <a:ext cx="638884" cy="337504"/>
          </a:xfrm>
          <a:prstGeom prst="rect">
            <a:avLst/>
          </a:prstGeom>
          <a:noFill/>
          <a:ln w="19050"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81A3346F-0B6D-433F-AF47-F2051BEEBDDE}"/>
              </a:ext>
            </a:extLst>
          </p:cNvPr>
          <p:cNvSpPr/>
          <p:nvPr/>
        </p:nvSpPr>
        <p:spPr>
          <a:xfrm>
            <a:off x="5424643" y="1700757"/>
            <a:ext cx="638884" cy="337504"/>
          </a:xfrm>
          <a:prstGeom prst="rect">
            <a:avLst/>
          </a:prstGeom>
          <a:noFill/>
          <a:ln w="19050"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81" name="직선 화살표 연결선 180">
            <a:extLst>
              <a:ext uri="{FF2B5EF4-FFF2-40B4-BE49-F238E27FC236}">
                <a16:creationId xmlns:a16="http://schemas.microsoft.com/office/drawing/2014/main" id="{7C74F67A-F08F-4108-9395-1F84B91707E1}"/>
              </a:ext>
            </a:extLst>
          </p:cNvPr>
          <p:cNvCxnSpPr>
            <a:cxnSpLocks/>
            <a:stCxn id="175" idx="2"/>
            <a:endCxn id="180" idx="0"/>
          </p:cNvCxnSpPr>
          <p:nvPr/>
        </p:nvCxnSpPr>
        <p:spPr>
          <a:xfrm>
            <a:off x="4676400" y="1553399"/>
            <a:ext cx="1067685" cy="1473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6C685A9C-1EC2-4373-9CD6-A4D55BD239BD}"/>
              </a:ext>
            </a:extLst>
          </p:cNvPr>
          <p:cNvSpPr/>
          <p:nvPr/>
        </p:nvSpPr>
        <p:spPr>
          <a:xfrm>
            <a:off x="6913494" y="708653"/>
            <a:ext cx="365350" cy="355823"/>
          </a:xfrm>
          <a:prstGeom prst="rect">
            <a:avLst/>
          </a:prstGeom>
          <a:solidFill>
            <a:srgbClr val="FFFFCC"/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4888CDD6-BEDA-4B0B-9905-377A1C0DD988}"/>
              </a:ext>
            </a:extLst>
          </p:cNvPr>
          <p:cNvSpPr/>
          <p:nvPr/>
        </p:nvSpPr>
        <p:spPr>
          <a:xfrm>
            <a:off x="7278844" y="708653"/>
            <a:ext cx="365350" cy="355823"/>
          </a:xfrm>
          <a:prstGeom prst="rect">
            <a:avLst/>
          </a:prstGeom>
          <a:solidFill>
            <a:srgbClr val="FFFF00"/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309D6C3C-278F-4ED5-846F-A49D6B8E7266}"/>
              </a:ext>
            </a:extLst>
          </p:cNvPr>
          <p:cNvSpPr/>
          <p:nvPr/>
        </p:nvSpPr>
        <p:spPr>
          <a:xfrm>
            <a:off x="7644194" y="708653"/>
            <a:ext cx="365350" cy="355823"/>
          </a:xfrm>
          <a:prstGeom prst="rect">
            <a:avLst/>
          </a:prstGeom>
          <a:solidFill>
            <a:srgbClr val="FFFF00"/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AFED18D2-CB5B-4773-94C8-8DC26773CF80}"/>
              </a:ext>
            </a:extLst>
          </p:cNvPr>
          <p:cNvSpPr/>
          <p:nvPr/>
        </p:nvSpPr>
        <p:spPr>
          <a:xfrm>
            <a:off x="8009543" y="708653"/>
            <a:ext cx="365350" cy="355823"/>
          </a:xfrm>
          <a:prstGeom prst="rect">
            <a:avLst/>
          </a:prstGeom>
          <a:solidFill>
            <a:srgbClr val="FFFFCC"/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3798BF11-347B-4D76-98CA-7CAEE459DAF3}"/>
              </a:ext>
            </a:extLst>
          </p:cNvPr>
          <p:cNvSpPr/>
          <p:nvPr/>
        </p:nvSpPr>
        <p:spPr>
          <a:xfrm>
            <a:off x="6913494" y="1058932"/>
            <a:ext cx="365350" cy="355823"/>
          </a:xfrm>
          <a:prstGeom prst="rect">
            <a:avLst/>
          </a:prstGeom>
          <a:solidFill>
            <a:srgbClr val="FFFF00"/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9D71EA88-FC7E-43D8-8D9F-8247A36E211C}"/>
              </a:ext>
            </a:extLst>
          </p:cNvPr>
          <p:cNvSpPr/>
          <p:nvPr/>
        </p:nvSpPr>
        <p:spPr>
          <a:xfrm>
            <a:off x="7278844" y="1058932"/>
            <a:ext cx="365350" cy="355823"/>
          </a:xfrm>
          <a:prstGeom prst="rect">
            <a:avLst/>
          </a:prstGeom>
          <a:solidFill>
            <a:srgbClr val="FF6600"/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4FB1E88A-8D2A-400E-9C03-FA7037319ECA}"/>
              </a:ext>
            </a:extLst>
          </p:cNvPr>
          <p:cNvSpPr/>
          <p:nvPr/>
        </p:nvSpPr>
        <p:spPr>
          <a:xfrm>
            <a:off x="7644194" y="1058932"/>
            <a:ext cx="365350" cy="355823"/>
          </a:xfrm>
          <a:prstGeom prst="rect">
            <a:avLst/>
          </a:prstGeom>
          <a:solidFill>
            <a:srgbClr val="FF6600"/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EDE7BF13-B411-4D6C-84B6-F1FC37F3D46F}"/>
              </a:ext>
            </a:extLst>
          </p:cNvPr>
          <p:cNvSpPr/>
          <p:nvPr/>
        </p:nvSpPr>
        <p:spPr>
          <a:xfrm>
            <a:off x="8009543" y="1058932"/>
            <a:ext cx="365350" cy="355823"/>
          </a:xfrm>
          <a:prstGeom prst="rect">
            <a:avLst/>
          </a:prstGeom>
          <a:solidFill>
            <a:srgbClr val="FFFF00"/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A3E48870-A23D-4835-8774-BEDE455A9F77}"/>
              </a:ext>
            </a:extLst>
          </p:cNvPr>
          <p:cNvSpPr/>
          <p:nvPr/>
        </p:nvSpPr>
        <p:spPr>
          <a:xfrm>
            <a:off x="6913494" y="1409212"/>
            <a:ext cx="365350" cy="355823"/>
          </a:xfrm>
          <a:prstGeom prst="rect">
            <a:avLst/>
          </a:prstGeom>
          <a:solidFill>
            <a:srgbClr val="FFFF00"/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1730177A-B048-4183-9EAB-FC6FD54F5988}"/>
              </a:ext>
            </a:extLst>
          </p:cNvPr>
          <p:cNvSpPr/>
          <p:nvPr/>
        </p:nvSpPr>
        <p:spPr>
          <a:xfrm>
            <a:off x="7278844" y="1409212"/>
            <a:ext cx="365350" cy="355823"/>
          </a:xfrm>
          <a:prstGeom prst="rect">
            <a:avLst/>
          </a:prstGeom>
          <a:solidFill>
            <a:srgbClr val="FF6600"/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2" name="직사각형 191">
            <a:extLst>
              <a:ext uri="{FF2B5EF4-FFF2-40B4-BE49-F238E27FC236}">
                <a16:creationId xmlns:a16="http://schemas.microsoft.com/office/drawing/2014/main" id="{E36BB337-AF69-4373-A5E3-26709D34222B}"/>
              </a:ext>
            </a:extLst>
          </p:cNvPr>
          <p:cNvSpPr/>
          <p:nvPr/>
        </p:nvSpPr>
        <p:spPr>
          <a:xfrm>
            <a:off x="7644194" y="1409212"/>
            <a:ext cx="365350" cy="355823"/>
          </a:xfrm>
          <a:prstGeom prst="rect">
            <a:avLst/>
          </a:prstGeom>
          <a:solidFill>
            <a:srgbClr val="FF6600"/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E368654A-D575-44EB-A128-7AEF7BA9D587}"/>
              </a:ext>
            </a:extLst>
          </p:cNvPr>
          <p:cNvSpPr/>
          <p:nvPr/>
        </p:nvSpPr>
        <p:spPr>
          <a:xfrm>
            <a:off x="8009543" y="1409212"/>
            <a:ext cx="365350" cy="355823"/>
          </a:xfrm>
          <a:prstGeom prst="rect">
            <a:avLst/>
          </a:prstGeom>
          <a:solidFill>
            <a:srgbClr val="FFFF00"/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4" name="직사각형 193">
            <a:extLst>
              <a:ext uri="{FF2B5EF4-FFF2-40B4-BE49-F238E27FC236}">
                <a16:creationId xmlns:a16="http://schemas.microsoft.com/office/drawing/2014/main" id="{A556614C-0325-495F-8339-3E6F25E72903}"/>
              </a:ext>
            </a:extLst>
          </p:cNvPr>
          <p:cNvSpPr/>
          <p:nvPr/>
        </p:nvSpPr>
        <p:spPr>
          <a:xfrm>
            <a:off x="6913494" y="1759491"/>
            <a:ext cx="365350" cy="355823"/>
          </a:xfrm>
          <a:prstGeom prst="rect">
            <a:avLst/>
          </a:prstGeom>
          <a:solidFill>
            <a:srgbClr val="FFFFCC"/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86D1E69F-09F4-4D8D-8B7C-61FE478F38E6}"/>
              </a:ext>
            </a:extLst>
          </p:cNvPr>
          <p:cNvSpPr/>
          <p:nvPr/>
        </p:nvSpPr>
        <p:spPr>
          <a:xfrm>
            <a:off x="7278844" y="1759491"/>
            <a:ext cx="365350" cy="355823"/>
          </a:xfrm>
          <a:prstGeom prst="rect">
            <a:avLst/>
          </a:prstGeom>
          <a:solidFill>
            <a:srgbClr val="FFFF00"/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A40F047F-A55F-49E9-9D81-D5DB96CAFB16}"/>
              </a:ext>
            </a:extLst>
          </p:cNvPr>
          <p:cNvSpPr/>
          <p:nvPr/>
        </p:nvSpPr>
        <p:spPr>
          <a:xfrm>
            <a:off x="7644194" y="1759491"/>
            <a:ext cx="365350" cy="355823"/>
          </a:xfrm>
          <a:prstGeom prst="rect">
            <a:avLst/>
          </a:prstGeom>
          <a:solidFill>
            <a:srgbClr val="FFFF00"/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BFC55BB9-9794-4A4D-A68B-2C08EB022EF5}"/>
              </a:ext>
            </a:extLst>
          </p:cNvPr>
          <p:cNvSpPr/>
          <p:nvPr/>
        </p:nvSpPr>
        <p:spPr>
          <a:xfrm>
            <a:off x="8009543" y="1759491"/>
            <a:ext cx="365350" cy="355823"/>
          </a:xfrm>
          <a:prstGeom prst="rect">
            <a:avLst/>
          </a:prstGeom>
          <a:solidFill>
            <a:srgbClr val="FFFFCC"/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CE6D0DFA-0191-4D7E-BA92-4845129FB4E1}"/>
              </a:ext>
            </a:extLst>
          </p:cNvPr>
          <p:cNvSpPr/>
          <p:nvPr/>
        </p:nvSpPr>
        <p:spPr>
          <a:xfrm>
            <a:off x="6915097" y="693036"/>
            <a:ext cx="737886" cy="70715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0FFBEEF9-B9EB-44F0-91C3-5B8331F16A82}"/>
              </a:ext>
            </a:extLst>
          </p:cNvPr>
          <p:cNvSpPr txBox="1"/>
          <p:nvPr/>
        </p:nvSpPr>
        <p:spPr>
          <a:xfrm>
            <a:off x="913508" y="838211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(1,1,4,4)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863ECA0A-FC42-4593-A588-A4BC75D10174}"/>
              </a:ext>
            </a:extLst>
          </p:cNvPr>
          <p:cNvSpPr/>
          <p:nvPr/>
        </p:nvSpPr>
        <p:spPr>
          <a:xfrm>
            <a:off x="624719" y="1500656"/>
            <a:ext cx="1100650" cy="103625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E92544-628B-4239-90FF-ED21DB7B76DF}"/>
              </a:ext>
            </a:extLst>
          </p:cNvPr>
          <p:cNvSpPr txBox="1"/>
          <p:nvPr/>
        </p:nvSpPr>
        <p:spPr>
          <a:xfrm>
            <a:off x="-2071498" y="1565745"/>
            <a:ext cx="276550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[[[[ 0.  2.  4.  3.]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[ 8. 20. 24. 14.]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[16. 36. 40. 22.]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[12. 26. 28. 15.]]]]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6404199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맥스풀링 구현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D54541A-8A0B-4E63-943D-82C9FB02A3EA}"/>
              </a:ext>
            </a:extLst>
          </p:cNvPr>
          <p:cNvSpPr txBox="1"/>
          <p:nvPr/>
        </p:nvSpPr>
        <p:spPr>
          <a:xfrm>
            <a:off x="0" y="1106134"/>
            <a:ext cx="9302547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def forward(self, x):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N, C, H, W = x.shape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out_h = int(1 + (H - self.pool_h) / self.stride)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out_w = int(1 + (W - self.pool_w) / self.stride)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col = im2col(x, self.pool_h, self.pool_w, self.stride, self.pad)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col = col.reshape(-1, self.pool_h*self.pool_w)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arg_max = np.argmax(col, axis=1)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out = np.max(col, axis=1)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out = out.reshape(N, out_h, out_w, C).transpose(0, 3, 1, 2)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self.x = x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self.arg_max = arg_max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return out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7955837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맥스풀링 구현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D54541A-8A0B-4E63-943D-82C9FB02A3EA}"/>
              </a:ext>
            </a:extLst>
          </p:cNvPr>
          <p:cNvSpPr txBox="1"/>
          <p:nvPr/>
        </p:nvSpPr>
        <p:spPr>
          <a:xfrm>
            <a:off x="69850" y="997077"/>
            <a:ext cx="727635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def forward(self, x):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N, C, H, W = x.shape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out_h = int(1 + (H - self.pool_h) / self.stride)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out_w = int(1 + (W - self.pool_w) / self.stride)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E503F57-3EB8-492F-A5B9-C3F00684F950}"/>
                  </a:ext>
                </a:extLst>
              </p:cNvPr>
              <p:cNvSpPr txBox="1"/>
              <p:nvPr/>
            </p:nvSpPr>
            <p:spPr>
              <a:xfrm>
                <a:off x="2170197" y="2556308"/>
                <a:ext cx="2571666" cy="6916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𝑂𝐻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𝑃𝐻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E503F57-3EB8-492F-A5B9-C3F00684F9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0197" y="2556308"/>
                <a:ext cx="2571666" cy="6916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174536C-3B8B-4D60-80EE-1AEC9DF89E3D}"/>
                  </a:ext>
                </a:extLst>
              </p:cNvPr>
              <p:cNvSpPr txBox="1"/>
              <p:nvPr/>
            </p:nvSpPr>
            <p:spPr>
              <a:xfrm>
                <a:off x="2170197" y="3606810"/>
                <a:ext cx="2782685" cy="6916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𝑃𝑊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174536C-3B8B-4D60-80EE-1AEC9DF89E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0197" y="3606810"/>
                <a:ext cx="2782685" cy="6916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그룹 7">
            <a:extLst>
              <a:ext uri="{FF2B5EF4-FFF2-40B4-BE49-F238E27FC236}">
                <a16:creationId xmlns:a16="http://schemas.microsoft.com/office/drawing/2014/main" id="{21A1EA1B-CB02-4DF4-B63F-6FF9F50A724F}"/>
              </a:ext>
            </a:extLst>
          </p:cNvPr>
          <p:cNvGrpSpPr/>
          <p:nvPr/>
        </p:nvGrpSpPr>
        <p:grpSpPr>
          <a:xfrm>
            <a:off x="5699127" y="2762432"/>
            <a:ext cx="1715484" cy="1695439"/>
            <a:chOff x="5699127" y="2762432"/>
            <a:chExt cx="1715484" cy="1695439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72384478-58EC-47BB-BED7-3AAF4E32970E}"/>
                </a:ext>
              </a:extLst>
            </p:cNvPr>
            <p:cNvSpPr/>
            <p:nvPr/>
          </p:nvSpPr>
          <p:spPr>
            <a:xfrm>
              <a:off x="5699127" y="2762432"/>
              <a:ext cx="428871" cy="4288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B0FD99A-110F-4215-97C1-CCBD92126377}"/>
                </a:ext>
              </a:extLst>
            </p:cNvPr>
            <p:cNvSpPr/>
            <p:nvPr/>
          </p:nvSpPr>
          <p:spPr>
            <a:xfrm>
              <a:off x="6127998" y="2762432"/>
              <a:ext cx="428871" cy="4288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410F94AE-A2AE-42DC-9C9D-1FE6B058EB94}"/>
                </a:ext>
              </a:extLst>
            </p:cNvPr>
            <p:cNvSpPr/>
            <p:nvPr/>
          </p:nvSpPr>
          <p:spPr>
            <a:xfrm>
              <a:off x="6556868" y="2762432"/>
              <a:ext cx="428871" cy="4288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FF2C6876-98C1-47B3-BF74-43EB140135FA}"/>
                </a:ext>
              </a:extLst>
            </p:cNvPr>
            <p:cNvSpPr/>
            <p:nvPr/>
          </p:nvSpPr>
          <p:spPr>
            <a:xfrm>
              <a:off x="6985740" y="2762432"/>
              <a:ext cx="428871" cy="4288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14D7B99-5224-454F-925B-8A53A413543E}"/>
                </a:ext>
              </a:extLst>
            </p:cNvPr>
            <p:cNvSpPr/>
            <p:nvPr/>
          </p:nvSpPr>
          <p:spPr>
            <a:xfrm>
              <a:off x="5699127" y="3184622"/>
              <a:ext cx="428871" cy="4288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18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98FDB77-D298-4CCE-AD4C-8334278D7655}"/>
                </a:ext>
              </a:extLst>
            </p:cNvPr>
            <p:cNvSpPr/>
            <p:nvPr/>
          </p:nvSpPr>
          <p:spPr>
            <a:xfrm>
              <a:off x="6127998" y="3184622"/>
              <a:ext cx="428871" cy="4288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19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91908D60-4F48-4E69-9EF5-3D948C5BC3D1}"/>
                </a:ext>
              </a:extLst>
            </p:cNvPr>
            <p:cNvSpPr/>
            <p:nvPr/>
          </p:nvSpPr>
          <p:spPr>
            <a:xfrm>
              <a:off x="6556868" y="3184622"/>
              <a:ext cx="428871" cy="4288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1BAC58C0-CC67-4F23-8E53-1F5CB4658E45}"/>
                </a:ext>
              </a:extLst>
            </p:cNvPr>
            <p:cNvSpPr/>
            <p:nvPr/>
          </p:nvSpPr>
          <p:spPr>
            <a:xfrm>
              <a:off x="6985740" y="3184622"/>
              <a:ext cx="428871" cy="4288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D69AD804-F3FE-4C19-B9D3-7C1A2168AED1}"/>
                </a:ext>
              </a:extLst>
            </p:cNvPr>
            <p:cNvSpPr/>
            <p:nvPr/>
          </p:nvSpPr>
          <p:spPr>
            <a:xfrm>
              <a:off x="5699127" y="3606811"/>
              <a:ext cx="428871" cy="4288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37B38307-A175-472F-89E9-478083F30BCD}"/>
                </a:ext>
              </a:extLst>
            </p:cNvPr>
            <p:cNvSpPr/>
            <p:nvPr/>
          </p:nvSpPr>
          <p:spPr>
            <a:xfrm>
              <a:off x="6127998" y="3606811"/>
              <a:ext cx="428871" cy="4288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7501F0FB-FE2D-401D-A559-C0EB6B974943}"/>
                </a:ext>
              </a:extLst>
            </p:cNvPr>
            <p:cNvSpPr/>
            <p:nvPr/>
          </p:nvSpPr>
          <p:spPr>
            <a:xfrm>
              <a:off x="6556868" y="3606811"/>
              <a:ext cx="428871" cy="4288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93498DCE-45BA-4F3C-8E22-A5F459245E1A}"/>
                </a:ext>
              </a:extLst>
            </p:cNvPr>
            <p:cNvSpPr/>
            <p:nvPr/>
          </p:nvSpPr>
          <p:spPr>
            <a:xfrm>
              <a:off x="6985740" y="3606811"/>
              <a:ext cx="428871" cy="4288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57A96DF8-7D62-4553-91F4-36C09787323E}"/>
                </a:ext>
              </a:extLst>
            </p:cNvPr>
            <p:cNvSpPr/>
            <p:nvPr/>
          </p:nvSpPr>
          <p:spPr>
            <a:xfrm>
              <a:off x="5699127" y="4029000"/>
              <a:ext cx="428871" cy="4288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88ED45A9-83D3-44CC-8512-905CA00F70D9}"/>
                </a:ext>
              </a:extLst>
            </p:cNvPr>
            <p:cNvSpPr/>
            <p:nvPr/>
          </p:nvSpPr>
          <p:spPr>
            <a:xfrm>
              <a:off x="6127998" y="4029000"/>
              <a:ext cx="428871" cy="4288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3400DAB8-617B-4825-8AAB-AF6F556A5952}"/>
                </a:ext>
              </a:extLst>
            </p:cNvPr>
            <p:cNvSpPr/>
            <p:nvPr/>
          </p:nvSpPr>
          <p:spPr>
            <a:xfrm>
              <a:off x="6556868" y="4029000"/>
              <a:ext cx="428871" cy="4288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3A3BFBA9-AE19-46B3-A31E-D2537F4649FA}"/>
                </a:ext>
              </a:extLst>
            </p:cNvPr>
            <p:cNvSpPr/>
            <p:nvPr/>
          </p:nvSpPr>
          <p:spPr>
            <a:xfrm>
              <a:off x="6985740" y="4029000"/>
              <a:ext cx="428871" cy="4288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2AA27C5-C1CC-4F72-9A84-7C5AACD1E4DE}"/>
              </a:ext>
            </a:extLst>
          </p:cNvPr>
          <p:cNvSpPr/>
          <p:nvPr/>
        </p:nvSpPr>
        <p:spPr>
          <a:xfrm>
            <a:off x="4672576" y="2762432"/>
            <a:ext cx="812116" cy="81767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4C0E324-FB1C-4864-B313-F567CB335F54}"/>
              </a:ext>
            </a:extLst>
          </p:cNvPr>
          <p:cNvSpPr/>
          <p:nvPr/>
        </p:nvSpPr>
        <p:spPr>
          <a:xfrm>
            <a:off x="8531763" y="3191303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021AA2F7-F2ED-43F2-8620-96679C9C66F9}"/>
              </a:ext>
            </a:extLst>
          </p:cNvPr>
          <p:cNvSpPr/>
          <p:nvPr/>
        </p:nvSpPr>
        <p:spPr>
          <a:xfrm>
            <a:off x="8960635" y="3191303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BF8FCCBF-0685-4B5C-9C81-A7FCBD85DA2E}"/>
              </a:ext>
            </a:extLst>
          </p:cNvPr>
          <p:cNvSpPr/>
          <p:nvPr/>
        </p:nvSpPr>
        <p:spPr>
          <a:xfrm>
            <a:off x="8531763" y="3613493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04E9AC86-A57D-4DD8-89BF-C160EBBDA04B}"/>
              </a:ext>
            </a:extLst>
          </p:cNvPr>
          <p:cNvSpPr/>
          <p:nvPr/>
        </p:nvSpPr>
        <p:spPr>
          <a:xfrm>
            <a:off x="8960635" y="3613493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화살표: 오른쪽 46">
            <a:extLst>
              <a:ext uri="{FF2B5EF4-FFF2-40B4-BE49-F238E27FC236}">
                <a16:creationId xmlns:a16="http://schemas.microsoft.com/office/drawing/2014/main" id="{1D874795-4602-4B4D-A224-E46B01591571}"/>
              </a:ext>
            </a:extLst>
          </p:cNvPr>
          <p:cNvSpPr/>
          <p:nvPr/>
        </p:nvSpPr>
        <p:spPr>
          <a:xfrm>
            <a:off x="7793372" y="3399057"/>
            <a:ext cx="536896" cy="428871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7C8DA09-3466-419B-B6BB-5418E5181C41}"/>
              </a:ext>
            </a:extLst>
          </p:cNvPr>
          <p:cNvSpPr txBox="1"/>
          <p:nvPr/>
        </p:nvSpPr>
        <p:spPr>
          <a:xfrm>
            <a:off x="1103686" y="4912458"/>
            <a:ext cx="25907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[[[[ 5 13  4 14]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[18 19  1  3]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[ 1  6 12  9]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[ 2  1  4  5]]]]</a:t>
            </a:r>
          </a:p>
        </p:txBody>
      </p:sp>
    </p:spTree>
    <p:extLst>
      <p:ext uri="{BB962C8B-B14F-4D97-AF65-F5344CB8AC3E}">
        <p14:creationId xmlns:p14="http://schemas.microsoft.com/office/powerpoint/2010/main" val="1586905873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맥스풀링 구현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D54541A-8A0B-4E63-943D-82C9FB02A3EA}"/>
              </a:ext>
            </a:extLst>
          </p:cNvPr>
          <p:cNvSpPr txBox="1"/>
          <p:nvPr/>
        </p:nvSpPr>
        <p:spPr>
          <a:xfrm>
            <a:off x="-541119" y="873980"/>
            <a:ext cx="1031564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def forward(self, x):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...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col = im2col(x, self.pool_h=2, self.pool_w=2, self.stride=2, self.pad=0)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    col[:, :, 0, 0, :, :] = img[:, :, 0:4:2, 0:4:2]  # (1,1,2,2)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    col[:, :, 0, 1, :, :] = img[:, :, 0:4:2, 1:5:2]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    col[:, :, 1, 0, :, :] = img[:, :, 1:5:2, 0:4:2]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    col[:, :, 1, 1, :, :] = img[:, :, 1:5:2, 1:5:2]</a:t>
            </a:r>
          </a:p>
        </p:txBody>
      </p:sp>
      <p:sp>
        <p:nvSpPr>
          <p:cNvPr id="7179" name="TextBox 7178">
            <a:extLst>
              <a:ext uri="{FF2B5EF4-FFF2-40B4-BE49-F238E27FC236}">
                <a16:creationId xmlns:a16="http://schemas.microsoft.com/office/drawing/2014/main" id="{F2D49C15-7279-4C9C-AEDB-0F4537F9FB0F}"/>
              </a:ext>
            </a:extLst>
          </p:cNvPr>
          <p:cNvSpPr txBox="1"/>
          <p:nvPr/>
        </p:nvSpPr>
        <p:spPr>
          <a:xfrm>
            <a:off x="3162650" y="3429000"/>
            <a:ext cx="2393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0" name="직사각형 7179">
            <a:extLst>
              <a:ext uri="{FF2B5EF4-FFF2-40B4-BE49-F238E27FC236}">
                <a16:creationId xmlns:a16="http://schemas.microsoft.com/office/drawing/2014/main" id="{701C451E-2B2F-4718-AA27-34E0D99516F0}"/>
              </a:ext>
            </a:extLst>
          </p:cNvPr>
          <p:cNvSpPr/>
          <p:nvPr/>
        </p:nvSpPr>
        <p:spPr>
          <a:xfrm>
            <a:off x="2547985" y="3890665"/>
            <a:ext cx="8970807" cy="11998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1" name="직사각형 7180">
            <a:extLst>
              <a:ext uri="{FF2B5EF4-FFF2-40B4-BE49-F238E27FC236}">
                <a16:creationId xmlns:a16="http://schemas.microsoft.com/office/drawing/2014/main" id="{F229CB23-FB1B-4404-92E0-36613F09B2EE}"/>
              </a:ext>
            </a:extLst>
          </p:cNvPr>
          <p:cNvSpPr/>
          <p:nvPr/>
        </p:nvSpPr>
        <p:spPr>
          <a:xfrm>
            <a:off x="2633151" y="3970153"/>
            <a:ext cx="8794797" cy="10238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2" name="직사각형 7181">
            <a:extLst>
              <a:ext uri="{FF2B5EF4-FFF2-40B4-BE49-F238E27FC236}">
                <a16:creationId xmlns:a16="http://schemas.microsoft.com/office/drawing/2014/main" id="{52D4B2E1-3A78-45DD-B298-FC9D3BAC1ACF}"/>
              </a:ext>
            </a:extLst>
          </p:cNvPr>
          <p:cNvSpPr/>
          <p:nvPr/>
        </p:nvSpPr>
        <p:spPr>
          <a:xfrm>
            <a:off x="2735323" y="4059993"/>
            <a:ext cx="4303730" cy="85450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3" name="직사각형 7182">
            <a:extLst>
              <a:ext uri="{FF2B5EF4-FFF2-40B4-BE49-F238E27FC236}">
                <a16:creationId xmlns:a16="http://schemas.microsoft.com/office/drawing/2014/main" id="{646E4949-545F-40CA-90AA-78DBCE7E94CD}"/>
              </a:ext>
            </a:extLst>
          </p:cNvPr>
          <p:cNvSpPr/>
          <p:nvPr/>
        </p:nvSpPr>
        <p:spPr>
          <a:xfrm>
            <a:off x="7039052" y="4059993"/>
            <a:ext cx="4303730" cy="85450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4" name="직사각형 7183">
            <a:extLst>
              <a:ext uri="{FF2B5EF4-FFF2-40B4-BE49-F238E27FC236}">
                <a16:creationId xmlns:a16="http://schemas.microsoft.com/office/drawing/2014/main" id="{DA7D5A3B-5CB3-499C-B0C4-F2EF2FFEE767}"/>
              </a:ext>
            </a:extLst>
          </p:cNvPr>
          <p:cNvSpPr/>
          <p:nvPr/>
        </p:nvSpPr>
        <p:spPr>
          <a:xfrm>
            <a:off x="2846951" y="4149832"/>
            <a:ext cx="2041046" cy="6794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5" name="직사각형 7184">
            <a:extLst>
              <a:ext uri="{FF2B5EF4-FFF2-40B4-BE49-F238E27FC236}">
                <a16:creationId xmlns:a16="http://schemas.microsoft.com/office/drawing/2014/main" id="{EA1BFF43-B7AF-4CD1-A744-F0B26B66D157}"/>
              </a:ext>
            </a:extLst>
          </p:cNvPr>
          <p:cNvSpPr/>
          <p:nvPr/>
        </p:nvSpPr>
        <p:spPr>
          <a:xfrm>
            <a:off x="4887187" y="4149832"/>
            <a:ext cx="2041046" cy="6794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6" name="직사각형 7185">
            <a:extLst>
              <a:ext uri="{FF2B5EF4-FFF2-40B4-BE49-F238E27FC236}">
                <a16:creationId xmlns:a16="http://schemas.microsoft.com/office/drawing/2014/main" id="{CA855137-7193-409D-9D4B-0761C97CF34B}"/>
              </a:ext>
            </a:extLst>
          </p:cNvPr>
          <p:cNvSpPr/>
          <p:nvPr/>
        </p:nvSpPr>
        <p:spPr>
          <a:xfrm>
            <a:off x="2926492" y="4234998"/>
            <a:ext cx="944379" cy="526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7" name="직사각형 7186">
            <a:extLst>
              <a:ext uri="{FF2B5EF4-FFF2-40B4-BE49-F238E27FC236}">
                <a16:creationId xmlns:a16="http://schemas.microsoft.com/office/drawing/2014/main" id="{4DE2E0FD-AC36-4252-8B98-EE3E1B3A5B18}"/>
              </a:ext>
            </a:extLst>
          </p:cNvPr>
          <p:cNvSpPr/>
          <p:nvPr/>
        </p:nvSpPr>
        <p:spPr>
          <a:xfrm>
            <a:off x="3867475" y="4234998"/>
            <a:ext cx="944379" cy="526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8" name="직사각형 7187">
            <a:extLst>
              <a:ext uri="{FF2B5EF4-FFF2-40B4-BE49-F238E27FC236}">
                <a16:creationId xmlns:a16="http://schemas.microsoft.com/office/drawing/2014/main" id="{26A3DECA-1160-4E63-AFE9-CABAF6185D33}"/>
              </a:ext>
            </a:extLst>
          </p:cNvPr>
          <p:cNvSpPr/>
          <p:nvPr/>
        </p:nvSpPr>
        <p:spPr>
          <a:xfrm>
            <a:off x="3001825" y="4303131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9" name="직사각형 7188">
            <a:extLst>
              <a:ext uri="{FF2B5EF4-FFF2-40B4-BE49-F238E27FC236}">
                <a16:creationId xmlns:a16="http://schemas.microsoft.com/office/drawing/2014/main" id="{A9340847-8128-42D7-8196-02DB729037B1}"/>
              </a:ext>
            </a:extLst>
          </p:cNvPr>
          <p:cNvSpPr/>
          <p:nvPr/>
        </p:nvSpPr>
        <p:spPr>
          <a:xfrm>
            <a:off x="3393941" y="4303131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0" name="직사각형 7189">
            <a:extLst>
              <a:ext uri="{FF2B5EF4-FFF2-40B4-BE49-F238E27FC236}">
                <a16:creationId xmlns:a16="http://schemas.microsoft.com/office/drawing/2014/main" id="{9528F903-2049-4504-A696-87902FC20133}"/>
              </a:ext>
            </a:extLst>
          </p:cNvPr>
          <p:cNvSpPr/>
          <p:nvPr/>
        </p:nvSpPr>
        <p:spPr>
          <a:xfrm>
            <a:off x="3945376" y="4301209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1" name="직사각형 7190">
            <a:extLst>
              <a:ext uri="{FF2B5EF4-FFF2-40B4-BE49-F238E27FC236}">
                <a16:creationId xmlns:a16="http://schemas.microsoft.com/office/drawing/2014/main" id="{6DB80F1D-97CE-4B26-B374-FF6B9BD48CD9}"/>
              </a:ext>
            </a:extLst>
          </p:cNvPr>
          <p:cNvSpPr/>
          <p:nvPr/>
        </p:nvSpPr>
        <p:spPr>
          <a:xfrm>
            <a:off x="4337491" y="4301209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2" name="직사각형 7191">
            <a:extLst>
              <a:ext uri="{FF2B5EF4-FFF2-40B4-BE49-F238E27FC236}">
                <a16:creationId xmlns:a16="http://schemas.microsoft.com/office/drawing/2014/main" id="{44E4A8FC-0E37-4762-B352-B9D3B39B282D}"/>
              </a:ext>
            </a:extLst>
          </p:cNvPr>
          <p:cNvSpPr/>
          <p:nvPr/>
        </p:nvSpPr>
        <p:spPr>
          <a:xfrm>
            <a:off x="4946705" y="4233076"/>
            <a:ext cx="944379" cy="526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3" name="직사각형 7192">
            <a:extLst>
              <a:ext uri="{FF2B5EF4-FFF2-40B4-BE49-F238E27FC236}">
                <a16:creationId xmlns:a16="http://schemas.microsoft.com/office/drawing/2014/main" id="{7EEBC8AF-DB29-46BA-8A55-7299AF2A4567}"/>
              </a:ext>
            </a:extLst>
          </p:cNvPr>
          <p:cNvSpPr/>
          <p:nvPr/>
        </p:nvSpPr>
        <p:spPr>
          <a:xfrm>
            <a:off x="5887688" y="4233076"/>
            <a:ext cx="944379" cy="526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4" name="직사각형 7193">
            <a:extLst>
              <a:ext uri="{FF2B5EF4-FFF2-40B4-BE49-F238E27FC236}">
                <a16:creationId xmlns:a16="http://schemas.microsoft.com/office/drawing/2014/main" id="{6691133E-5C91-4025-A28C-A278AC377EA9}"/>
              </a:ext>
            </a:extLst>
          </p:cNvPr>
          <p:cNvSpPr/>
          <p:nvPr/>
        </p:nvSpPr>
        <p:spPr>
          <a:xfrm>
            <a:off x="5022039" y="4301209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5" name="직사각형 7194">
            <a:extLst>
              <a:ext uri="{FF2B5EF4-FFF2-40B4-BE49-F238E27FC236}">
                <a16:creationId xmlns:a16="http://schemas.microsoft.com/office/drawing/2014/main" id="{6BA7C472-B24C-4F2B-AFF9-BA73922ADB3F}"/>
              </a:ext>
            </a:extLst>
          </p:cNvPr>
          <p:cNvSpPr/>
          <p:nvPr/>
        </p:nvSpPr>
        <p:spPr>
          <a:xfrm>
            <a:off x="5414154" y="4301209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6" name="직사각형 7195">
            <a:extLst>
              <a:ext uri="{FF2B5EF4-FFF2-40B4-BE49-F238E27FC236}">
                <a16:creationId xmlns:a16="http://schemas.microsoft.com/office/drawing/2014/main" id="{4F73D557-7FB6-48F4-8C55-3BC740C9310B}"/>
              </a:ext>
            </a:extLst>
          </p:cNvPr>
          <p:cNvSpPr/>
          <p:nvPr/>
        </p:nvSpPr>
        <p:spPr>
          <a:xfrm>
            <a:off x="5965589" y="4299287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7" name="직사각형 7196">
            <a:extLst>
              <a:ext uri="{FF2B5EF4-FFF2-40B4-BE49-F238E27FC236}">
                <a16:creationId xmlns:a16="http://schemas.microsoft.com/office/drawing/2014/main" id="{0BF908CB-C5AA-4C44-A79E-CA9DA1B2F27C}"/>
              </a:ext>
            </a:extLst>
          </p:cNvPr>
          <p:cNvSpPr/>
          <p:nvPr/>
        </p:nvSpPr>
        <p:spPr>
          <a:xfrm>
            <a:off x="6357704" y="4299287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8" name="직사각형 7197">
            <a:extLst>
              <a:ext uri="{FF2B5EF4-FFF2-40B4-BE49-F238E27FC236}">
                <a16:creationId xmlns:a16="http://schemas.microsoft.com/office/drawing/2014/main" id="{818E2C1D-C059-4FDA-A3AC-E132C53E4DE3}"/>
              </a:ext>
            </a:extLst>
          </p:cNvPr>
          <p:cNvSpPr/>
          <p:nvPr/>
        </p:nvSpPr>
        <p:spPr>
          <a:xfrm>
            <a:off x="7150681" y="4157343"/>
            <a:ext cx="2041046" cy="6794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9" name="직사각형 7198">
            <a:extLst>
              <a:ext uri="{FF2B5EF4-FFF2-40B4-BE49-F238E27FC236}">
                <a16:creationId xmlns:a16="http://schemas.microsoft.com/office/drawing/2014/main" id="{966B2A7C-15FD-4AB7-B4E9-7BF7AC53E770}"/>
              </a:ext>
            </a:extLst>
          </p:cNvPr>
          <p:cNvSpPr/>
          <p:nvPr/>
        </p:nvSpPr>
        <p:spPr>
          <a:xfrm>
            <a:off x="9190917" y="4157343"/>
            <a:ext cx="2041046" cy="6794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0" name="직사각형 7199">
            <a:extLst>
              <a:ext uri="{FF2B5EF4-FFF2-40B4-BE49-F238E27FC236}">
                <a16:creationId xmlns:a16="http://schemas.microsoft.com/office/drawing/2014/main" id="{864B0DCE-20AD-4977-9D3A-7718CEFAEAD3}"/>
              </a:ext>
            </a:extLst>
          </p:cNvPr>
          <p:cNvSpPr/>
          <p:nvPr/>
        </p:nvSpPr>
        <p:spPr>
          <a:xfrm>
            <a:off x="7230222" y="4242509"/>
            <a:ext cx="944379" cy="526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1" name="직사각형 7200">
            <a:extLst>
              <a:ext uri="{FF2B5EF4-FFF2-40B4-BE49-F238E27FC236}">
                <a16:creationId xmlns:a16="http://schemas.microsoft.com/office/drawing/2014/main" id="{4038AE7E-6097-406A-8118-EF304CEDF2FF}"/>
              </a:ext>
            </a:extLst>
          </p:cNvPr>
          <p:cNvSpPr/>
          <p:nvPr/>
        </p:nvSpPr>
        <p:spPr>
          <a:xfrm>
            <a:off x="8171204" y="4242509"/>
            <a:ext cx="944379" cy="526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2" name="직사각형 7201">
            <a:extLst>
              <a:ext uri="{FF2B5EF4-FFF2-40B4-BE49-F238E27FC236}">
                <a16:creationId xmlns:a16="http://schemas.microsoft.com/office/drawing/2014/main" id="{895051F6-5F41-4957-9B0F-0C587DD84F14}"/>
              </a:ext>
            </a:extLst>
          </p:cNvPr>
          <p:cNvSpPr/>
          <p:nvPr/>
        </p:nvSpPr>
        <p:spPr>
          <a:xfrm>
            <a:off x="7305555" y="4310642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F5FB63A3-6CF5-4285-96AC-F65D100DEB08}"/>
              </a:ext>
            </a:extLst>
          </p:cNvPr>
          <p:cNvSpPr/>
          <p:nvPr/>
        </p:nvSpPr>
        <p:spPr>
          <a:xfrm>
            <a:off x="7697671" y="4310642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3E227265-0E9B-4B1C-84B1-B594C461909F}"/>
              </a:ext>
            </a:extLst>
          </p:cNvPr>
          <p:cNvSpPr/>
          <p:nvPr/>
        </p:nvSpPr>
        <p:spPr>
          <a:xfrm>
            <a:off x="8249106" y="4308720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97ECF238-BBA1-47EA-86BC-214C25AB973E}"/>
              </a:ext>
            </a:extLst>
          </p:cNvPr>
          <p:cNvSpPr/>
          <p:nvPr/>
        </p:nvSpPr>
        <p:spPr>
          <a:xfrm>
            <a:off x="8641221" y="4308720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D3C905B8-E654-41E7-A682-C541AD6AAD4A}"/>
              </a:ext>
            </a:extLst>
          </p:cNvPr>
          <p:cNvSpPr/>
          <p:nvPr/>
        </p:nvSpPr>
        <p:spPr>
          <a:xfrm>
            <a:off x="9250435" y="4240587"/>
            <a:ext cx="944379" cy="526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C3719C17-5EA9-462B-808A-E79C0D263558}"/>
              </a:ext>
            </a:extLst>
          </p:cNvPr>
          <p:cNvSpPr/>
          <p:nvPr/>
        </p:nvSpPr>
        <p:spPr>
          <a:xfrm>
            <a:off x="10191417" y="4240587"/>
            <a:ext cx="944379" cy="526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FFF429D2-8B0B-4EDA-830F-1DDFFE84D299}"/>
              </a:ext>
            </a:extLst>
          </p:cNvPr>
          <p:cNvSpPr/>
          <p:nvPr/>
        </p:nvSpPr>
        <p:spPr>
          <a:xfrm>
            <a:off x="9325768" y="4308720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27FA742A-E488-4FF9-8542-A2D8E331044B}"/>
              </a:ext>
            </a:extLst>
          </p:cNvPr>
          <p:cNvSpPr/>
          <p:nvPr/>
        </p:nvSpPr>
        <p:spPr>
          <a:xfrm>
            <a:off x="9717884" y="4308720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712BECF7-6697-4A1E-B214-C62056042539}"/>
              </a:ext>
            </a:extLst>
          </p:cNvPr>
          <p:cNvSpPr/>
          <p:nvPr/>
        </p:nvSpPr>
        <p:spPr>
          <a:xfrm>
            <a:off x="10269319" y="4306797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DDDEB0F7-72D4-4F46-8C15-10B4636902F5}"/>
              </a:ext>
            </a:extLst>
          </p:cNvPr>
          <p:cNvSpPr/>
          <p:nvPr/>
        </p:nvSpPr>
        <p:spPr>
          <a:xfrm>
            <a:off x="10661434" y="4306797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4C9A9394-DADE-4129-B7F0-829BCD7B4614}"/>
              </a:ext>
            </a:extLst>
          </p:cNvPr>
          <p:cNvGrpSpPr/>
          <p:nvPr/>
        </p:nvGrpSpPr>
        <p:grpSpPr>
          <a:xfrm>
            <a:off x="352032" y="3592694"/>
            <a:ext cx="1715484" cy="1695439"/>
            <a:chOff x="5699127" y="2762432"/>
            <a:chExt cx="1715484" cy="1695439"/>
          </a:xfrm>
        </p:grpSpPr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80DECF31-98DA-4375-8292-86074819CBAC}"/>
                </a:ext>
              </a:extLst>
            </p:cNvPr>
            <p:cNvSpPr/>
            <p:nvPr/>
          </p:nvSpPr>
          <p:spPr>
            <a:xfrm>
              <a:off x="5699127" y="2762432"/>
              <a:ext cx="428871" cy="428871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0212D57B-D47B-45CD-9606-AF93554B1A5F}"/>
                </a:ext>
              </a:extLst>
            </p:cNvPr>
            <p:cNvSpPr/>
            <p:nvPr/>
          </p:nvSpPr>
          <p:spPr>
            <a:xfrm>
              <a:off x="6127998" y="2762432"/>
              <a:ext cx="428871" cy="4288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BA9CC291-5C2E-4B43-930C-80CF084A602A}"/>
                </a:ext>
              </a:extLst>
            </p:cNvPr>
            <p:cNvSpPr/>
            <p:nvPr/>
          </p:nvSpPr>
          <p:spPr>
            <a:xfrm>
              <a:off x="6556868" y="2762432"/>
              <a:ext cx="428871" cy="428871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37797AA6-B432-4890-B124-70692447B64D}"/>
                </a:ext>
              </a:extLst>
            </p:cNvPr>
            <p:cNvSpPr/>
            <p:nvPr/>
          </p:nvSpPr>
          <p:spPr>
            <a:xfrm>
              <a:off x="6985740" y="2762432"/>
              <a:ext cx="428871" cy="4288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F64D187D-6384-4DB7-B58B-10B4B5C946B5}"/>
                </a:ext>
              </a:extLst>
            </p:cNvPr>
            <p:cNvSpPr/>
            <p:nvPr/>
          </p:nvSpPr>
          <p:spPr>
            <a:xfrm>
              <a:off x="5699127" y="3184622"/>
              <a:ext cx="428871" cy="4288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18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EB82EDF3-64EC-4B95-AB07-1C85771D1C0A}"/>
                </a:ext>
              </a:extLst>
            </p:cNvPr>
            <p:cNvSpPr/>
            <p:nvPr/>
          </p:nvSpPr>
          <p:spPr>
            <a:xfrm>
              <a:off x="6127998" y="3184622"/>
              <a:ext cx="428871" cy="4288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19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A8884BDB-00E3-47DC-8AA1-092940455334}"/>
                </a:ext>
              </a:extLst>
            </p:cNvPr>
            <p:cNvSpPr/>
            <p:nvPr/>
          </p:nvSpPr>
          <p:spPr>
            <a:xfrm>
              <a:off x="6556868" y="3184622"/>
              <a:ext cx="428871" cy="4288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56089F64-BD4F-4BF9-986D-B10F79E339AA}"/>
                </a:ext>
              </a:extLst>
            </p:cNvPr>
            <p:cNvSpPr/>
            <p:nvPr/>
          </p:nvSpPr>
          <p:spPr>
            <a:xfrm>
              <a:off x="6985740" y="3184622"/>
              <a:ext cx="428871" cy="4288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5D12E575-AF40-4E24-9DC4-B57387B16C7F}"/>
                </a:ext>
              </a:extLst>
            </p:cNvPr>
            <p:cNvSpPr/>
            <p:nvPr/>
          </p:nvSpPr>
          <p:spPr>
            <a:xfrm>
              <a:off x="5699127" y="3606811"/>
              <a:ext cx="428871" cy="428871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B42C6CD5-84B3-4271-AEBF-95C6041CB144}"/>
                </a:ext>
              </a:extLst>
            </p:cNvPr>
            <p:cNvSpPr/>
            <p:nvPr/>
          </p:nvSpPr>
          <p:spPr>
            <a:xfrm>
              <a:off x="6127998" y="3606811"/>
              <a:ext cx="428871" cy="4288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A5CDF675-DD9C-4786-BD27-854B52815A6A}"/>
                </a:ext>
              </a:extLst>
            </p:cNvPr>
            <p:cNvSpPr/>
            <p:nvPr/>
          </p:nvSpPr>
          <p:spPr>
            <a:xfrm>
              <a:off x="6556868" y="3606811"/>
              <a:ext cx="428871" cy="428871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F8A98116-A452-4551-8ADF-E329EF2CA6E6}"/>
                </a:ext>
              </a:extLst>
            </p:cNvPr>
            <p:cNvSpPr/>
            <p:nvPr/>
          </p:nvSpPr>
          <p:spPr>
            <a:xfrm>
              <a:off x="6985740" y="3606811"/>
              <a:ext cx="428871" cy="4288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A896D82F-DFD9-46CA-83F5-5940E2221793}"/>
                </a:ext>
              </a:extLst>
            </p:cNvPr>
            <p:cNvSpPr/>
            <p:nvPr/>
          </p:nvSpPr>
          <p:spPr>
            <a:xfrm>
              <a:off x="5699127" y="4029000"/>
              <a:ext cx="428871" cy="4288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71FE5180-2321-450B-B7C7-F6A1CF132CA8}"/>
                </a:ext>
              </a:extLst>
            </p:cNvPr>
            <p:cNvSpPr/>
            <p:nvPr/>
          </p:nvSpPr>
          <p:spPr>
            <a:xfrm>
              <a:off x="6127998" y="4029000"/>
              <a:ext cx="428871" cy="4288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56E8C21D-8B90-4330-938B-333CC91FF77D}"/>
                </a:ext>
              </a:extLst>
            </p:cNvPr>
            <p:cNvSpPr/>
            <p:nvPr/>
          </p:nvSpPr>
          <p:spPr>
            <a:xfrm>
              <a:off x="6556868" y="4029000"/>
              <a:ext cx="428871" cy="4288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62FB53DE-8B26-4B1A-8C27-CD4BD5E7A76A}"/>
                </a:ext>
              </a:extLst>
            </p:cNvPr>
            <p:cNvSpPr/>
            <p:nvPr/>
          </p:nvSpPr>
          <p:spPr>
            <a:xfrm>
              <a:off x="6985740" y="4029000"/>
              <a:ext cx="428871" cy="4288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2A51176D-9266-4A71-97A3-1870F7C86A05}"/>
              </a:ext>
            </a:extLst>
          </p:cNvPr>
          <p:cNvSpPr/>
          <p:nvPr/>
        </p:nvSpPr>
        <p:spPr>
          <a:xfrm>
            <a:off x="352032" y="3592694"/>
            <a:ext cx="1715484" cy="42887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0F9AD30E-2B1B-4810-853F-85E47BEA1734}"/>
              </a:ext>
            </a:extLst>
          </p:cNvPr>
          <p:cNvSpPr/>
          <p:nvPr/>
        </p:nvSpPr>
        <p:spPr>
          <a:xfrm>
            <a:off x="352032" y="4431955"/>
            <a:ext cx="1715484" cy="42887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51E3DED0-2041-4286-8CB5-C4422C92ECD4}"/>
              </a:ext>
            </a:extLst>
          </p:cNvPr>
          <p:cNvSpPr/>
          <p:nvPr/>
        </p:nvSpPr>
        <p:spPr>
          <a:xfrm>
            <a:off x="780293" y="3589353"/>
            <a:ext cx="428871" cy="172728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A5273892-3157-441D-B3E0-A26F3E12682A}"/>
              </a:ext>
            </a:extLst>
          </p:cNvPr>
          <p:cNvSpPr/>
          <p:nvPr/>
        </p:nvSpPr>
        <p:spPr>
          <a:xfrm>
            <a:off x="1638034" y="3589353"/>
            <a:ext cx="428871" cy="172728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0495164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맥스풀링 구현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D54541A-8A0B-4E63-943D-82C9FB02A3EA}"/>
              </a:ext>
            </a:extLst>
          </p:cNvPr>
          <p:cNvSpPr txBox="1"/>
          <p:nvPr/>
        </p:nvSpPr>
        <p:spPr>
          <a:xfrm>
            <a:off x="-80786" y="1423351"/>
            <a:ext cx="99181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col = col.transpose(0, 4, 5, 1, 2, 3).reshape(N*out_h*out_w, -1)</a:t>
            </a:r>
          </a:p>
        </p:txBody>
      </p:sp>
      <p:sp>
        <p:nvSpPr>
          <p:cNvPr id="7179" name="TextBox 7178">
            <a:extLst>
              <a:ext uri="{FF2B5EF4-FFF2-40B4-BE49-F238E27FC236}">
                <a16:creationId xmlns:a16="http://schemas.microsoft.com/office/drawing/2014/main" id="{F2D49C15-7279-4C9C-AEDB-0F4537F9FB0F}"/>
              </a:ext>
            </a:extLst>
          </p:cNvPr>
          <p:cNvSpPr txBox="1"/>
          <p:nvPr/>
        </p:nvSpPr>
        <p:spPr>
          <a:xfrm>
            <a:off x="521260" y="959462"/>
            <a:ext cx="2393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1EAACA12-0ED1-49E7-826D-A6229B43A9D0}"/>
              </a:ext>
            </a:extLst>
          </p:cNvPr>
          <p:cNvSpPr txBox="1"/>
          <p:nvPr/>
        </p:nvSpPr>
        <p:spPr>
          <a:xfrm>
            <a:off x="521260" y="1824378"/>
            <a:ext cx="2393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(1,2,2,1,2,2)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99D295C9-17FB-429A-9D5E-13E22972BD78}"/>
              </a:ext>
            </a:extLst>
          </p:cNvPr>
          <p:cNvSpPr/>
          <p:nvPr/>
        </p:nvSpPr>
        <p:spPr>
          <a:xfrm>
            <a:off x="332748" y="4841167"/>
            <a:ext cx="9631650" cy="12882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12FC4B54-5700-49B1-8CA0-9E809BDC15E2}"/>
              </a:ext>
            </a:extLst>
          </p:cNvPr>
          <p:cNvSpPr/>
          <p:nvPr/>
        </p:nvSpPr>
        <p:spPr>
          <a:xfrm>
            <a:off x="424188" y="4926511"/>
            <a:ext cx="4730466" cy="10992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E0C665E7-7D1C-4D6D-97BA-823D6F3301C4}"/>
              </a:ext>
            </a:extLst>
          </p:cNvPr>
          <p:cNvSpPr/>
          <p:nvPr/>
        </p:nvSpPr>
        <p:spPr>
          <a:xfrm>
            <a:off x="5136396" y="4926511"/>
            <a:ext cx="4730466" cy="10992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2070022A-3B7F-4C55-9BE8-F87A4EEBECA6}"/>
              </a:ext>
            </a:extLst>
          </p:cNvPr>
          <p:cNvSpPr/>
          <p:nvPr/>
        </p:nvSpPr>
        <p:spPr>
          <a:xfrm>
            <a:off x="515628" y="5024692"/>
            <a:ext cx="2271549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BF9C6364-33BC-4FEA-8A72-764CCCEF1724}"/>
              </a:ext>
            </a:extLst>
          </p:cNvPr>
          <p:cNvSpPr/>
          <p:nvPr/>
        </p:nvSpPr>
        <p:spPr>
          <a:xfrm>
            <a:off x="2787177" y="5024692"/>
            <a:ext cx="2271549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91A444CE-025D-4BB4-A400-5488EC8E9643}"/>
              </a:ext>
            </a:extLst>
          </p:cNvPr>
          <p:cNvSpPr/>
          <p:nvPr/>
        </p:nvSpPr>
        <p:spPr>
          <a:xfrm>
            <a:off x="593298" y="5088236"/>
            <a:ext cx="2116209" cy="788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1660DC6F-54B4-4085-A3FA-D7F74A5EE553}"/>
              </a:ext>
            </a:extLst>
          </p:cNvPr>
          <p:cNvSpPr/>
          <p:nvPr/>
        </p:nvSpPr>
        <p:spPr>
          <a:xfrm>
            <a:off x="662127" y="5177843"/>
            <a:ext cx="996420" cy="6358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7BE80DB9-144D-46AA-8B70-F954AC8055DC}"/>
              </a:ext>
            </a:extLst>
          </p:cNvPr>
          <p:cNvSpPr/>
          <p:nvPr/>
        </p:nvSpPr>
        <p:spPr>
          <a:xfrm>
            <a:off x="1654964" y="5177843"/>
            <a:ext cx="996420" cy="6358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B5D9D51D-610D-4508-95A6-932E18CE5E83}"/>
              </a:ext>
            </a:extLst>
          </p:cNvPr>
          <p:cNvSpPr/>
          <p:nvPr/>
        </p:nvSpPr>
        <p:spPr>
          <a:xfrm>
            <a:off x="741612" y="5260178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B00F28E3-D893-43F5-98FC-59A1324C04B9}"/>
              </a:ext>
            </a:extLst>
          </p:cNvPr>
          <p:cNvSpPr/>
          <p:nvPr/>
        </p:nvSpPr>
        <p:spPr>
          <a:xfrm>
            <a:off x="1155335" y="5260178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95592A15-7A6C-4748-839B-3BA6FB0E3D9D}"/>
              </a:ext>
            </a:extLst>
          </p:cNvPr>
          <p:cNvSpPr/>
          <p:nvPr/>
        </p:nvSpPr>
        <p:spPr>
          <a:xfrm>
            <a:off x="1737158" y="5257855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B84CE2E8-556A-435D-A24A-F3EC0D5F4AAB}"/>
              </a:ext>
            </a:extLst>
          </p:cNvPr>
          <p:cNvSpPr/>
          <p:nvPr/>
        </p:nvSpPr>
        <p:spPr>
          <a:xfrm>
            <a:off x="2150881" y="5257855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209F4F85-CBFC-4101-B5AC-39A77D1300F1}"/>
              </a:ext>
            </a:extLst>
          </p:cNvPr>
          <p:cNvSpPr/>
          <p:nvPr/>
        </p:nvSpPr>
        <p:spPr>
          <a:xfrm>
            <a:off x="2877447" y="5099437"/>
            <a:ext cx="2116209" cy="788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E78744AD-F844-44C4-AFA4-6B6E3DDED014}"/>
              </a:ext>
            </a:extLst>
          </p:cNvPr>
          <p:cNvSpPr/>
          <p:nvPr/>
        </p:nvSpPr>
        <p:spPr>
          <a:xfrm>
            <a:off x="2946276" y="5189044"/>
            <a:ext cx="996420" cy="6358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F2F6E4BA-57C5-41E7-AB12-FE9703755008}"/>
              </a:ext>
            </a:extLst>
          </p:cNvPr>
          <p:cNvSpPr/>
          <p:nvPr/>
        </p:nvSpPr>
        <p:spPr>
          <a:xfrm>
            <a:off x="3939113" y="5189044"/>
            <a:ext cx="996420" cy="6358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78E15A6B-8451-4664-975F-024ABB400DDB}"/>
              </a:ext>
            </a:extLst>
          </p:cNvPr>
          <p:cNvSpPr/>
          <p:nvPr/>
        </p:nvSpPr>
        <p:spPr>
          <a:xfrm>
            <a:off x="3025761" y="5271379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3E95B5D-C1DE-4A30-B81F-A8B16A15913B}"/>
              </a:ext>
            </a:extLst>
          </p:cNvPr>
          <p:cNvSpPr/>
          <p:nvPr/>
        </p:nvSpPr>
        <p:spPr>
          <a:xfrm>
            <a:off x="3439484" y="5271379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DB0E6E9D-CF1B-49E8-895F-267DA73F41BA}"/>
              </a:ext>
            </a:extLst>
          </p:cNvPr>
          <p:cNvSpPr/>
          <p:nvPr/>
        </p:nvSpPr>
        <p:spPr>
          <a:xfrm>
            <a:off x="4021307" y="5269056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BBDCE351-ED0B-4F8D-9372-840E8002BC93}"/>
              </a:ext>
            </a:extLst>
          </p:cNvPr>
          <p:cNvSpPr/>
          <p:nvPr/>
        </p:nvSpPr>
        <p:spPr>
          <a:xfrm>
            <a:off x="4435030" y="5269056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C5E39F6C-4A38-44C8-8199-DE937D215CB5}"/>
              </a:ext>
            </a:extLst>
          </p:cNvPr>
          <p:cNvSpPr/>
          <p:nvPr/>
        </p:nvSpPr>
        <p:spPr>
          <a:xfrm>
            <a:off x="5232003" y="5023464"/>
            <a:ext cx="2271549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80752B28-D647-4A3E-A2DC-80B9A9857065}"/>
              </a:ext>
            </a:extLst>
          </p:cNvPr>
          <p:cNvSpPr/>
          <p:nvPr/>
        </p:nvSpPr>
        <p:spPr>
          <a:xfrm>
            <a:off x="7503552" y="5023464"/>
            <a:ext cx="2271549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CC8CD359-DDC2-4DC9-A168-CDFFBF90A0A9}"/>
              </a:ext>
            </a:extLst>
          </p:cNvPr>
          <p:cNvSpPr/>
          <p:nvPr/>
        </p:nvSpPr>
        <p:spPr>
          <a:xfrm>
            <a:off x="5309673" y="5087008"/>
            <a:ext cx="2116209" cy="788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3D172F7D-9343-4ADF-8B26-5DC8C1D739E3}"/>
              </a:ext>
            </a:extLst>
          </p:cNvPr>
          <p:cNvSpPr/>
          <p:nvPr/>
        </p:nvSpPr>
        <p:spPr>
          <a:xfrm>
            <a:off x="5378502" y="5176615"/>
            <a:ext cx="996420" cy="6358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CF1B02B4-3166-4AA5-80B7-E5C49262D74B}"/>
              </a:ext>
            </a:extLst>
          </p:cNvPr>
          <p:cNvSpPr/>
          <p:nvPr/>
        </p:nvSpPr>
        <p:spPr>
          <a:xfrm>
            <a:off x="6371339" y="5176615"/>
            <a:ext cx="996420" cy="6358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7706177E-831B-4478-A0B5-1FC53B65238D}"/>
              </a:ext>
            </a:extLst>
          </p:cNvPr>
          <p:cNvSpPr/>
          <p:nvPr/>
        </p:nvSpPr>
        <p:spPr>
          <a:xfrm>
            <a:off x="5457987" y="5258950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2DED6AF3-4136-4345-972F-DF18F1A781D5}"/>
              </a:ext>
            </a:extLst>
          </p:cNvPr>
          <p:cNvSpPr/>
          <p:nvPr/>
        </p:nvSpPr>
        <p:spPr>
          <a:xfrm>
            <a:off x="5871710" y="5258950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C507B344-6A3A-49FF-B6FE-348C3016E5D5}"/>
              </a:ext>
            </a:extLst>
          </p:cNvPr>
          <p:cNvSpPr/>
          <p:nvPr/>
        </p:nvSpPr>
        <p:spPr>
          <a:xfrm>
            <a:off x="6453533" y="5256627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ECAC110A-1874-4ECE-9B4D-80F7DC06DF1C}"/>
              </a:ext>
            </a:extLst>
          </p:cNvPr>
          <p:cNvSpPr/>
          <p:nvPr/>
        </p:nvSpPr>
        <p:spPr>
          <a:xfrm>
            <a:off x="6867256" y="5256627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AAD7ECB4-E43D-4A12-B623-C841D8023C4D}"/>
              </a:ext>
            </a:extLst>
          </p:cNvPr>
          <p:cNvSpPr/>
          <p:nvPr/>
        </p:nvSpPr>
        <p:spPr>
          <a:xfrm>
            <a:off x="7593822" y="5098209"/>
            <a:ext cx="2116209" cy="788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90F52DFE-E3BB-499A-B51E-41DD8919BB9D}"/>
              </a:ext>
            </a:extLst>
          </p:cNvPr>
          <p:cNvSpPr/>
          <p:nvPr/>
        </p:nvSpPr>
        <p:spPr>
          <a:xfrm>
            <a:off x="7662651" y="5187816"/>
            <a:ext cx="996420" cy="6358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786AF1E9-F975-4C94-BD2D-91F7A06D1FB4}"/>
              </a:ext>
            </a:extLst>
          </p:cNvPr>
          <p:cNvSpPr/>
          <p:nvPr/>
        </p:nvSpPr>
        <p:spPr>
          <a:xfrm>
            <a:off x="8655488" y="5187816"/>
            <a:ext cx="996420" cy="6358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6F3B0A9A-1C80-46F4-A20F-4435B640A0BE}"/>
              </a:ext>
            </a:extLst>
          </p:cNvPr>
          <p:cNvSpPr/>
          <p:nvPr/>
        </p:nvSpPr>
        <p:spPr>
          <a:xfrm>
            <a:off x="7742136" y="5270151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70FD35D9-6D9E-41F9-944D-BD723AFF7703}"/>
              </a:ext>
            </a:extLst>
          </p:cNvPr>
          <p:cNvSpPr/>
          <p:nvPr/>
        </p:nvSpPr>
        <p:spPr>
          <a:xfrm>
            <a:off x="8155859" y="5270151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A3E40C47-98B1-4E87-9395-BCE89365D9A5}"/>
              </a:ext>
            </a:extLst>
          </p:cNvPr>
          <p:cNvSpPr/>
          <p:nvPr/>
        </p:nvSpPr>
        <p:spPr>
          <a:xfrm>
            <a:off x="8737682" y="5267828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322C198A-25F9-480A-BE58-285A0FC697E0}"/>
              </a:ext>
            </a:extLst>
          </p:cNvPr>
          <p:cNvSpPr/>
          <p:nvPr/>
        </p:nvSpPr>
        <p:spPr>
          <a:xfrm>
            <a:off x="9151405" y="5267828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4DF268A-5685-458C-9995-9881570D3F7F}"/>
              </a:ext>
            </a:extLst>
          </p:cNvPr>
          <p:cNvSpPr/>
          <p:nvPr/>
        </p:nvSpPr>
        <p:spPr>
          <a:xfrm>
            <a:off x="10062381" y="294304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D142901-73CE-4D22-983C-08E7356A3E78}"/>
              </a:ext>
            </a:extLst>
          </p:cNvPr>
          <p:cNvSpPr/>
          <p:nvPr/>
        </p:nvSpPr>
        <p:spPr>
          <a:xfrm>
            <a:off x="10474725" y="294304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2C0B647-60F3-4C4A-85B4-C2E2EA2F58EC}"/>
              </a:ext>
            </a:extLst>
          </p:cNvPr>
          <p:cNvSpPr/>
          <p:nvPr/>
        </p:nvSpPr>
        <p:spPr>
          <a:xfrm>
            <a:off x="10887069" y="294304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840FCC1-DE12-4AFE-A760-5B58FC52363D}"/>
              </a:ext>
            </a:extLst>
          </p:cNvPr>
          <p:cNvSpPr/>
          <p:nvPr/>
        </p:nvSpPr>
        <p:spPr>
          <a:xfrm>
            <a:off x="11299413" y="294304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186FBE8-053F-4757-A650-A4B4D8CBE8F1}"/>
              </a:ext>
            </a:extLst>
          </p:cNvPr>
          <p:cNvSpPr/>
          <p:nvPr/>
        </p:nvSpPr>
        <p:spPr>
          <a:xfrm>
            <a:off x="10062381" y="333907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A5C9B68-F793-4750-9919-5F3A87439C85}"/>
              </a:ext>
            </a:extLst>
          </p:cNvPr>
          <p:cNvSpPr/>
          <p:nvPr/>
        </p:nvSpPr>
        <p:spPr>
          <a:xfrm>
            <a:off x="10474725" y="333907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6D62C00A-295E-4EFF-BCBB-85C08645C43B}"/>
              </a:ext>
            </a:extLst>
          </p:cNvPr>
          <p:cNvSpPr/>
          <p:nvPr/>
        </p:nvSpPr>
        <p:spPr>
          <a:xfrm>
            <a:off x="10887069" y="333907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F9112C7-0D4F-4D92-BCF6-6AC6D86B874E}"/>
              </a:ext>
            </a:extLst>
          </p:cNvPr>
          <p:cNvSpPr/>
          <p:nvPr/>
        </p:nvSpPr>
        <p:spPr>
          <a:xfrm>
            <a:off x="11299413" y="333907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F7B3B7C-02FD-4500-A340-A22B7C74249E}"/>
              </a:ext>
            </a:extLst>
          </p:cNvPr>
          <p:cNvSpPr/>
          <p:nvPr/>
        </p:nvSpPr>
        <p:spPr>
          <a:xfrm>
            <a:off x="10062381" y="373510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B7F84273-846B-49C8-B47E-3D7CE0695551}"/>
              </a:ext>
            </a:extLst>
          </p:cNvPr>
          <p:cNvSpPr/>
          <p:nvPr/>
        </p:nvSpPr>
        <p:spPr>
          <a:xfrm>
            <a:off x="10474725" y="373510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9CAFCB2-95BF-4FE6-9140-C83F85FF3C55}"/>
              </a:ext>
            </a:extLst>
          </p:cNvPr>
          <p:cNvSpPr/>
          <p:nvPr/>
        </p:nvSpPr>
        <p:spPr>
          <a:xfrm>
            <a:off x="10887069" y="373510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B7C9539F-C684-48B1-9E4B-3D58E0491033}"/>
              </a:ext>
            </a:extLst>
          </p:cNvPr>
          <p:cNvSpPr/>
          <p:nvPr/>
        </p:nvSpPr>
        <p:spPr>
          <a:xfrm>
            <a:off x="11299413" y="373510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F0513E87-710D-4806-A4B2-36CE12602DD6}"/>
              </a:ext>
            </a:extLst>
          </p:cNvPr>
          <p:cNvSpPr/>
          <p:nvPr/>
        </p:nvSpPr>
        <p:spPr>
          <a:xfrm>
            <a:off x="10062381" y="4131127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5DA0C66-A045-443C-8126-DE7D21B4096D}"/>
              </a:ext>
            </a:extLst>
          </p:cNvPr>
          <p:cNvSpPr/>
          <p:nvPr/>
        </p:nvSpPr>
        <p:spPr>
          <a:xfrm>
            <a:off x="10474725" y="4131127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AA6DE68-45BD-4A5A-8B55-CC31F837C169}"/>
              </a:ext>
            </a:extLst>
          </p:cNvPr>
          <p:cNvSpPr/>
          <p:nvPr/>
        </p:nvSpPr>
        <p:spPr>
          <a:xfrm>
            <a:off x="10887069" y="4131127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4946DFA4-E517-4B54-B313-85C97C926866}"/>
              </a:ext>
            </a:extLst>
          </p:cNvPr>
          <p:cNvSpPr/>
          <p:nvPr/>
        </p:nvSpPr>
        <p:spPr>
          <a:xfrm>
            <a:off x="11299413" y="4131127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37DAC3AC-2B5D-40EE-9752-F13476D43B53}"/>
              </a:ext>
            </a:extLst>
          </p:cNvPr>
          <p:cNvSpPr txBox="1"/>
          <p:nvPr/>
        </p:nvSpPr>
        <p:spPr>
          <a:xfrm>
            <a:off x="1338199" y="2503550"/>
            <a:ext cx="2393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E51D04E2-87EA-4820-8677-C1D330D2089F}"/>
              </a:ext>
            </a:extLst>
          </p:cNvPr>
          <p:cNvSpPr txBox="1"/>
          <p:nvPr/>
        </p:nvSpPr>
        <p:spPr>
          <a:xfrm>
            <a:off x="1316238" y="4295302"/>
            <a:ext cx="2393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(1,2,2,1,2,2)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7AEBBD10-83A0-479B-88A7-DC3E467D718A}"/>
              </a:ext>
            </a:extLst>
          </p:cNvPr>
          <p:cNvSpPr txBox="1"/>
          <p:nvPr/>
        </p:nvSpPr>
        <p:spPr>
          <a:xfrm>
            <a:off x="9282658" y="1805437"/>
            <a:ext cx="231666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[[ 5. 13. 18. 19.]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[ 4. 14.  1.  3.]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[ 1.  6.  2.  1.]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[12.  9.  4.  5.]]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6724C954-CDEF-4F88-961D-E8CCA745AD55}"/>
              </a:ext>
            </a:extLst>
          </p:cNvPr>
          <p:cNvSpPr/>
          <p:nvPr/>
        </p:nvSpPr>
        <p:spPr>
          <a:xfrm>
            <a:off x="856369" y="3002824"/>
            <a:ext cx="8970807" cy="11998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3FDDDE5E-C658-4A06-B2A1-05DA2F18F182}"/>
              </a:ext>
            </a:extLst>
          </p:cNvPr>
          <p:cNvSpPr/>
          <p:nvPr/>
        </p:nvSpPr>
        <p:spPr>
          <a:xfrm>
            <a:off x="941535" y="3082312"/>
            <a:ext cx="8794797" cy="10238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96CA859D-D7BF-4F17-83D7-EB33BE9781D8}"/>
              </a:ext>
            </a:extLst>
          </p:cNvPr>
          <p:cNvSpPr/>
          <p:nvPr/>
        </p:nvSpPr>
        <p:spPr>
          <a:xfrm>
            <a:off x="1043707" y="3172152"/>
            <a:ext cx="4303730" cy="85450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03C68A1F-5ABA-495F-9040-A5795840EF80}"/>
              </a:ext>
            </a:extLst>
          </p:cNvPr>
          <p:cNvSpPr/>
          <p:nvPr/>
        </p:nvSpPr>
        <p:spPr>
          <a:xfrm>
            <a:off x="5347436" y="3172152"/>
            <a:ext cx="4303730" cy="85450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95877F39-642A-4300-B1AC-AC0C0345CC4D}"/>
              </a:ext>
            </a:extLst>
          </p:cNvPr>
          <p:cNvSpPr/>
          <p:nvPr/>
        </p:nvSpPr>
        <p:spPr>
          <a:xfrm>
            <a:off x="1155335" y="3261991"/>
            <a:ext cx="2041046" cy="6794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0CFCD2E9-79BB-46F3-A693-572EA6B4B3A7}"/>
              </a:ext>
            </a:extLst>
          </p:cNvPr>
          <p:cNvSpPr/>
          <p:nvPr/>
        </p:nvSpPr>
        <p:spPr>
          <a:xfrm>
            <a:off x="3195571" y="3261991"/>
            <a:ext cx="2041046" cy="6794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F94BCA23-A4BB-4A1C-9A51-C642982F8BB6}"/>
              </a:ext>
            </a:extLst>
          </p:cNvPr>
          <p:cNvSpPr/>
          <p:nvPr/>
        </p:nvSpPr>
        <p:spPr>
          <a:xfrm>
            <a:off x="1234876" y="3347157"/>
            <a:ext cx="944379" cy="526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F1BF84FB-6AA2-4C9E-8F41-345C96DF0F28}"/>
              </a:ext>
            </a:extLst>
          </p:cNvPr>
          <p:cNvSpPr/>
          <p:nvPr/>
        </p:nvSpPr>
        <p:spPr>
          <a:xfrm>
            <a:off x="2175859" y="3347157"/>
            <a:ext cx="944379" cy="526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CE11445A-E038-4948-B303-9C8DF43CE23E}"/>
              </a:ext>
            </a:extLst>
          </p:cNvPr>
          <p:cNvSpPr/>
          <p:nvPr/>
        </p:nvSpPr>
        <p:spPr>
          <a:xfrm>
            <a:off x="1310209" y="3415290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E09F55C2-857D-482D-9DE8-FE7E52887115}"/>
              </a:ext>
            </a:extLst>
          </p:cNvPr>
          <p:cNvSpPr/>
          <p:nvPr/>
        </p:nvSpPr>
        <p:spPr>
          <a:xfrm>
            <a:off x="1702325" y="3415290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25363224-8292-4911-8E3C-EA4C58323CD2}"/>
              </a:ext>
            </a:extLst>
          </p:cNvPr>
          <p:cNvSpPr/>
          <p:nvPr/>
        </p:nvSpPr>
        <p:spPr>
          <a:xfrm>
            <a:off x="2253760" y="3413368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D1128066-248A-4BB4-8FE0-3F14AD98BB7F}"/>
              </a:ext>
            </a:extLst>
          </p:cNvPr>
          <p:cNvSpPr/>
          <p:nvPr/>
        </p:nvSpPr>
        <p:spPr>
          <a:xfrm>
            <a:off x="2645875" y="3413368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AAD22D2B-A4CB-4C90-87CD-62DB105ECABC}"/>
              </a:ext>
            </a:extLst>
          </p:cNvPr>
          <p:cNvSpPr/>
          <p:nvPr/>
        </p:nvSpPr>
        <p:spPr>
          <a:xfrm>
            <a:off x="3255089" y="3345235"/>
            <a:ext cx="944379" cy="526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196AC919-20A1-4203-B8BC-DDFBF454BDF9}"/>
              </a:ext>
            </a:extLst>
          </p:cNvPr>
          <p:cNvSpPr/>
          <p:nvPr/>
        </p:nvSpPr>
        <p:spPr>
          <a:xfrm>
            <a:off x="4196072" y="3345235"/>
            <a:ext cx="944379" cy="526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5AE70093-2175-444E-B4B7-B6F52AFD6701}"/>
              </a:ext>
            </a:extLst>
          </p:cNvPr>
          <p:cNvSpPr/>
          <p:nvPr/>
        </p:nvSpPr>
        <p:spPr>
          <a:xfrm>
            <a:off x="3330423" y="3413368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DAB7D1B3-1AAA-4212-9564-0E1715ED5712}"/>
              </a:ext>
            </a:extLst>
          </p:cNvPr>
          <p:cNvSpPr/>
          <p:nvPr/>
        </p:nvSpPr>
        <p:spPr>
          <a:xfrm>
            <a:off x="3722538" y="3413368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B9807E23-B331-4A15-9E68-D9978984A7BA}"/>
              </a:ext>
            </a:extLst>
          </p:cNvPr>
          <p:cNvSpPr/>
          <p:nvPr/>
        </p:nvSpPr>
        <p:spPr>
          <a:xfrm>
            <a:off x="4273973" y="3411446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B6661AB5-2EE3-4971-9957-2F9EA890DDFC}"/>
              </a:ext>
            </a:extLst>
          </p:cNvPr>
          <p:cNvSpPr/>
          <p:nvPr/>
        </p:nvSpPr>
        <p:spPr>
          <a:xfrm>
            <a:off x="4666088" y="3411446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40D0B79D-C692-4B50-B6BB-73FA8777C3CE}"/>
              </a:ext>
            </a:extLst>
          </p:cNvPr>
          <p:cNvSpPr/>
          <p:nvPr/>
        </p:nvSpPr>
        <p:spPr>
          <a:xfrm>
            <a:off x="5459065" y="3269502"/>
            <a:ext cx="2041046" cy="6794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5E698B3B-2F28-4884-88F6-9AFDF35D329A}"/>
              </a:ext>
            </a:extLst>
          </p:cNvPr>
          <p:cNvSpPr/>
          <p:nvPr/>
        </p:nvSpPr>
        <p:spPr>
          <a:xfrm>
            <a:off x="7499301" y="3269502"/>
            <a:ext cx="2041046" cy="6794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FC015A3F-2477-450B-9D30-C82B7401154A}"/>
              </a:ext>
            </a:extLst>
          </p:cNvPr>
          <p:cNvSpPr/>
          <p:nvPr/>
        </p:nvSpPr>
        <p:spPr>
          <a:xfrm>
            <a:off x="5538606" y="3354668"/>
            <a:ext cx="944379" cy="526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B76453BD-4EE6-490A-9D62-323A7C67C43E}"/>
              </a:ext>
            </a:extLst>
          </p:cNvPr>
          <p:cNvSpPr/>
          <p:nvPr/>
        </p:nvSpPr>
        <p:spPr>
          <a:xfrm>
            <a:off x="6479588" y="3354668"/>
            <a:ext cx="944379" cy="526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C85E26FB-91D9-46C8-9541-612A530C2B1C}"/>
              </a:ext>
            </a:extLst>
          </p:cNvPr>
          <p:cNvSpPr/>
          <p:nvPr/>
        </p:nvSpPr>
        <p:spPr>
          <a:xfrm>
            <a:off x="5613939" y="3422801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E15C0183-09B0-4F69-AADF-26003D4AA442}"/>
              </a:ext>
            </a:extLst>
          </p:cNvPr>
          <p:cNvSpPr/>
          <p:nvPr/>
        </p:nvSpPr>
        <p:spPr>
          <a:xfrm>
            <a:off x="6006055" y="3422801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E34DD592-3C6A-42BB-9191-3D61D6F90643}"/>
              </a:ext>
            </a:extLst>
          </p:cNvPr>
          <p:cNvSpPr/>
          <p:nvPr/>
        </p:nvSpPr>
        <p:spPr>
          <a:xfrm>
            <a:off x="6557490" y="3420879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492F31E3-53F5-49EA-BEFE-703F846CFB46}"/>
              </a:ext>
            </a:extLst>
          </p:cNvPr>
          <p:cNvSpPr/>
          <p:nvPr/>
        </p:nvSpPr>
        <p:spPr>
          <a:xfrm>
            <a:off x="6949605" y="3420879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C151D7D8-4BE0-47A1-8A5A-931100D42C4E}"/>
              </a:ext>
            </a:extLst>
          </p:cNvPr>
          <p:cNvSpPr/>
          <p:nvPr/>
        </p:nvSpPr>
        <p:spPr>
          <a:xfrm>
            <a:off x="7558819" y="3352746"/>
            <a:ext cx="944379" cy="526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D72012E4-B6C4-40C5-8622-2B8A2F695EB0}"/>
              </a:ext>
            </a:extLst>
          </p:cNvPr>
          <p:cNvSpPr/>
          <p:nvPr/>
        </p:nvSpPr>
        <p:spPr>
          <a:xfrm>
            <a:off x="8499801" y="3352746"/>
            <a:ext cx="944379" cy="526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F2453C42-4871-4905-9403-19F9A380C347}"/>
              </a:ext>
            </a:extLst>
          </p:cNvPr>
          <p:cNvSpPr/>
          <p:nvPr/>
        </p:nvSpPr>
        <p:spPr>
          <a:xfrm>
            <a:off x="7634152" y="3420879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106D9723-E7AA-4CB3-AF2F-216ECDC9257C}"/>
              </a:ext>
            </a:extLst>
          </p:cNvPr>
          <p:cNvSpPr/>
          <p:nvPr/>
        </p:nvSpPr>
        <p:spPr>
          <a:xfrm>
            <a:off x="8026268" y="3420879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FCC7FEB5-FFC8-4A59-9121-603CA74A06B2}"/>
              </a:ext>
            </a:extLst>
          </p:cNvPr>
          <p:cNvSpPr/>
          <p:nvPr/>
        </p:nvSpPr>
        <p:spPr>
          <a:xfrm>
            <a:off x="8577703" y="3418956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69CE87C9-4C1D-49CC-AA4D-BE5458EFE02B}"/>
              </a:ext>
            </a:extLst>
          </p:cNvPr>
          <p:cNvSpPr/>
          <p:nvPr/>
        </p:nvSpPr>
        <p:spPr>
          <a:xfrm>
            <a:off x="8969818" y="3418956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92" name="그룹 191">
            <a:extLst>
              <a:ext uri="{FF2B5EF4-FFF2-40B4-BE49-F238E27FC236}">
                <a16:creationId xmlns:a16="http://schemas.microsoft.com/office/drawing/2014/main" id="{DF581917-6B7B-4BA4-A128-6ADC093A0E71}"/>
              </a:ext>
            </a:extLst>
          </p:cNvPr>
          <p:cNvGrpSpPr/>
          <p:nvPr/>
        </p:nvGrpSpPr>
        <p:grpSpPr>
          <a:xfrm>
            <a:off x="-1352629" y="2761037"/>
            <a:ext cx="1715484" cy="1695439"/>
            <a:chOff x="5699127" y="2762432"/>
            <a:chExt cx="1715484" cy="1695439"/>
          </a:xfrm>
        </p:grpSpPr>
        <p:sp>
          <p:nvSpPr>
            <p:cNvPr id="193" name="직사각형 192">
              <a:extLst>
                <a:ext uri="{FF2B5EF4-FFF2-40B4-BE49-F238E27FC236}">
                  <a16:creationId xmlns:a16="http://schemas.microsoft.com/office/drawing/2014/main" id="{A8D45CD3-F98F-48B8-B991-7A013C204DD1}"/>
                </a:ext>
              </a:extLst>
            </p:cNvPr>
            <p:cNvSpPr/>
            <p:nvPr/>
          </p:nvSpPr>
          <p:spPr>
            <a:xfrm>
              <a:off x="5699127" y="2762432"/>
              <a:ext cx="428871" cy="428871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94BFFD44-889C-4CF9-8900-291ACB86B8D2}"/>
                </a:ext>
              </a:extLst>
            </p:cNvPr>
            <p:cNvSpPr/>
            <p:nvPr/>
          </p:nvSpPr>
          <p:spPr>
            <a:xfrm>
              <a:off x="6127998" y="2762432"/>
              <a:ext cx="428871" cy="428871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15E7DBC2-A804-41AB-A94F-9A4CBE386F45}"/>
                </a:ext>
              </a:extLst>
            </p:cNvPr>
            <p:cNvSpPr/>
            <p:nvPr/>
          </p:nvSpPr>
          <p:spPr>
            <a:xfrm>
              <a:off x="6556868" y="2762432"/>
              <a:ext cx="428871" cy="4288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6" name="직사각형 195">
              <a:extLst>
                <a:ext uri="{FF2B5EF4-FFF2-40B4-BE49-F238E27FC236}">
                  <a16:creationId xmlns:a16="http://schemas.microsoft.com/office/drawing/2014/main" id="{F4A4F8FE-0DBD-4049-A5FB-A0AE92306C15}"/>
                </a:ext>
              </a:extLst>
            </p:cNvPr>
            <p:cNvSpPr/>
            <p:nvPr/>
          </p:nvSpPr>
          <p:spPr>
            <a:xfrm>
              <a:off x="6985740" y="2762432"/>
              <a:ext cx="428871" cy="4288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7" name="직사각형 196">
              <a:extLst>
                <a:ext uri="{FF2B5EF4-FFF2-40B4-BE49-F238E27FC236}">
                  <a16:creationId xmlns:a16="http://schemas.microsoft.com/office/drawing/2014/main" id="{8DD3942F-2EA8-407D-A9D1-893A5EE0C3F8}"/>
                </a:ext>
              </a:extLst>
            </p:cNvPr>
            <p:cNvSpPr/>
            <p:nvPr/>
          </p:nvSpPr>
          <p:spPr>
            <a:xfrm>
              <a:off x="5699127" y="3184622"/>
              <a:ext cx="428871" cy="428871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18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8" name="직사각형 197">
              <a:extLst>
                <a:ext uri="{FF2B5EF4-FFF2-40B4-BE49-F238E27FC236}">
                  <a16:creationId xmlns:a16="http://schemas.microsoft.com/office/drawing/2014/main" id="{77C3AD75-5A79-4C4B-A476-495C1B232BD9}"/>
                </a:ext>
              </a:extLst>
            </p:cNvPr>
            <p:cNvSpPr/>
            <p:nvPr/>
          </p:nvSpPr>
          <p:spPr>
            <a:xfrm>
              <a:off x="6127998" y="3184622"/>
              <a:ext cx="428871" cy="428871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19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9" name="직사각형 198">
              <a:extLst>
                <a:ext uri="{FF2B5EF4-FFF2-40B4-BE49-F238E27FC236}">
                  <a16:creationId xmlns:a16="http://schemas.microsoft.com/office/drawing/2014/main" id="{2FCB495D-20FB-4EB1-89F6-0C41A1200C72}"/>
                </a:ext>
              </a:extLst>
            </p:cNvPr>
            <p:cNvSpPr/>
            <p:nvPr/>
          </p:nvSpPr>
          <p:spPr>
            <a:xfrm>
              <a:off x="6556868" y="3184622"/>
              <a:ext cx="428871" cy="4288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0" name="직사각형 199">
              <a:extLst>
                <a:ext uri="{FF2B5EF4-FFF2-40B4-BE49-F238E27FC236}">
                  <a16:creationId xmlns:a16="http://schemas.microsoft.com/office/drawing/2014/main" id="{C2A7A755-C847-41E0-9885-437F11E9F0AB}"/>
                </a:ext>
              </a:extLst>
            </p:cNvPr>
            <p:cNvSpPr/>
            <p:nvPr/>
          </p:nvSpPr>
          <p:spPr>
            <a:xfrm>
              <a:off x="6985740" y="3184622"/>
              <a:ext cx="428871" cy="4288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1" name="직사각형 200">
              <a:extLst>
                <a:ext uri="{FF2B5EF4-FFF2-40B4-BE49-F238E27FC236}">
                  <a16:creationId xmlns:a16="http://schemas.microsoft.com/office/drawing/2014/main" id="{699EF11D-0BDE-4DDB-B276-3205A9E3864E}"/>
                </a:ext>
              </a:extLst>
            </p:cNvPr>
            <p:cNvSpPr/>
            <p:nvPr/>
          </p:nvSpPr>
          <p:spPr>
            <a:xfrm>
              <a:off x="5699127" y="3606811"/>
              <a:ext cx="428871" cy="4288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2" name="직사각형 201">
              <a:extLst>
                <a:ext uri="{FF2B5EF4-FFF2-40B4-BE49-F238E27FC236}">
                  <a16:creationId xmlns:a16="http://schemas.microsoft.com/office/drawing/2014/main" id="{CFBDD82C-B2E5-4A42-B838-94DFC0065B72}"/>
                </a:ext>
              </a:extLst>
            </p:cNvPr>
            <p:cNvSpPr/>
            <p:nvPr/>
          </p:nvSpPr>
          <p:spPr>
            <a:xfrm>
              <a:off x="6127998" y="3606811"/>
              <a:ext cx="428871" cy="4288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F08A8F27-254D-4343-89FC-9928FBD2134B}"/>
                </a:ext>
              </a:extLst>
            </p:cNvPr>
            <p:cNvSpPr/>
            <p:nvPr/>
          </p:nvSpPr>
          <p:spPr>
            <a:xfrm>
              <a:off x="6556868" y="3606811"/>
              <a:ext cx="428871" cy="4288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789EECC1-1CF0-411A-A7F3-98BBA4E692C4}"/>
                </a:ext>
              </a:extLst>
            </p:cNvPr>
            <p:cNvSpPr/>
            <p:nvPr/>
          </p:nvSpPr>
          <p:spPr>
            <a:xfrm>
              <a:off x="6985740" y="3606811"/>
              <a:ext cx="428871" cy="4288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5" name="직사각형 204">
              <a:extLst>
                <a:ext uri="{FF2B5EF4-FFF2-40B4-BE49-F238E27FC236}">
                  <a16:creationId xmlns:a16="http://schemas.microsoft.com/office/drawing/2014/main" id="{0B697243-F245-4AE0-AAC5-D6E74429A237}"/>
                </a:ext>
              </a:extLst>
            </p:cNvPr>
            <p:cNvSpPr/>
            <p:nvPr/>
          </p:nvSpPr>
          <p:spPr>
            <a:xfrm>
              <a:off x="5699127" y="4029000"/>
              <a:ext cx="428871" cy="4288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6" name="직사각형 205">
              <a:extLst>
                <a:ext uri="{FF2B5EF4-FFF2-40B4-BE49-F238E27FC236}">
                  <a16:creationId xmlns:a16="http://schemas.microsoft.com/office/drawing/2014/main" id="{6E60E934-72F1-449B-9A8F-73A7EB1CADD3}"/>
                </a:ext>
              </a:extLst>
            </p:cNvPr>
            <p:cNvSpPr/>
            <p:nvPr/>
          </p:nvSpPr>
          <p:spPr>
            <a:xfrm>
              <a:off x="6127998" y="4029000"/>
              <a:ext cx="428871" cy="4288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7" name="직사각형 206">
              <a:extLst>
                <a:ext uri="{FF2B5EF4-FFF2-40B4-BE49-F238E27FC236}">
                  <a16:creationId xmlns:a16="http://schemas.microsoft.com/office/drawing/2014/main" id="{86D7648A-F46C-4068-9843-2547F8874BC7}"/>
                </a:ext>
              </a:extLst>
            </p:cNvPr>
            <p:cNvSpPr/>
            <p:nvPr/>
          </p:nvSpPr>
          <p:spPr>
            <a:xfrm>
              <a:off x="6556868" y="4029000"/>
              <a:ext cx="428871" cy="4288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8" name="직사각형 207">
              <a:extLst>
                <a:ext uri="{FF2B5EF4-FFF2-40B4-BE49-F238E27FC236}">
                  <a16:creationId xmlns:a16="http://schemas.microsoft.com/office/drawing/2014/main" id="{77427CDD-DF15-4D10-AEC8-9889B2DDB97D}"/>
                </a:ext>
              </a:extLst>
            </p:cNvPr>
            <p:cNvSpPr/>
            <p:nvPr/>
          </p:nvSpPr>
          <p:spPr>
            <a:xfrm>
              <a:off x="6985740" y="4029000"/>
              <a:ext cx="428871" cy="4288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09" name="직사각형 208">
            <a:extLst>
              <a:ext uri="{FF2B5EF4-FFF2-40B4-BE49-F238E27FC236}">
                <a16:creationId xmlns:a16="http://schemas.microsoft.com/office/drawing/2014/main" id="{79A1635A-1908-48A7-A2B2-3500DF1DF7B2}"/>
              </a:ext>
            </a:extLst>
          </p:cNvPr>
          <p:cNvSpPr/>
          <p:nvPr/>
        </p:nvSpPr>
        <p:spPr>
          <a:xfrm>
            <a:off x="-483431" y="3583541"/>
            <a:ext cx="874269" cy="84437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4143600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맥스풀링 구현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AD3C794-50AC-49F6-AAB8-04B4F1F9097F}"/>
              </a:ext>
            </a:extLst>
          </p:cNvPr>
          <p:cNvSpPr txBox="1"/>
          <p:nvPr/>
        </p:nvSpPr>
        <p:spPr>
          <a:xfrm>
            <a:off x="570451" y="1006679"/>
            <a:ext cx="850745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arg_max = np.argmax(col, axis=1)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 = np.max(col, axis=1)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 = out.reshape(N, out_h, out_w, C).transpose(0, 3, 1, 2)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9DB2FC1A-7821-480E-8D0B-FBCB91BEDD82}"/>
              </a:ext>
            </a:extLst>
          </p:cNvPr>
          <p:cNvSpPr/>
          <p:nvPr/>
        </p:nvSpPr>
        <p:spPr>
          <a:xfrm>
            <a:off x="775768" y="2564261"/>
            <a:ext cx="412344" cy="41234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15041EE7-86C5-4AF5-8792-6E787C0B551D}"/>
              </a:ext>
            </a:extLst>
          </p:cNvPr>
          <p:cNvSpPr/>
          <p:nvPr/>
        </p:nvSpPr>
        <p:spPr>
          <a:xfrm>
            <a:off x="1188112" y="2564261"/>
            <a:ext cx="412344" cy="41234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78643BC9-EA3F-47E7-BCDE-5D55ABB9A3C7}"/>
              </a:ext>
            </a:extLst>
          </p:cNvPr>
          <p:cNvSpPr/>
          <p:nvPr/>
        </p:nvSpPr>
        <p:spPr>
          <a:xfrm>
            <a:off x="1600456" y="2564261"/>
            <a:ext cx="412344" cy="41234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3A4D7251-B92A-4BD1-ADD5-2E31D906C3B2}"/>
              </a:ext>
            </a:extLst>
          </p:cNvPr>
          <p:cNvSpPr/>
          <p:nvPr/>
        </p:nvSpPr>
        <p:spPr>
          <a:xfrm>
            <a:off x="2012800" y="2564261"/>
            <a:ext cx="412344" cy="41234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269B533E-23AE-4644-84DD-A3B7377651FE}"/>
              </a:ext>
            </a:extLst>
          </p:cNvPr>
          <p:cNvSpPr/>
          <p:nvPr/>
        </p:nvSpPr>
        <p:spPr>
          <a:xfrm>
            <a:off x="363424" y="2992923"/>
            <a:ext cx="412344" cy="41234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A56EDBCB-8CEA-4F63-A94D-DEC8EFB7EA52}"/>
              </a:ext>
            </a:extLst>
          </p:cNvPr>
          <p:cNvSpPr/>
          <p:nvPr/>
        </p:nvSpPr>
        <p:spPr>
          <a:xfrm>
            <a:off x="363424" y="3388949"/>
            <a:ext cx="412344" cy="41234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FDC42661-C7EA-4D00-AAB9-72A09F9AAA1E}"/>
              </a:ext>
            </a:extLst>
          </p:cNvPr>
          <p:cNvSpPr/>
          <p:nvPr/>
        </p:nvSpPr>
        <p:spPr>
          <a:xfrm>
            <a:off x="363424" y="3784975"/>
            <a:ext cx="412344" cy="41234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4601466D-8FC7-4584-96CB-38C1BB6EBFB8}"/>
              </a:ext>
            </a:extLst>
          </p:cNvPr>
          <p:cNvSpPr/>
          <p:nvPr/>
        </p:nvSpPr>
        <p:spPr>
          <a:xfrm>
            <a:off x="363424" y="4181001"/>
            <a:ext cx="412344" cy="41234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F7C02A66-0EA7-495E-92B4-4964040677C4}"/>
              </a:ext>
            </a:extLst>
          </p:cNvPr>
          <p:cNvSpPr/>
          <p:nvPr/>
        </p:nvSpPr>
        <p:spPr>
          <a:xfrm>
            <a:off x="3329872" y="300924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17CF87E8-2C2D-46AD-AC6C-22A789969B31}"/>
              </a:ext>
            </a:extLst>
          </p:cNvPr>
          <p:cNvSpPr/>
          <p:nvPr/>
        </p:nvSpPr>
        <p:spPr>
          <a:xfrm>
            <a:off x="3742216" y="300924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790FB24D-2A05-49C2-9492-0120833999CE}"/>
              </a:ext>
            </a:extLst>
          </p:cNvPr>
          <p:cNvSpPr/>
          <p:nvPr/>
        </p:nvSpPr>
        <p:spPr>
          <a:xfrm>
            <a:off x="4154560" y="3008512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8FDB3DA3-A3AC-406D-91E8-076BEB743D68}"/>
              </a:ext>
            </a:extLst>
          </p:cNvPr>
          <p:cNvSpPr/>
          <p:nvPr/>
        </p:nvSpPr>
        <p:spPr>
          <a:xfrm>
            <a:off x="4567630" y="3008512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5FB623DE-09AA-4C7E-8697-1DDB0A6C99D8}"/>
              </a:ext>
            </a:extLst>
          </p:cNvPr>
          <p:cNvSpPr txBox="1"/>
          <p:nvPr/>
        </p:nvSpPr>
        <p:spPr>
          <a:xfrm>
            <a:off x="3193115" y="2537412"/>
            <a:ext cx="269085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self.arg_max (4,) </a:t>
            </a:r>
            <a:endParaRPr lang="ko-KR" altLang="en-US" sz="2000"/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AABCC048-F862-4A94-BA45-8B129A6CD2EB}"/>
              </a:ext>
            </a:extLst>
          </p:cNvPr>
          <p:cNvSpPr/>
          <p:nvPr/>
        </p:nvSpPr>
        <p:spPr>
          <a:xfrm>
            <a:off x="3329872" y="4066254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A9A7C85C-F0FB-465C-8A9E-DD2726C240D7}"/>
              </a:ext>
            </a:extLst>
          </p:cNvPr>
          <p:cNvSpPr/>
          <p:nvPr/>
        </p:nvSpPr>
        <p:spPr>
          <a:xfrm>
            <a:off x="3742216" y="4066254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32574199-FF62-4F4B-9C2C-A180EE10738D}"/>
              </a:ext>
            </a:extLst>
          </p:cNvPr>
          <p:cNvSpPr/>
          <p:nvPr/>
        </p:nvSpPr>
        <p:spPr>
          <a:xfrm>
            <a:off x="4154560" y="406552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CB64FD17-E1BE-4248-9069-D7AC02DD7C95}"/>
              </a:ext>
            </a:extLst>
          </p:cNvPr>
          <p:cNvSpPr/>
          <p:nvPr/>
        </p:nvSpPr>
        <p:spPr>
          <a:xfrm>
            <a:off x="4567630" y="406552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836B5EA0-BCCE-470F-B4EB-2E1465BC189E}"/>
              </a:ext>
            </a:extLst>
          </p:cNvPr>
          <p:cNvSpPr txBox="1"/>
          <p:nvPr/>
        </p:nvSpPr>
        <p:spPr>
          <a:xfrm>
            <a:off x="3193115" y="3594425"/>
            <a:ext cx="192288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 (4,) </a:t>
            </a:r>
            <a:endParaRPr lang="ko-KR" altLang="en-US" sz="2000"/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CD67DDEA-EBE0-4454-859C-611FD26F7948}"/>
              </a:ext>
            </a:extLst>
          </p:cNvPr>
          <p:cNvSpPr/>
          <p:nvPr/>
        </p:nvSpPr>
        <p:spPr>
          <a:xfrm>
            <a:off x="5883975" y="3229302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73918818-64C1-4F9C-928D-744C0EBC3B1C}"/>
              </a:ext>
            </a:extLst>
          </p:cNvPr>
          <p:cNvSpPr/>
          <p:nvPr/>
        </p:nvSpPr>
        <p:spPr>
          <a:xfrm>
            <a:off x="6296319" y="3229302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A22969BB-4A16-4AF5-9FD3-F9E18887C4FB}"/>
              </a:ext>
            </a:extLst>
          </p:cNvPr>
          <p:cNvSpPr/>
          <p:nvPr/>
        </p:nvSpPr>
        <p:spPr>
          <a:xfrm>
            <a:off x="5883975" y="3625328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2CA4A886-45E5-4FCD-9325-D852BE3C4C02}"/>
              </a:ext>
            </a:extLst>
          </p:cNvPr>
          <p:cNvSpPr/>
          <p:nvPr/>
        </p:nvSpPr>
        <p:spPr>
          <a:xfrm>
            <a:off x="6296319" y="3625328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64C1E589-C17F-4969-9FE5-0DBE2A6C4AC4}"/>
              </a:ext>
            </a:extLst>
          </p:cNvPr>
          <p:cNvSpPr/>
          <p:nvPr/>
        </p:nvSpPr>
        <p:spPr>
          <a:xfrm>
            <a:off x="5813833" y="3165999"/>
            <a:ext cx="972134" cy="926652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E20C466D-1686-464B-91E2-DF8D93EC046A}"/>
              </a:ext>
            </a:extLst>
          </p:cNvPr>
          <p:cNvSpPr/>
          <p:nvPr/>
        </p:nvSpPr>
        <p:spPr>
          <a:xfrm>
            <a:off x="5736529" y="3111221"/>
            <a:ext cx="1108161" cy="1049866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FA4700F-809D-41E2-803C-EC634AEA5C4C}"/>
              </a:ext>
            </a:extLst>
          </p:cNvPr>
          <p:cNvSpPr txBox="1"/>
          <p:nvPr/>
        </p:nvSpPr>
        <p:spPr>
          <a:xfrm>
            <a:off x="5461016" y="4210667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화살표: 오른쪽 57">
            <a:extLst>
              <a:ext uri="{FF2B5EF4-FFF2-40B4-BE49-F238E27FC236}">
                <a16:creationId xmlns:a16="http://schemas.microsoft.com/office/drawing/2014/main" id="{8E6B0DA5-9DB5-4789-8D4C-23AB26A6BDB2}"/>
              </a:ext>
            </a:extLst>
          </p:cNvPr>
          <p:cNvSpPr/>
          <p:nvPr/>
        </p:nvSpPr>
        <p:spPr>
          <a:xfrm flipH="1">
            <a:off x="7109071" y="3372631"/>
            <a:ext cx="428871" cy="379708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882062-17AC-4A30-9805-36143467B70D}"/>
              </a:ext>
            </a:extLst>
          </p:cNvPr>
          <p:cNvSpPr txBox="1"/>
          <p:nvPr/>
        </p:nvSpPr>
        <p:spPr>
          <a:xfrm>
            <a:off x="1055179" y="456070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9136FD39-076D-4555-9C7A-B8ED3C5789DF}"/>
              </a:ext>
            </a:extLst>
          </p:cNvPr>
          <p:cNvSpPr txBox="1"/>
          <p:nvPr/>
        </p:nvSpPr>
        <p:spPr>
          <a:xfrm>
            <a:off x="8322362" y="2272198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self.x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C3CE8EE4-2A05-4AB9-A49B-92DF6BAE1C81}"/>
              </a:ext>
            </a:extLst>
          </p:cNvPr>
          <p:cNvSpPr txBox="1"/>
          <p:nvPr/>
        </p:nvSpPr>
        <p:spPr>
          <a:xfrm>
            <a:off x="6179404" y="2692108"/>
            <a:ext cx="192288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200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420403A2-D80F-4566-AB52-B8811728E254}"/>
              </a:ext>
            </a:extLst>
          </p:cNvPr>
          <p:cNvSpPr txBox="1"/>
          <p:nvPr/>
        </p:nvSpPr>
        <p:spPr>
          <a:xfrm>
            <a:off x="7979648" y="4378738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(1,1,4,4)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77597A48-542F-4CBE-94B0-BE73D967128D}"/>
              </a:ext>
            </a:extLst>
          </p:cNvPr>
          <p:cNvSpPr/>
          <p:nvPr/>
        </p:nvSpPr>
        <p:spPr>
          <a:xfrm>
            <a:off x="749654" y="299292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F15963A0-2142-40D5-B53C-348DCE5864F2}"/>
              </a:ext>
            </a:extLst>
          </p:cNvPr>
          <p:cNvSpPr/>
          <p:nvPr/>
        </p:nvSpPr>
        <p:spPr>
          <a:xfrm>
            <a:off x="1161998" y="299292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19051AE5-084F-4B3B-8E98-86609721C47B}"/>
              </a:ext>
            </a:extLst>
          </p:cNvPr>
          <p:cNvSpPr/>
          <p:nvPr/>
        </p:nvSpPr>
        <p:spPr>
          <a:xfrm>
            <a:off x="1574342" y="299292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36EEA4DD-5773-4189-9A37-E23BF0944567}"/>
              </a:ext>
            </a:extLst>
          </p:cNvPr>
          <p:cNvSpPr/>
          <p:nvPr/>
        </p:nvSpPr>
        <p:spPr>
          <a:xfrm>
            <a:off x="1986686" y="2992923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BA31E70A-E24B-4B9B-9E5F-ACE4AB364E4B}"/>
              </a:ext>
            </a:extLst>
          </p:cNvPr>
          <p:cNvSpPr/>
          <p:nvPr/>
        </p:nvSpPr>
        <p:spPr>
          <a:xfrm>
            <a:off x="749654" y="338894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3EF277A2-1718-4774-ACE7-BBBD76FCBD7A}"/>
              </a:ext>
            </a:extLst>
          </p:cNvPr>
          <p:cNvSpPr/>
          <p:nvPr/>
        </p:nvSpPr>
        <p:spPr>
          <a:xfrm>
            <a:off x="1161998" y="3388949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AA5BAFF4-B083-4E9C-97B3-A8DB199F9B94}"/>
              </a:ext>
            </a:extLst>
          </p:cNvPr>
          <p:cNvSpPr/>
          <p:nvPr/>
        </p:nvSpPr>
        <p:spPr>
          <a:xfrm>
            <a:off x="1574342" y="338894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1079ADC1-2BD7-4AA5-9C79-1D2477FBF39F}"/>
              </a:ext>
            </a:extLst>
          </p:cNvPr>
          <p:cNvSpPr/>
          <p:nvPr/>
        </p:nvSpPr>
        <p:spPr>
          <a:xfrm>
            <a:off x="1986686" y="338894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921657DF-E762-4561-B7B1-B8C00EC86AA2}"/>
              </a:ext>
            </a:extLst>
          </p:cNvPr>
          <p:cNvSpPr/>
          <p:nvPr/>
        </p:nvSpPr>
        <p:spPr>
          <a:xfrm>
            <a:off x="749654" y="378497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3E0A5FD6-4DC1-4383-8612-FFA029F5DF97}"/>
              </a:ext>
            </a:extLst>
          </p:cNvPr>
          <p:cNvSpPr/>
          <p:nvPr/>
        </p:nvSpPr>
        <p:spPr>
          <a:xfrm>
            <a:off x="1161998" y="3784975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D2A87795-0BAC-4204-945C-9CCE003BBFA9}"/>
              </a:ext>
            </a:extLst>
          </p:cNvPr>
          <p:cNvSpPr/>
          <p:nvPr/>
        </p:nvSpPr>
        <p:spPr>
          <a:xfrm>
            <a:off x="1574342" y="378497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6591BA94-C42D-46BD-B564-1AB01AB4E392}"/>
              </a:ext>
            </a:extLst>
          </p:cNvPr>
          <p:cNvSpPr/>
          <p:nvPr/>
        </p:nvSpPr>
        <p:spPr>
          <a:xfrm>
            <a:off x="1986686" y="378497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24E6940B-2DBB-444E-B694-356A4C99E078}"/>
              </a:ext>
            </a:extLst>
          </p:cNvPr>
          <p:cNvSpPr/>
          <p:nvPr/>
        </p:nvSpPr>
        <p:spPr>
          <a:xfrm>
            <a:off x="749654" y="4181001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43892B21-858C-4449-8A25-008D237E02F8}"/>
              </a:ext>
            </a:extLst>
          </p:cNvPr>
          <p:cNvSpPr/>
          <p:nvPr/>
        </p:nvSpPr>
        <p:spPr>
          <a:xfrm>
            <a:off x="1161998" y="418100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5A004A07-2A6F-4D35-A5A1-400F3A336B0F}"/>
              </a:ext>
            </a:extLst>
          </p:cNvPr>
          <p:cNvSpPr/>
          <p:nvPr/>
        </p:nvSpPr>
        <p:spPr>
          <a:xfrm>
            <a:off x="1574342" y="418100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95B873F5-C491-48BB-9B92-AB48256C34E6}"/>
              </a:ext>
            </a:extLst>
          </p:cNvPr>
          <p:cNvSpPr/>
          <p:nvPr/>
        </p:nvSpPr>
        <p:spPr>
          <a:xfrm>
            <a:off x="1986686" y="418100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DDF14ADF-7A0D-4E07-A787-FB415F70D106}"/>
              </a:ext>
            </a:extLst>
          </p:cNvPr>
          <p:cNvSpPr/>
          <p:nvPr/>
        </p:nvSpPr>
        <p:spPr>
          <a:xfrm>
            <a:off x="7938126" y="2714765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B7757382-E875-4B6D-B959-BA083922F360}"/>
              </a:ext>
            </a:extLst>
          </p:cNvPr>
          <p:cNvSpPr/>
          <p:nvPr/>
        </p:nvSpPr>
        <p:spPr>
          <a:xfrm>
            <a:off x="8366997" y="2714765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3C0EA240-7711-4F70-8CA7-D673960E7014}"/>
              </a:ext>
            </a:extLst>
          </p:cNvPr>
          <p:cNvSpPr/>
          <p:nvPr/>
        </p:nvSpPr>
        <p:spPr>
          <a:xfrm>
            <a:off x="8795867" y="2714765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3B155B75-5711-4E81-A1B4-7B578854688C}"/>
              </a:ext>
            </a:extLst>
          </p:cNvPr>
          <p:cNvSpPr/>
          <p:nvPr/>
        </p:nvSpPr>
        <p:spPr>
          <a:xfrm>
            <a:off x="9224739" y="2714765"/>
            <a:ext cx="428871" cy="4288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E4FEF041-0DF3-4541-AAFD-34844CB6E3E5}"/>
              </a:ext>
            </a:extLst>
          </p:cNvPr>
          <p:cNvSpPr/>
          <p:nvPr/>
        </p:nvSpPr>
        <p:spPr>
          <a:xfrm>
            <a:off x="7938126" y="3136955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D9C2126B-1CE5-4948-B99F-534715E6E041}"/>
              </a:ext>
            </a:extLst>
          </p:cNvPr>
          <p:cNvSpPr/>
          <p:nvPr/>
        </p:nvSpPr>
        <p:spPr>
          <a:xfrm>
            <a:off x="8366997" y="3136955"/>
            <a:ext cx="428871" cy="4288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7522AF02-88AF-480D-B8A8-F0C45ED9F436}"/>
              </a:ext>
            </a:extLst>
          </p:cNvPr>
          <p:cNvSpPr/>
          <p:nvPr/>
        </p:nvSpPr>
        <p:spPr>
          <a:xfrm>
            <a:off x="8795867" y="3136955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224CCAC5-E6EE-49BE-9CC7-BDCC958B54A5}"/>
              </a:ext>
            </a:extLst>
          </p:cNvPr>
          <p:cNvSpPr/>
          <p:nvPr/>
        </p:nvSpPr>
        <p:spPr>
          <a:xfrm>
            <a:off x="9224739" y="3136955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488C4A5A-A93E-4551-AF30-9D8D18920A4B}"/>
              </a:ext>
            </a:extLst>
          </p:cNvPr>
          <p:cNvSpPr/>
          <p:nvPr/>
        </p:nvSpPr>
        <p:spPr>
          <a:xfrm>
            <a:off x="7938126" y="3559144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B7950A11-1301-4A0C-BCDE-4F2CFAE757D0}"/>
              </a:ext>
            </a:extLst>
          </p:cNvPr>
          <p:cNvSpPr/>
          <p:nvPr/>
        </p:nvSpPr>
        <p:spPr>
          <a:xfrm>
            <a:off x="8366997" y="3559144"/>
            <a:ext cx="428871" cy="4288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4D8A77F6-7D4C-4256-BDAC-7DB246A14E00}"/>
              </a:ext>
            </a:extLst>
          </p:cNvPr>
          <p:cNvSpPr/>
          <p:nvPr/>
        </p:nvSpPr>
        <p:spPr>
          <a:xfrm>
            <a:off x="8795867" y="3559144"/>
            <a:ext cx="428871" cy="4288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0E07B102-D060-4001-A616-6F01C8D6F76B}"/>
              </a:ext>
            </a:extLst>
          </p:cNvPr>
          <p:cNvSpPr/>
          <p:nvPr/>
        </p:nvSpPr>
        <p:spPr>
          <a:xfrm>
            <a:off x="9224739" y="3559144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1BA59FE4-AAD9-4B45-84D4-13B8A8316E49}"/>
              </a:ext>
            </a:extLst>
          </p:cNvPr>
          <p:cNvSpPr/>
          <p:nvPr/>
        </p:nvSpPr>
        <p:spPr>
          <a:xfrm>
            <a:off x="7938126" y="3981333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E6EF14EC-AFF6-4DDF-B847-1806942DE947}"/>
              </a:ext>
            </a:extLst>
          </p:cNvPr>
          <p:cNvSpPr/>
          <p:nvPr/>
        </p:nvSpPr>
        <p:spPr>
          <a:xfrm>
            <a:off x="8366997" y="3981333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FDF097F3-7BF7-498D-B8B4-B0E2F9EF8D97}"/>
              </a:ext>
            </a:extLst>
          </p:cNvPr>
          <p:cNvSpPr/>
          <p:nvPr/>
        </p:nvSpPr>
        <p:spPr>
          <a:xfrm>
            <a:off x="8795867" y="3981333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5189CF60-5BB9-4E35-8922-15BD55A69827}"/>
              </a:ext>
            </a:extLst>
          </p:cNvPr>
          <p:cNvSpPr/>
          <p:nvPr/>
        </p:nvSpPr>
        <p:spPr>
          <a:xfrm>
            <a:off x="9224739" y="3981333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76111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2.5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다층 퍼셉트론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XOR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게이트 구현하기 </a:t>
            </a:r>
          </a:p>
        </p:txBody>
      </p:sp>
      <p:sp>
        <p:nvSpPr>
          <p:cNvPr id="72" name="순서도: 지연 71">
            <a:extLst>
              <a:ext uri="{FF2B5EF4-FFF2-40B4-BE49-F238E27FC236}">
                <a16:creationId xmlns:a16="http://schemas.microsoft.com/office/drawing/2014/main" id="{F97C96D9-9DC5-4FDB-BC00-9E38795118FF}"/>
              </a:ext>
            </a:extLst>
          </p:cNvPr>
          <p:cNvSpPr/>
          <p:nvPr/>
        </p:nvSpPr>
        <p:spPr>
          <a:xfrm>
            <a:off x="7919632" y="1287254"/>
            <a:ext cx="465615" cy="401637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C29CA36E-CB2F-46D5-BC11-15B1FD477D83}"/>
              </a:ext>
            </a:extLst>
          </p:cNvPr>
          <p:cNvSpPr/>
          <p:nvPr/>
        </p:nvSpPr>
        <p:spPr>
          <a:xfrm>
            <a:off x="8392113" y="1430840"/>
            <a:ext cx="95669" cy="956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FEEC3372-B9CE-4E51-A3E2-F32C6CB044C6}"/>
              </a:ext>
            </a:extLst>
          </p:cNvPr>
          <p:cNvCxnSpPr>
            <a:cxnSpLocks/>
          </p:cNvCxnSpPr>
          <p:nvPr/>
        </p:nvCxnSpPr>
        <p:spPr>
          <a:xfrm>
            <a:off x="7127754" y="1386742"/>
            <a:ext cx="79187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E5DE93FB-5368-4B5D-BF27-F79091752442}"/>
              </a:ext>
            </a:extLst>
          </p:cNvPr>
          <p:cNvCxnSpPr/>
          <p:nvPr/>
        </p:nvCxnSpPr>
        <p:spPr>
          <a:xfrm>
            <a:off x="7625117" y="1587751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28F53FD2-03DA-4D00-9AE9-B24C84F92A0D}"/>
              </a:ext>
            </a:extLst>
          </p:cNvPr>
          <p:cNvCxnSpPr>
            <a:cxnSpLocks/>
            <a:endCxn id="82" idx="1"/>
          </p:cNvCxnSpPr>
          <p:nvPr/>
        </p:nvCxnSpPr>
        <p:spPr>
          <a:xfrm>
            <a:off x="8482089" y="1485831"/>
            <a:ext cx="687213" cy="3954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BCA45999-BFC8-4B77-8425-21BDD65184CD}"/>
              </a:ext>
            </a:extLst>
          </p:cNvPr>
          <p:cNvCxnSpPr/>
          <p:nvPr/>
        </p:nvCxnSpPr>
        <p:spPr>
          <a:xfrm>
            <a:off x="7688143" y="2195553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1A599378-BE12-40E3-81CA-8FB377447B6C}"/>
              </a:ext>
            </a:extLst>
          </p:cNvPr>
          <p:cNvCxnSpPr>
            <a:cxnSpLocks/>
          </p:cNvCxnSpPr>
          <p:nvPr/>
        </p:nvCxnSpPr>
        <p:spPr>
          <a:xfrm>
            <a:off x="7127754" y="2396562"/>
            <a:ext cx="85490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B10B8690-1F9C-49C0-BECC-E77A371A5D1E}"/>
              </a:ext>
            </a:extLst>
          </p:cNvPr>
          <p:cNvCxnSpPr>
            <a:cxnSpLocks/>
            <a:stCxn id="80" idx="1"/>
            <a:endCxn id="82" idx="1"/>
          </p:cNvCxnSpPr>
          <p:nvPr/>
        </p:nvCxnSpPr>
        <p:spPr>
          <a:xfrm flipV="1">
            <a:off x="8420734" y="1881281"/>
            <a:ext cx="748568" cy="4133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순서도: 저장 데이터 79">
            <a:extLst>
              <a:ext uri="{FF2B5EF4-FFF2-40B4-BE49-F238E27FC236}">
                <a16:creationId xmlns:a16="http://schemas.microsoft.com/office/drawing/2014/main" id="{AE8B1706-FD08-469E-BCAF-8175AAE36B99}"/>
              </a:ext>
            </a:extLst>
          </p:cNvPr>
          <p:cNvSpPr/>
          <p:nvPr/>
        </p:nvSpPr>
        <p:spPr>
          <a:xfrm rot="10800000">
            <a:off x="7896232" y="2082098"/>
            <a:ext cx="524502" cy="425087"/>
          </a:xfrm>
          <a:prstGeom prst="flowChartOnlineStorag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41E8216-336D-4335-9A57-85B9D35D5DB2}"/>
              </a:ext>
            </a:extLst>
          </p:cNvPr>
          <p:cNvSpPr txBox="1"/>
          <p:nvPr/>
        </p:nvSpPr>
        <p:spPr>
          <a:xfrm>
            <a:off x="7957586" y="2518863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OR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순서도: 지연 81">
            <a:extLst>
              <a:ext uri="{FF2B5EF4-FFF2-40B4-BE49-F238E27FC236}">
                <a16:creationId xmlns:a16="http://schemas.microsoft.com/office/drawing/2014/main" id="{C136DB07-C4A1-4242-A48A-8EF82C3B7C6E}"/>
              </a:ext>
            </a:extLst>
          </p:cNvPr>
          <p:cNvSpPr/>
          <p:nvPr/>
        </p:nvSpPr>
        <p:spPr>
          <a:xfrm>
            <a:off x="9169302" y="1680462"/>
            <a:ext cx="465615" cy="401637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5" name="직선 연결선 84">
            <a:extLst>
              <a:ext uri="{FF2B5EF4-FFF2-40B4-BE49-F238E27FC236}">
                <a16:creationId xmlns:a16="http://schemas.microsoft.com/office/drawing/2014/main" id="{A21E9995-DA2A-4AB8-B389-BA03853AFA8E}"/>
              </a:ext>
            </a:extLst>
          </p:cNvPr>
          <p:cNvCxnSpPr/>
          <p:nvPr/>
        </p:nvCxnSpPr>
        <p:spPr>
          <a:xfrm>
            <a:off x="9634917" y="1881280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7DEC2C2B-FE18-4107-A8C0-CD320E955419}"/>
                  </a:ext>
                </a:extLst>
              </p:cNvPr>
              <p:cNvSpPr/>
              <p:nvPr/>
            </p:nvSpPr>
            <p:spPr>
              <a:xfrm>
                <a:off x="6740983" y="1008959"/>
                <a:ext cx="561276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7DEC2C2B-FE18-4107-A8C0-CD320E9554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0983" y="1008959"/>
                <a:ext cx="561276" cy="491776"/>
              </a:xfrm>
              <a:prstGeom prst="rect">
                <a:avLst/>
              </a:prstGeom>
              <a:blipFill>
                <a:blip r:embed="rId3"/>
                <a:stretch>
                  <a:fillRect l="-4348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F1654DB2-8F7D-4F51-8871-F29ED730AC8E}"/>
                  </a:ext>
                </a:extLst>
              </p:cNvPr>
              <p:cNvSpPr/>
              <p:nvPr/>
            </p:nvSpPr>
            <p:spPr>
              <a:xfrm>
                <a:off x="6740983" y="2150674"/>
                <a:ext cx="524504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F1654DB2-8F7D-4F51-8871-F29ED730AC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0983" y="2150674"/>
                <a:ext cx="524504" cy="491776"/>
              </a:xfrm>
              <a:prstGeom prst="rect">
                <a:avLst/>
              </a:prstGeom>
              <a:blipFill>
                <a:blip r:embed="rId4"/>
                <a:stretch>
                  <a:fillRect l="-9302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8" name="타원 87">
            <a:extLst>
              <a:ext uri="{FF2B5EF4-FFF2-40B4-BE49-F238E27FC236}">
                <a16:creationId xmlns:a16="http://schemas.microsoft.com/office/drawing/2014/main" id="{8451D967-AFCC-4CEC-9A95-3022C8FC0AD2}"/>
              </a:ext>
            </a:extLst>
          </p:cNvPr>
          <p:cNvSpPr/>
          <p:nvPr/>
        </p:nvSpPr>
        <p:spPr>
          <a:xfrm>
            <a:off x="7478381" y="2396562"/>
            <a:ext cx="95669" cy="95669"/>
          </a:xfrm>
          <a:prstGeom prst="ellipse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타원 88">
            <a:extLst>
              <a:ext uri="{FF2B5EF4-FFF2-40B4-BE49-F238E27FC236}">
                <a16:creationId xmlns:a16="http://schemas.microsoft.com/office/drawing/2014/main" id="{64A73DB1-8285-4FFD-87DF-E6548E67B4DF}"/>
              </a:ext>
            </a:extLst>
          </p:cNvPr>
          <p:cNvSpPr/>
          <p:nvPr/>
        </p:nvSpPr>
        <p:spPr>
          <a:xfrm>
            <a:off x="7341592" y="1294083"/>
            <a:ext cx="95669" cy="95669"/>
          </a:xfrm>
          <a:prstGeom prst="ellipse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타원 89">
            <a:extLst>
              <a:ext uri="{FF2B5EF4-FFF2-40B4-BE49-F238E27FC236}">
                <a16:creationId xmlns:a16="http://schemas.microsoft.com/office/drawing/2014/main" id="{30C6A296-A301-437B-B563-FFF82549A900}"/>
              </a:ext>
            </a:extLst>
          </p:cNvPr>
          <p:cNvSpPr/>
          <p:nvPr/>
        </p:nvSpPr>
        <p:spPr>
          <a:xfrm>
            <a:off x="7686154" y="2146945"/>
            <a:ext cx="95669" cy="95669"/>
          </a:xfrm>
          <a:prstGeom prst="ellipse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060637B7-273A-4E6D-96B2-C349B40B7423}"/>
              </a:ext>
            </a:extLst>
          </p:cNvPr>
          <p:cNvSpPr/>
          <p:nvPr/>
        </p:nvSpPr>
        <p:spPr>
          <a:xfrm>
            <a:off x="7629845" y="1541530"/>
            <a:ext cx="95669" cy="95669"/>
          </a:xfrm>
          <a:prstGeom prst="ellipse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EF474C4A-B629-4D88-9A78-FAA917606119}"/>
              </a:ext>
            </a:extLst>
          </p:cNvPr>
          <p:cNvCxnSpPr>
            <a:cxnSpLocks/>
            <a:stCxn id="89" idx="4"/>
            <a:endCxn id="90" idx="2"/>
          </p:cNvCxnSpPr>
          <p:nvPr/>
        </p:nvCxnSpPr>
        <p:spPr>
          <a:xfrm rot="16200000" flipH="1">
            <a:off x="7135276" y="1643902"/>
            <a:ext cx="805028" cy="296727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연결선: 꺾임 93">
            <a:extLst>
              <a:ext uri="{FF2B5EF4-FFF2-40B4-BE49-F238E27FC236}">
                <a16:creationId xmlns:a16="http://schemas.microsoft.com/office/drawing/2014/main" id="{95AC0E0D-0AD3-42C8-ACE6-7BBF9337533E}"/>
              </a:ext>
            </a:extLst>
          </p:cNvPr>
          <p:cNvCxnSpPr>
            <a:cxnSpLocks/>
            <a:stCxn id="88" idx="0"/>
            <a:endCxn id="91" idx="2"/>
          </p:cNvCxnSpPr>
          <p:nvPr/>
        </p:nvCxnSpPr>
        <p:spPr>
          <a:xfrm rot="5400000" flipH="1" flipV="1">
            <a:off x="7174432" y="1941150"/>
            <a:ext cx="807197" cy="103629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5C6FD19C-368A-4D7F-8B75-66C299ACB313}"/>
              </a:ext>
            </a:extLst>
          </p:cNvPr>
          <p:cNvSpPr txBox="1"/>
          <p:nvPr/>
        </p:nvSpPr>
        <p:spPr>
          <a:xfrm>
            <a:off x="314150" y="1396844"/>
            <a:ext cx="6136616" cy="4247317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from and_gate import AND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from or_gate import OR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from nand_gate import NAND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def XOR(x1, x2):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s1 = NAND(x1, x2)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s2 = OR(x1, x2)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y = AND(s1, s2)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return y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if __name__ == '__main__':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for xs in [(0, 0), (0, 1), (1, 0), (1, 1)]: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y = XOR(xs[0], xs[1])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print(str(xs) + " -&gt; " + str(y))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FBDB26DE-F76D-4D4A-BDA8-C4E17449180E}"/>
              </a:ext>
            </a:extLst>
          </p:cNvPr>
          <p:cNvSpPr/>
          <p:nvPr/>
        </p:nvSpPr>
        <p:spPr>
          <a:xfrm>
            <a:off x="6743307" y="4008449"/>
            <a:ext cx="479001" cy="479001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46E7E8A2-EF8E-479A-B71E-D6C9FF54DCA3}"/>
              </a:ext>
            </a:extLst>
          </p:cNvPr>
          <p:cNvSpPr/>
          <p:nvPr/>
        </p:nvSpPr>
        <p:spPr>
          <a:xfrm>
            <a:off x="6743306" y="5018778"/>
            <a:ext cx="479001" cy="479001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A4224056-5C73-4FCD-84CC-AEE061216DF9}"/>
              </a:ext>
            </a:extLst>
          </p:cNvPr>
          <p:cNvCxnSpPr>
            <a:cxnSpLocks/>
            <a:stCxn id="83" idx="6"/>
            <a:endCxn id="53" idx="2"/>
          </p:cNvCxnSpPr>
          <p:nvPr/>
        </p:nvCxnSpPr>
        <p:spPr>
          <a:xfrm flipV="1">
            <a:off x="7222308" y="4247949"/>
            <a:ext cx="74419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8FFBDD34-1696-4479-BA9A-1F5FB5ECA83E}"/>
              </a:ext>
            </a:extLst>
          </p:cNvPr>
          <p:cNvCxnSpPr>
            <a:cxnSpLocks/>
            <a:stCxn id="84" idx="6"/>
            <a:endCxn id="53" idx="2"/>
          </p:cNvCxnSpPr>
          <p:nvPr/>
        </p:nvCxnSpPr>
        <p:spPr>
          <a:xfrm flipV="1">
            <a:off x="7222307" y="4247949"/>
            <a:ext cx="744200" cy="10103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3166BC41-81D7-4814-BD01-EDCC1E3E0523}"/>
                  </a:ext>
                </a:extLst>
              </p:cNvPr>
              <p:cNvSpPr txBox="1"/>
              <p:nvPr/>
            </p:nvSpPr>
            <p:spPr>
              <a:xfrm>
                <a:off x="6828174" y="4084927"/>
                <a:ext cx="34983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3166BC41-81D7-4814-BD01-EDCC1E3E05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8174" y="4084927"/>
                <a:ext cx="349839" cy="276999"/>
              </a:xfrm>
              <a:prstGeom prst="rect">
                <a:avLst/>
              </a:prstGeom>
              <a:blipFill>
                <a:blip r:embed="rId5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F7F70A8C-8F83-4391-B4D4-E2E8A73644B1}"/>
                  </a:ext>
                </a:extLst>
              </p:cNvPr>
              <p:cNvSpPr txBox="1"/>
              <p:nvPr/>
            </p:nvSpPr>
            <p:spPr>
              <a:xfrm>
                <a:off x="6825621" y="5125775"/>
                <a:ext cx="35516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F7F70A8C-8F83-4391-B4D4-E2E8A73644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5621" y="5125775"/>
                <a:ext cx="355162" cy="276999"/>
              </a:xfrm>
              <a:prstGeom prst="rect">
                <a:avLst/>
              </a:prstGeom>
              <a:blipFill>
                <a:blip r:embed="rId6"/>
                <a:stretch>
                  <a:fillRect b="-1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9E263541-FC00-4DC5-91FB-D2F93962EF87}"/>
                  </a:ext>
                </a:extLst>
              </p:cNvPr>
              <p:cNvSpPr txBox="1"/>
              <p:nvPr/>
            </p:nvSpPr>
            <p:spPr>
              <a:xfrm>
                <a:off x="10400101" y="4544651"/>
                <a:ext cx="26045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9E263541-FC00-4DC5-91FB-D2F93962EF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00101" y="4544651"/>
                <a:ext cx="260456" cy="276999"/>
              </a:xfrm>
              <a:prstGeom prst="rect">
                <a:avLst/>
              </a:prstGeom>
              <a:blipFill>
                <a:blip r:embed="rId7"/>
                <a:stretch>
                  <a:fillRect l="-9302" r="-4651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AB7A97BC-2345-4973-9A5F-8DDC5DF25657}"/>
              </a:ext>
            </a:extLst>
          </p:cNvPr>
          <p:cNvCxnSpPr>
            <a:cxnSpLocks/>
            <a:stCxn id="65" idx="6"/>
            <a:endCxn id="99" idx="2"/>
          </p:cNvCxnSpPr>
          <p:nvPr/>
        </p:nvCxnSpPr>
        <p:spPr>
          <a:xfrm flipV="1">
            <a:off x="8640784" y="4726950"/>
            <a:ext cx="517453" cy="4946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8EFDD88C-AF17-4CC1-B4CE-A1646C6173DC}"/>
              </a:ext>
            </a:extLst>
          </p:cNvPr>
          <p:cNvCxnSpPr>
            <a:cxnSpLocks/>
            <a:stCxn id="53" idx="6"/>
            <a:endCxn id="99" idx="2"/>
          </p:cNvCxnSpPr>
          <p:nvPr/>
        </p:nvCxnSpPr>
        <p:spPr>
          <a:xfrm>
            <a:off x="8559912" y="4247949"/>
            <a:ext cx="598325" cy="4790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6CB8D6C1-A673-4430-89A7-ACA8BBDE830A}"/>
              </a:ext>
            </a:extLst>
          </p:cNvPr>
          <p:cNvCxnSpPr>
            <a:cxnSpLocks/>
            <a:stCxn id="99" idx="6"/>
          </p:cNvCxnSpPr>
          <p:nvPr/>
        </p:nvCxnSpPr>
        <p:spPr>
          <a:xfrm>
            <a:off x="9751642" y="4726950"/>
            <a:ext cx="60734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0A2F197A-6C24-4990-A110-89EF132EBAB5}"/>
              </a:ext>
            </a:extLst>
          </p:cNvPr>
          <p:cNvSpPr txBox="1"/>
          <p:nvPr/>
        </p:nvSpPr>
        <p:spPr>
          <a:xfrm>
            <a:off x="6721550" y="5549945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층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15C5EE05-8E71-47A7-B723-74960D617ACF}"/>
              </a:ext>
            </a:extLst>
          </p:cNvPr>
          <p:cNvSpPr txBox="1"/>
          <p:nvPr/>
        </p:nvSpPr>
        <p:spPr>
          <a:xfrm>
            <a:off x="8041934" y="5526691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층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AF98EE5B-E156-4389-ADE2-9642F8B608D7}"/>
              </a:ext>
            </a:extLst>
          </p:cNvPr>
          <p:cNvSpPr txBox="1"/>
          <p:nvPr/>
        </p:nvSpPr>
        <p:spPr>
          <a:xfrm>
            <a:off x="9158237" y="5526691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층</a:t>
            </a: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A5CB60D1-3282-4935-8AB1-4896232996E9}"/>
              </a:ext>
            </a:extLst>
          </p:cNvPr>
          <p:cNvSpPr/>
          <p:nvPr/>
        </p:nvSpPr>
        <p:spPr>
          <a:xfrm>
            <a:off x="7966507" y="3951246"/>
            <a:ext cx="593405" cy="593405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NAND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AAEBC187-9756-496C-BAB7-6E6413BED5F1}"/>
              </a:ext>
            </a:extLst>
          </p:cNvPr>
          <p:cNvSpPr/>
          <p:nvPr/>
        </p:nvSpPr>
        <p:spPr>
          <a:xfrm>
            <a:off x="6743306" y="3181844"/>
            <a:ext cx="479001" cy="479001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A06BC17A-4EC7-40DA-BEFD-304132DF4189}"/>
              </a:ext>
            </a:extLst>
          </p:cNvPr>
          <p:cNvCxnSpPr>
            <a:cxnSpLocks/>
            <a:stCxn id="58" idx="6"/>
            <a:endCxn id="53" idx="2"/>
          </p:cNvCxnSpPr>
          <p:nvPr/>
        </p:nvCxnSpPr>
        <p:spPr>
          <a:xfrm>
            <a:off x="7222307" y="3421345"/>
            <a:ext cx="744200" cy="8266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타원 64">
            <a:extLst>
              <a:ext uri="{FF2B5EF4-FFF2-40B4-BE49-F238E27FC236}">
                <a16:creationId xmlns:a16="http://schemas.microsoft.com/office/drawing/2014/main" id="{958C1F21-F9FF-48BB-9E69-4BF4BF7879D0}"/>
              </a:ext>
            </a:extLst>
          </p:cNvPr>
          <p:cNvSpPr/>
          <p:nvPr/>
        </p:nvSpPr>
        <p:spPr>
          <a:xfrm>
            <a:off x="8047379" y="4924916"/>
            <a:ext cx="593405" cy="593405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OR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91A66BBC-49EC-4EA0-967F-660B9F26430D}"/>
              </a:ext>
            </a:extLst>
          </p:cNvPr>
          <p:cNvCxnSpPr>
            <a:cxnSpLocks/>
            <a:stCxn id="83" idx="6"/>
            <a:endCxn id="65" idx="2"/>
          </p:cNvCxnSpPr>
          <p:nvPr/>
        </p:nvCxnSpPr>
        <p:spPr>
          <a:xfrm>
            <a:off x="7222308" y="4247950"/>
            <a:ext cx="825071" cy="9736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0524D079-6027-4501-B47C-B48F32E3813B}"/>
              </a:ext>
            </a:extLst>
          </p:cNvPr>
          <p:cNvCxnSpPr>
            <a:cxnSpLocks/>
            <a:stCxn id="84" idx="6"/>
            <a:endCxn id="65" idx="2"/>
          </p:cNvCxnSpPr>
          <p:nvPr/>
        </p:nvCxnSpPr>
        <p:spPr>
          <a:xfrm flipV="1">
            <a:off x="7222307" y="5221619"/>
            <a:ext cx="825072" cy="366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D3AC9967-6270-479B-B57D-54A996BC79E6}"/>
              </a:ext>
            </a:extLst>
          </p:cNvPr>
          <p:cNvCxnSpPr>
            <a:cxnSpLocks/>
            <a:stCxn id="58" idx="6"/>
            <a:endCxn id="65" idx="2"/>
          </p:cNvCxnSpPr>
          <p:nvPr/>
        </p:nvCxnSpPr>
        <p:spPr>
          <a:xfrm>
            <a:off x="7222307" y="3421345"/>
            <a:ext cx="825072" cy="18002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타원 98">
            <a:extLst>
              <a:ext uri="{FF2B5EF4-FFF2-40B4-BE49-F238E27FC236}">
                <a16:creationId xmlns:a16="http://schemas.microsoft.com/office/drawing/2014/main" id="{3ECF558A-9EF1-41D2-9A7F-B90E2C458037}"/>
              </a:ext>
            </a:extLst>
          </p:cNvPr>
          <p:cNvSpPr/>
          <p:nvPr/>
        </p:nvSpPr>
        <p:spPr>
          <a:xfrm>
            <a:off x="9158237" y="4430247"/>
            <a:ext cx="593405" cy="593405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AND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8A896A35-E572-4C7E-A36F-5D5A951322CE}"/>
              </a:ext>
            </a:extLst>
          </p:cNvPr>
          <p:cNvSpPr/>
          <p:nvPr/>
        </p:nvSpPr>
        <p:spPr>
          <a:xfrm>
            <a:off x="7982658" y="3189715"/>
            <a:ext cx="479001" cy="479001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B46C9E82-7308-4E3E-8CE2-11AE2895EEFF}"/>
              </a:ext>
            </a:extLst>
          </p:cNvPr>
          <p:cNvCxnSpPr>
            <a:cxnSpLocks/>
            <a:stCxn id="111" idx="5"/>
            <a:endCxn id="99" idx="2"/>
          </p:cNvCxnSpPr>
          <p:nvPr/>
        </p:nvCxnSpPr>
        <p:spPr>
          <a:xfrm>
            <a:off x="8391511" y="3598568"/>
            <a:ext cx="766726" cy="11283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0157068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ABAB8F1-C734-489F-9858-17B2B02A7DB3}"/>
              </a:ext>
            </a:extLst>
          </p:cNvPr>
          <p:cNvSpPr txBox="1"/>
          <p:nvPr/>
        </p:nvSpPr>
        <p:spPr>
          <a:xfrm>
            <a:off x="117446" y="900708"/>
            <a:ext cx="9840286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def backward(self, dout):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dout = dout.transpose(0, 2, 3, 1)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pool_size = self.pool_h * self.pool_w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dmax = np.zeros((dout.size, pool_size))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dmax[np.arange(self.arg_max.size), self.arg_max.flatten()] = dout.flatten()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dmax = dmax.reshape(dout.shape + (pool_size,)) 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dcol = dmax.reshape(dmax.shape[0] * dmax.shape[1] * dmax.shape[2], -1)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dx = col2im(dcol, self.x.shape, self.pool_h, self.pool_w, self.stride, self.pad)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return dx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5808797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맥스풀링 구현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AD3C794-50AC-49F6-AAB8-04B4F1F9097F}"/>
              </a:ext>
            </a:extLst>
          </p:cNvPr>
          <p:cNvSpPr txBox="1"/>
          <p:nvPr/>
        </p:nvSpPr>
        <p:spPr>
          <a:xfrm>
            <a:off x="570451" y="1006679"/>
            <a:ext cx="57919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dout = dout.transpose(0, 2, 3, 1)</a:t>
            </a: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CD67DDEA-EBE0-4454-859C-611FD26F7948}"/>
              </a:ext>
            </a:extLst>
          </p:cNvPr>
          <p:cNvSpPr/>
          <p:nvPr/>
        </p:nvSpPr>
        <p:spPr>
          <a:xfrm>
            <a:off x="8048334" y="308668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73918818-64C1-4F9C-928D-744C0EBC3B1C}"/>
              </a:ext>
            </a:extLst>
          </p:cNvPr>
          <p:cNvSpPr/>
          <p:nvPr/>
        </p:nvSpPr>
        <p:spPr>
          <a:xfrm>
            <a:off x="8460678" y="308668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A22969BB-4A16-4AF5-9FD3-F9E18887C4FB}"/>
              </a:ext>
            </a:extLst>
          </p:cNvPr>
          <p:cNvSpPr/>
          <p:nvPr/>
        </p:nvSpPr>
        <p:spPr>
          <a:xfrm>
            <a:off x="8048334" y="348271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2CA4A886-45E5-4FCD-9325-D852BE3C4C02}"/>
              </a:ext>
            </a:extLst>
          </p:cNvPr>
          <p:cNvSpPr/>
          <p:nvPr/>
        </p:nvSpPr>
        <p:spPr>
          <a:xfrm>
            <a:off x="8460678" y="348271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64C1E589-C17F-4969-9FE5-0DBE2A6C4AC4}"/>
              </a:ext>
            </a:extLst>
          </p:cNvPr>
          <p:cNvSpPr/>
          <p:nvPr/>
        </p:nvSpPr>
        <p:spPr>
          <a:xfrm>
            <a:off x="7978192" y="3023386"/>
            <a:ext cx="972134" cy="926652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E20C466D-1686-464B-91E2-DF8D93EC046A}"/>
              </a:ext>
            </a:extLst>
          </p:cNvPr>
          <p:cNvSpPr/>
          <p:nvPr/>
        </p:nvSpPr>
        <p:spPr>
          <a:xfrm>
            <a:off x="7900888" y="2968608"/>
            <a:ext cx="1108161" cy="1049866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FA4700F-809D-41E2-803C-EC634AEA5C4C}"/>
              </a:ext>
            </a:extLst>
          </p:cNvPr>
          <p:cNvSpPr txBox="1"/>
          <p:nvPr/>
        </p:nvSpPr>
        <p:spPr>
          <a:xfrm>
            <a:off x="7635991" y="3997409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화살표: 오른쪽 57">
            <a:extLst>
              <a:ext uri="{FF2B5EF4-FFF2-40B4-BE49-F238E27FC236}">
                <a16:creationId xmlns:a16="http://schemas.microsoft.com/office/drawing/2014/main" id="{8E6B0DA5-9DB5-4789-8D4C-23AB26A6BDB2}"/>
              </a:ext>
            </a:extLst>
          </p:cNvPr>
          <p:cNvSpPr/>
          <p:nvPr/>
        </p:nvSpPr>
        <p:spPr>
          <a:xfrm flipH="1">
            <a:off x="7109071" y="3372631"/>
            <a:ext cx="428871" cy="379708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44874F26-3B10-4088-B760-95FB5A5CB1B4}"/>
              </a:ext>
            </a:extLst>
          </p:cNvPr>
          <p:cNvSpPr txBox="1"/>
          <p:nvPr/>
        </p:nvSpPr>
        <p:spPr>
          <a:xfrm>
            <a:off x="5246806" y="4459074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(1,2,2,1)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1EDE39B-DDBB-45EB-A530-E461B38F17DA}"/>
              </a:ext>
            </a:extLst>
          </p:cNvPr>
          <p:cNvSpPr/>
          <p:nvPr/>
        </p:nvSpPr>
        <p:spPr>
          <a:xfrm>
            <a:off x="1804667" y="2960137"/>
            <a:ext cx="5167618" cy="130099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9801C0DF-7545-4ADC-BE86-A25D37D1C8C5}"/>
              </a:ext>
            </a:extLst>
          </p:cNvPr>
          <p:cNvSpPr/>
          <p:nvPr/>
        </p:nvSpPr>
        <p:spPr>
          <a:xfrm>
            <a:off x="1921211" y="3049346"/>
            <a:ext cx="2484122" cy="11104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D729D4FD-70C3-4D78-8CBA-B3D8F067967E}"/>
              </a:ext>
            </a:extLst>
          </p:cNvPr>
          <p:cNvSpPr/>
          <p:nvPr/>
        </p:nvSpPr>
        <p:spPr>
          <a:xfrm>
            <a:off x="4405333" y="3051326"/>
            <a:ext cx="2484122" cy="11104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C7E2E94E-F921-4F8D-8CA6-A7045CA4FF89}"/>
              </a:ext>
            </a:extLst>
          </p:cNvPr>
          <p:cNvSpPr/>
          <p:nvPr/>
        </p:nvSpPr>
        <p:spPr>
          <a:xfrm>
            <a:off x="2040241" y="3159293"/>
            <a:ext cx="1120708" cy="9039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6A3830A1-BF6D-4276-A561-1302261144AC}"/>
              </a:ext>
            </a:extLst>
          </p:cNvPr>
          <p:cNvSpPr/>
          <p:nvPr/>
        </p:nvSpPr>
        <p:spPr>
          <a:xfrm>
            <a:off x="3160949" y="3159293"/>
            <a:ext cx="1120708" cy="9039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4CF21130-CE14-48A5-B408-57D3BDC8D84B}"/>
              </a:ext>
            </a:extLst>
          </p:cNvPr>
          <p:cNvSpPr/>
          <p:nvPr/>
        </p:nvSpPr>
        <p:spPr>
          <a:xfrm>
            <a:off x="4531953" y="3159293"/>
            <a:ext cx="1120708" cy="9039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416FC2F9-6D40-41DE-B6C8-83010976A5BD}"/>
              </a:ext>
            </a:extLst>
          </p:cNvPr>
          <p:cNvSpPr/>
          <p:nvPr/>
        </p:nvSpPr>
        <p:spPr>
          <a:xfrm>
            <a:off x="5652661" y="3159293"/>
            <a:ext cx="1120708" cy="9039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1BD9ABB0-FED7-443E-AD80-E4FBE9770F90}"/>
              </a:ext>
            </a:extLst>
          </p:cNvPr>
          <p:cNvSpPr/>
          <p:nvPr/>
        </p:nvSpPr>
        <p:spPr>
          <a:xfrm>
            <a:off x="2156784" y="3260951"/>
            <a:ext cx="921335" cy="6890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CB1864B8-487C-4B24-B2C3-39783923E6D3}"/>
              </a:ext>
            </a:extLst>
          </p:cNvPr>
          <p:cNvSpPr/>
          <p:nvPr/>
        </p:nvSpPr>
        <p:spPr>
          <a:xfrm>
            <a:off x="3260636" y="3260951"/>
            <a:ext cx="921335" cy="6890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1A05EF7C-8EF3-4043-8AAE-23A2F64D2EBA}"/>
              </a:ext>
            </a:extLst>
          </p:cNvPr>
          <p:cNvSpPr/>
          <p:nvPr/>
        </p:nvSpPr>
        <p:spPr>
          <a:xfrm>
            <a:off x="4631640" y="3266747"/>
            <a:ext cx="921335" cy="6890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ECB2EF9F-6CC3-464F-95DA-AEA472D8944C}"/>
              </a:ext>
            </a:extLst>
          </p:cNvPr>
          <p:cNvSpPr/>
          <p:nvPr/>
        </p:nvSpPr>
        <p:spPr>
          <a:xfrm>
            <a:off x="5744758" y="3273001"/>
            <a:ext cx="921335" cy="6890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0806775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맥스풀링 구현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AD3C794-50AC-49F6-AAB8-04B4F1F9097F}"/>
              </a:ext>
            </a:extLst>
          </p:cNvPr>
          <p:cNvSpPr txBox="1"/>
          <p:nvPr/>
        </p:nvSpPr>
        <p:spPr>
          <a:xfrm>
            <a:off x="570451" y="1006679"/>
            <a:ext cx="681148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pool_size = self.pool_h * self.pool_w</a:t>
            </a:r>
          </a:p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dmax = np.zeros((dout.size, pool_size))</a:t>
            </a: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CD67DDEA-EBE0-4454-859C-611FD26F7948}"/>
              </a:ext>
            </a:extLst>
          </p:cNvPr>
          <p:cNvSpPr/>
          <p:nvPr/>
        </p:nvSpPr>
        <p:spPr>
          <a:xfrm>
            <a:off x="8048334" y="2726204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73918818-64C1-4F9C-928D-744C0EBC3B1C}"/>
              </a:ext>
            </a:extLst>
          </p:cNvPr>
          <p:cNvSpPr/>
          <p:nvPr/>
        </p:nvSpPr>
        <p:spPr>
          <a:xfrm>
            <a:off x="8460678" y="2726204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A22969BB-4A16-4AF5-9FD3-F9E18887C4FB}"/>
              </a:ext>
            </a:extLst>
          </p:cNvPr>
          <p:cNvSpPr/>
          <p:nvPr/>
        </p:nvSpPr>
        <p:spPr>
          <a:xfrm>
            <a:off x="8048334" y="3122230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2CA4A886-45E5-4FCD-9325-D852BE3C4C02}"/>
              </a:ext>
            </a:extLst>
          </p:cNvPr>
          <p:cNvSpPr/>
          <p:nvPr/>
        </p:nvSpPr>
        <p:spPr>
          <a:xfrm>
            <a:off x="8460678" y="3122230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64C1E589-C17F-4969-9FE5-0DBE2A6C4AC4}"/>
              </a:ext>
            </a:extLst>
          </p:cNvPr>
          <p:cNvSpPr/>
          <p:nvPr/>
        </p:nvSpPr>
        <p:spPr>
          <a:xfrm>
            <a:off x="7978192" y="2662901"/>
            <a:ext cx="972134" cy="926652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E20C466D-1686-464B-91E2-DF8D93EC046A}"/>
              </a:ext>
            </a:extLst>
          </p:cNvPr>
          <p:cNvSpPr/>
          <p:nvPr/>
        </p:nvSpPr>
        <p:spPr>
          <a:xfrm>
            <a:off x="7900888" y="2608123"/>
            <a:ext cx="1108161" cy="1049866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FA4700F-809D-41E2-803C-EC634AEA5C4C}"/>
              </a:ext>
            </a:extLst>
          </p:cNvPr>
          <p:cNvSpPr txBox="1"/>
          <p:nvPr/>
        </p:nvSpPr>
        <p:spPr>
          <a:xfrm>
            <a:off x="7635991" y="3636924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화살표: 오른쪽 57">
            <a:extLst>
              <a:ext uri="{FF2B5EF4-FFF2-40B4-BE49-F238E27FC236}">
                <a16:creationId xmlns:a16="http://schemas.microsoft.com/office/drawing/2014/main" id="{8E6B0DA5-9DB5-4789-8D4C-23AB26A6BDB2}"/>
              </a:ext>
            </a:extLst>
          </p:cNvPr>
          <p:cNvSpPr/>
          <p:nvPr/>
        </p:nvSpPr>
        <p:spPr>
          <a:xfrm flipH="1">
            <a:off x="7109071" y="3012146"/>
            <a:ext cx="428871" cy="379708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44874F26-3B10-4088-B760-95FB5A5CB1B4}"/>
              </a:ext>
            </a:extLst>
          </p:cNvPr>
          <p:cNvSpPr txBox="1"/>
          <p:nvPr/>
        </p:nvSpPr>
        <p:spPr>
          <a:xfrm>
            <a:off x="3976191" y="2092392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(1,2,2,1)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1EDE39B-DDBB-45EB-A530-E461B38F17DA}"/>
              </a:ext>
            </a:extLst>
          </p:cNvPr>
          <p:cNvSpPr/>
          <p:nvPr/>
        </p:nvSpPr>
        <p:spPr>
          <a:xfrm>
            <a:off x="1804667" y="2599652"/>
            <a:ext cx="5167618" cy="130099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9801C0DF-7545-4ADC-BE86-A25D37D1C8C5}"/>
              </a:ext>
            </a:extLst>
          </p:cNvPr>
          <p:cNvSpPr/>
          <p:nvPr/>
        </p:nvSpPr>
        <p:spPr>
          <a:xfrm>
            <a:off x="1921211" y="2688861"/>
            <a:ext cx="2484122" cy="11104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D729D4FD-70C3-4D78-8CBA-B3D8F067967E}"/>
              </a:ext>
            </a:extLst>
          </p:cNvPr>
          <p:cNvSpPr/>
          <p:nvPr/>
        </p:nvSpPr>
        <p:spPr>
          <a:xfrm>
            <a:off x="4405333" y="2690841"/>
            <a:ext cx="2484122" cy="11104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C7E2E94E-F921-4F8D-8CA6-A7045CA4FF89}"/>
              </a:ext>
            </a:extLst>
          </p:cNvPr>
          <p:cNvSpPr/>
          <p:nvPr/>
        </p:nvSpPr>
        <p:spPr>
          <a:xfrm>
            <a:off x="2040241" y="2798808"/>
            <a:ext cx="1120708" cy="9039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6A3830A1-BF6D-4276-A561-1302261144AC}"/>
              </a:ext>
            </a:extLst>
          </p:cNvPr>
          <p:cNvSpPr/>
          <p:nvPr/>
        </p:nvSpPr>
        <p:spPr>
          <a:xfrm>
            <a:off x="3160949" y="2798808"/>
            <a:ext cx="1120708" cy="9039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4CF21130-CE14-48A5-B408-57D3BDC8D84B}"/>
              </a:ext>
            </a:extLst>
          </p:cNvPr>
          <p:cNvSpPr/>
          <p:nvPr/>
        </p:nvSpPr>
        <p:spPr>
          <a:xfrm>
            <a:off x="4531953" y="2798808"/>
            <a:ext cx="1120708" cy="9039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416FC2F9-6D40-41DE-B6C8-83010976A5BD}"/>
              </a:ext>
            </a:extLst>
          </p:cNvPr>
          <p:cNvSpPr/>
          <p:nvPr/>
        </p:nvSpPr>
        <p:spPr>
          <a:xfrm>
            <a:off x="5652661" y="2798808"/>
            <a:ext cx="1120708" cy="9039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1BD9ABB0-FED7-443E-AD80-E4FBE9770F90}"/>
              </a:ext>
            </a:extLst>
          </p:cNvPr>
          <p:cNvSpPr/>
          <p:nvPr/>
        </p:nvSpPr>
        <p:spPr>
          <a:xfrm>
            <a:off x="2156784" y="2900466"/>
            <a:ext cx="921335" cy="6890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CB1864B8-487C-4B24-B2C3-39783923E6D3}"/>
              </a:ext>
            </a:extLst>
          </p:cNvPr>
          <p:cNvSpPr/>
          <p:nvPr/>
        </p:nvSpPr>
        <p:spPr>
          <a:xfrm>
            <a:off x="3260636" y="2900466"/>
            <a:ext cx="921335" cy="6890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1A05EF7C-8EF3-4043-8AAE-23A2F64D2EBA}"/>
              </a:ext>
            </a:extLst>
          </p:cNvPr>
          <p:cNvSpPr/>
          <p:nvPr/>
        </p:nvSpPr>
        <p:spPr>
          <a:xfrm>
            <a:off x="4631640" y="2906262"/>
            <a:ext cx="921335" cy="6890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ECB2EF9F-6CC3-464F-95DA-AEA472D8944C}"/>
              </a:ext>
            </a:extLst>
          </p:cNvPr>
          <p:cNvSpPr/>
          <p:nvPr/>
        </p:nvSpPr>
        <p:spPr>
          <a:xfrm>
            <a:off x="5744758" y="2912516"/>
            <a:ext cx="921335" cy="6890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1FEDE9A-F00D-4165-8956-708E5E24B958}"/>
              </a:ext>
            </a:extLst>
          </p:cNvPr>
          <p:cNvSpPr/>
          <p:nvPr/>
        </p:nvSpPr>
        <p:spPr>
          <a:xfrm>
            <a:off x="1841087" y="479935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97DF173-8BDC-44C2-81A6-7829A7EC001E}"/>
              </a:ext>
            </a:extLst>
          </p:cNvPr>
          <p:cNvSpPr/>
          <p:nvPr/>
        </p:nvSpPr>
        <p:spPr>
          <a:xfrm>
            <a:off x="2253431" y="479935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781D26B-30B9-49F6-911B-330BE6323D49}"/>
              </a:ext>
            </a:extLst>
          </p:cNvPr>
          <p:cNvSpPr/>
          <p:nvPr/>
        </p:nvSpPr>
        <p:spPr>
          <a:xfrm>
            <a:off x="2665775" y="479935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B5648CA-A17A-489C-90BF-D94333A0B241}"/>
              </a:ext>
            </a:extLst>
          </p:cNvPr>
          <p:cNvSpPr/>
          <p:nvPr/>
        </p:nvSpPr>
        <p:spPr>
          <a:xfrm>
            <a:off x="3078845" y="479935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A8A29E7-50E3-43E4-A6F2-AFABF8F2B13A}"/>
              </a:ext>
            </a:extLst>
          </p:cNvPr>
          <p:cNvSpPr txBox="1"/>
          <p:nvPr/>
        </p:nvSpPr>
        <p:spPr>
          <a:xfrm>
            <a:off x="1704330" y="4328251"/>
            <a:ext cx="192288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dmax (4, 4) </a:t>
            </a:r>
            <a:endParaRPr lang="ko-KR" altLang="en-US" sz="200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67EEE1A-3F86-4D14-92F6-6A1414E35481}"/>
              </a:ext>
            </a:extLst>
          </p:cNvPr>
          <p:cNvSpPr/>
          <p:nvPr/>
        </p:nvSpPr>
        <p:spPr>
          <a:xfrm>
            <a:off x="1841087" y="521169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A02A611-6FBC-4D54-AB19-ED5290676362}"/>
              </a:ext>
            </a:extLst>
          </p:cNvPr>
          <p:cNvSpPr/>
          <p:nvPr/>
        </p:nvSpPr>
        <p:spPr>
          <a:xfrm>
            <a:off x="2253431" y="521169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01FC9E18-9253-4EAB-82F0-56C304795524}"/>
              </a:ext>
            </a:extLst>
          </p:cNvPr>
          <p:cNvSpPr/>
          <p:nvPr/>
        </p:nvSpPr>
        <p:spPr>
          <a:xfrm>
            <a:off x="2665775" y="521169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1F00D2E-B0FD-469C-AA2A-8C71502CEDA1}"/>
              </a:ext>
            </a:extLst>
          </p:cNvPr>
          <p:cNvSpPr/>
          <p:nvPr/>
        </p:nvSpPr>
        <p:spPr>
          <a:xfrm>
            <a:off x="3078845" y="521169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805288B9-19E5-475D-8B67-85378E733086}"/>
              </a:ext>
            </a:extLst>
          </p:cNvPr>
          <p:cNvSpPr/>
          <p:nvPr/>
        </p:nvSpPr>
        <p:spPr>
          <a:xfrm>
            <a:off x="1841087" y="562403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CC72A44-EAC1-4860-8869-D418DBDBDFCD}"/>
              </a:ext>
            </a:extLst>
          </p:cNvPr>
          <p:cNvSpPr/>
          <p:nvPr/>
        </p:nvSpPr>
        <p:spPr>
          <a:xfrm>
            <a:off x="2253431" y="562403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EFFD01CC-2113-4009-ABC1-AF341AC8E87D}"/>
              </a:ext>
            </a:extLst>
          </p:cNvPr>
          <p:cNvSpPr/>
          <p:nvPr/>
        </p:nvSpPr>
        <p:spPr>
          <a:xfrm>
            <a:off x="2665775" y="562403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AABCF2F3-B404-4C4F-93D0-4730241AEBC4}"/>
              </a:ext>
            </a:extLst>
          </p:cNvPr>
          <p:cNvSpPr/>
          <p:nvPr/>
        </p:nvSpPr>
        <p:spPr>
          <a:xfrm>
            <a:off x="3078845" y="562403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A401DBA5-BFF9-4AB5-A8F7-0E2FC5D7098B}"/>
              </a:ext>
            </a:extLst>
          </p:cNvPr>
          <p:cNvSpPr/>
          <p:nvPr/>
        </p:nvSpPr>
        <p:spPr>
          <a:xfrm>
            <a:off x="1841087" y="603638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370D6BC-E33F-4B85-8C22-451A64D935EB}"/>
              </a:ext>
            </a:extLst>
          </p:cNvPr>
          <p:cNvSpPr/>
          <p:nvPr/>
        </p:nvSpPr>
        <p:spPr>
          <a:xfrm>
            <a:off x="2253431" y="603638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45DE3EC9-B91E-4A4F-8131-E34DF352CC8C}"/>
              </a:ext>
            </a:extLst>
          </p:cNvPr>
          <p:cNvSpPr/>
          <p:nvPr/>
        </p:nvSpPr>
        <p:spPr>
          <a:xfrm>
            <a:off x="2665775" y="603638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74FD68F-B370-4907-BE51-141DFD816461}"/>
              </a:ext>
            </a:extLst>
          </p:cNvPr>
          <p:cNvSpPr/>
          <p:nvPr/>
        </p:nvSpPr>
        <p:spPr>
          <a:xfrm>
            <a:off x="3078845" y="603638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38C160A-AE8E-475B-8F00-59A41D010A11}"/>
              </a:ext>
            </a:extLst>
          </p:cNvPr>
          <p:cNvSpPr txBox="1"/>
          <p:nvPr/>
        </p:nvSpPr>
        <p:spPr>
          <a:xfrm>
            <a:off x="3118952" y="2096107"/>
            <a:ext cx="87403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dout</a:t>
            </a:r>
            <a:endParaRPr lang="ko-KR" altLang="en-US" sz="2000"/>
          </a:p>
        </p:txBody>
      </p:sp>
    </p:spTree>
    <p:extLst>
      <p:ext uri="{BB962C8B-B14F-4D97-AF65-F5344CB8AC3E}">
        <p14:creationId xmlns:p14="http://schemas.microsoft.com/office/powerpoint/2010/main" val="2981147821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맥스풀링 구현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AD3C794-50AC-49F6-AAB8-04B4F1F9097F}"/>
              </a:ext>
            </a:extLst>
          </p:cNvPr>
          <p:cNvSpPr txBox="1"/>
          <p:nvPr/>
        </p:nvSpPr>
        <p:spPr>
          <a:xfrm>
            <a:off x="-719512" y="1174901"/>
            <a:ext cx="129285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dmax[np.arange(self.arg_max.size), self.arg_max.flatten()] = dout.flatten()</a:t>
            </a: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CD67DDEA-EBE0-4454-859C-611FD26F7948}"/>
              </a:ext>
            </a:extLst>
          </p:cNvPr>
          <p:cNvSpPr/>
          <p:nvPr/>
        </p:nvSpPr>
        <p:spPr>
          <a:xfrm>
            <a:off x="8048334" y="2726204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73918818-64C1-4F9C-928D-744C0EBC3B1C}"/>
              </a:ext>
            </a:extLst>
          </p:cNvPr>
          <p:cNvSpPr/>
          <p:nvPr/>
        </p:nvSpPr>
        <p:spPr>
          <a:xfrm>
            <a:off x="8460678" y="2726204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A22969BB-4A16-4AF5-9FD3-F9E18887C4FB}"/>
              </a:ext>
            </a:extLst>
          </p:cNvPr>
          <p:cNvSpPr/>
          <p:nvPr/>
        </p:nvSpPr>
        <p:spPr>
          <a:xfrm>
            <a:off x="8048334" y="3122230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2CA4A886-45E5-4FCD-9325-D852BE3C4C02}"/>
              </a:ext>
            </a:extLst>
          </p:cNvPr>
          <p:cNvSpPr/>
          <p:nvPr/>
        </p:nvSpPr>
        <p:spPr>
          <a:xfrm>
            <a:off x="8460678" y="3122230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64C1E589-C17F-4969-9FE5-0DBE2A6C4AC4}"/>
              </a:ext>
            </a:extLst>
          </p:cNvPr>
          <p:cNvSpPr/>
          <p:nvPr/>
        </p:nvSpPr>
        <p:spPr>
          <a:xfrm>
            <a:off x="7978192" y="2662901"/>
            <a:ext cx="972134" cy="926652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E20C466D-1686-464B-91E2-DF8D93EC046A}"/>
              </a:ext>
            </a:extLst>
          </p:cNvPr>
          <p:cNvSpPr/>
          <p:nvPr/>
        </p:nvSpPr>
        <p:spPr>
          <a:xfrm>
            <a:off x="7900888" y="2608123"/>
            <a:ext cx="1108161" cy="1049866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FA4700F-809D-41E2-803C-EC634AEA5C4C}"/>
              </a:ext>
            </a:extLst>
          </p:cNvPr>
          <p:cNvSpPr txBox="1"/>
          <p:nvPr/>
        </p:nvSpPr>
        <p:spPr>
          <a:xfrm>
            <a:off x="7635991" y="3636924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화살표: 오른쪽 57">
            <a:extLst>
              <a:ext uri="{FF2B5EF4-FFF2-40B4-BE49-F238E27FC236}">
                <a16:creationId xmlns:a16="http://schemas.microsoft.com/office/drawing/2014/main" id="{8E6B0DA5-9DB5-4789-8D4C-23AB26A6BDB2}"/>
              </a:ext>
            </a:extLst>
          </p:cNvPr>
          <p:cNvSpPr/>
          <p:nvPr/>
        </p:nvSpPr>
        <p:spPr>
          <a:xfrm flipH="1">
            <a:off x="7109071" y="3012146"/>
            <a:ext cx="428871" cy="379708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44874F26-3B10-4088-B760-95FB5A5CB1B4}"/>
              </a:ext>
            </a:extLst>
          </p:cNvPr>
          <p:cNvSpPr txBox="1"/>
          <p:nvPr/>
        </p:nvSpPr>
        <p:spPr>
          <a:xfrm>
            <a:off x="3976191" y="2092392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(1,2,2,1)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1EDE39B-DDBB-45EB-A530-E461B38F17DA}"/>
              </a:ext>
            </a:extLst>
          </p:cNvPr>
          <p:cNvSpPr/>
          <p:nvPr/>
        </p:nvSpPr>
        <p:spPr>
          <a:xfrm>
            <a:off x="1804667" y="2599652"/>
            <a:ext cx="5167618" cy="130099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9801C0DF-7545-4ADC-BE86-A25D37D1C8C5}"/>
              </a:ext>
            </a:extLst>
          </p:cNvPr>
          <p:cNvSpPr/>
          <p:nvPr/>
        </p:nvSpPr>
        <p:spPr>
          <a:xfrm>
            <a:off x="1921211" y="2688861"/>
            <a:ext cx="2484122" cy="11104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D729D4FD-70C3-4D78-8CBA-B3D8F067967E}"/>
              </a:ext>
            </a:extLst>
          </p:cNvPr>
          <p:cNvSpPr/>
          <p:nvPr/>
        </p:nvSpPr>
        <p:spPr>
          <a:xfrm>
            <a:off x="4405333" y="2690841"/>
            <a:ext cx="2484122" cy="11104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C7E2E94E-F921-4F8D-8CA6-A7045CA4FF89}"/>
              </a:ext>
            </a:extLst>
          </p:cNvPr>
          <p:cNvSpPr/>
          <p:nvPr/>
        </p:nvSpPr>
        <p:spPr>
          <a:xfrm>
            <a:off x="2040241" y="2798808"/>
            <a:ext cx="1120708" cy="9039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6A3830A1-BF6D-4276-A561-1302261144AC}"/>
              </a:ext>
            </a:extLst>
          </p:cNvPr>
          <p:cNvSpPr/>
          <p:nvPr/>
        </p:nvSpPr>
        <p:spPr>
          <a:xfrm>
            <a:off x="3160949" y="2798808"/>
            <a:ext cx="1120708" cy="9039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4CF21130-CE14-48A5-B408-57D3BDC8D84B}"/>
              </a:ext>
            </a:extLst>
          </p:cNvPr>
          <p:cNvSpPr/>
          <p:nvPr/>
        </p:nvSpPr>
        <p:spPr>
          <a:xfrm>
            <a:off x="4531953" y="2798808"/>
            <a:ext cx="1120708" cy="9039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416FC2F9-6D40-41DE-B6C8-83010976A5BD}"/>
              </a:ext>
            </a:extLst>
          </p:cNvPr>
          <p:cNvSpPr/>
          <p:nvPr/>
        </p:nvSpPr>
        <p:spPr>
          <a:xfrm>
            <a:off x="5652661" y="2798808"/>
            <a:ext cx="1120708" cy="9039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1BD9ABB0-FED7-443E-AD80-E4FBE9770F90}"/>
              </a:ext>
            </a:extLst>
          </p:cNvPr>
          <p:cNvSpPr/>
          <p:nvPr/>
        </p:nvSpPr>
        <p:spPr>
          <a:xfrm>
            <a:off x="2156784" y="2900466"/>
            <a:ext cx="921335" cy="6890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CB1864B8-487C-4B24-B2C3-39783923E6D3}"/>
              </a:ext>
            </a:extLst>
          </p:cNvPr>
          <p:cNvSpPr/>
          <p:nvPr/>
        </p:nvSpPr>
        <p:spPr>
          <a:xfrm>
            <a:off x="3260636" y="2900466"/>
            <a:ext cx="921335" cy="6890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1A05EF7C-8EF3-4043-8AAE-23A2F64D2EBA}"/>
              </a:ext>
            </a:extLst>
          </p:cNvPr>
          <p:cNvSpPr/>
          <p:nvPr/>
        </p:nvSpPr>
        <p:spPr>
          <a:xfrm>
            <a:off x="4631640" y="2906262"/>
            <a:ext cx="921335" cy="6890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ECB2EF9F-6CC3-464F-95DA-AEA472D8944C}"/>
              </a:ext>
            </a:extLst>
          </p:cNvPr>
          <p:cNvSpPr/>
          <p:nvPr/>
        </p:nvSpPr>
        <p:spPr>
          <a:xfrm>
            <a:off x="5744758" y="2912516"/>
            <a:ext cx="921335" cy="6890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1FEDE9A-F00D-4165-8956-708E5E24B958}"/>
              </a:ext>
            </a:extLst>
          </p:cNvPr>
          <p:cNvSpPr/>
          <p:nvPr/>
        </p:nvSpPr>
        <p:spPr>
          <a:xfrm>
            <a:off x="1841087" y="479935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97DF173-8BDC-44C2-81A6-7829A7EC001E}"/>
              </a:ext>
            </a:extLst>
          </p:cNvPr>
          <p:cNvSpPr/>
          <p:nvPr/>
        </p:nvSpPr>
        <p:spPr>
          <a:xfrm>
            <a:off x="2253431" y="479935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781D26B-30B9-49F6-911B-330BE6323D49}"/>
              </a:ext>
            </a:extLst>
          </p:cNvPr>
          <p:cNvSpPr/>
          <p:nvPr/>
        </p:nvSpPr>
        <p:spPr>
          <a:xfrm>
            <a:off x="2665775" y="479935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B5648CA-A17A-489C-90BF-D94333A0B241}"/>
              </a:ext>
            </a:extLst>
          </p:cNvPr>
          <p:cNvSpPr/>
          <p:nvPr/>
        </p:nvSpPr>
        <p:spPr>
          <a:xfrm>
            <a:off x="3078845" y="4799351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A8A29E7-50E3-43E4-A6F2-AFABF8F2B13A}"/>
              </a:ext>
            </a:extLst>
          </p:cNvPr>
          <p:cNvSpPr txBox="1"/>
          <p:nvPr/>
        </p:nvSpPr>
        <p:spPr>
          <a:xfrm>
            <a:off x="1704330" y="4328251"/>
            <a:ext cx="192288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dmax (4, 4) </a:t>
            </a:r>
            <a:endParaRPr lang="ko-KR" altLang="en-US" sz="200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67EEE1A-3F86-4D14-92F6-6A1414E35481}"/>
              </a:ext>
            </a:extLst>
          </p:cNvPr>
          <p:cNvSpPr/>
          <p:nvPr/>
        </p:nvSpPr>
        <p:spPr>
          <a:xfrm>
            <a:off x="1841087" y="521169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A02A611-6FBC-4D54-AB19-ED5290676362}"/>
              </a:ext>
            </a:extLst>
          </p:cNvPr>
          <p:cNvSpPr/>
          <p:nvPr/>
        </p:nvSpPr>
        <p:spPr>
          <a:xfrm>
            <a:off x="2253431" y="5211695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01FC9E18-9253-4EAB-82F0-56C304795524}"/>
              </a:ext>
            </a:extLst>
          </p:cNvPr>
          <p:cNvSpPr/>
          <p:nvPr/>
        </p:nvSpPr>
        <p:spPr>
          <a:xfrm>
            <a:off x="2665775" y="521169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1F00D2E-B0FD-469C-AA2A-8C71502CEDA1}"/>
              </a:ext>
            </a:extLst>
          </p:cNvPr>
          <p:cNvSpPr/>
          <p:nvPr/>
        </p:nvSpPr>
        <p:spPr>
          <a:xfrm>
            <a:off x="3078845" y="521169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805288B9-19E5-475D-8B67-85378E733086}"/>
              </a:ext>
            </a:extLst>
          </p:cNvPr>
          <p:cNvSpPr/>
          <p:nvPr/>
        </p:nvSpPr>
        <p:spPr>
          <a:xfrm>
            <a:off x="1841087" y="562403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CC72A44-EAC1-4860-8869-D418DBDBDFCD}"/>
              </a:ext>
            </a:extLst>
          </p:cNvPr>
          <p:cNvSpPr/>
          <p:nvPr/>
        </p:nvSpPr>
        <p:spPr>
          <a:xfrm>
            <a:off x="2253431" y="5624039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EFFD01CC-2113-4009-ABC1-AF341AC8E87D}"/>
              </a:ext>
            </a:extLst>
          </p:cNvPr>
          <p:cNvSpPr/>
          <p:nvPr/>
        </p:nvSpPr>
        <p:spPr>
          <a:xfrm>
            <a:off x="2665775" y="562403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AABCF2F3-B404-4C4F-93D0-4730241AEBC4}"/>
              </a:ext>
            </a:extLst>
          </p:cNvPr>
          <p:cNvSpPr/>
          <p:nvPr/>
        </p:nvSpPr>
        <p:spPr>
          <a:xfrm>
            <a:off x="3078845" y="562403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A401DBA5-BFF9-4AB5-A8F7-0E2FC5D7098B}"/>
              </a:ext>
            </a:extLst>
          </p:cNvPr>
          <p:cNvSpPr/>
          <p:nvPr/>
        </p:nvSpPr>
        <p:spPr>
          <a:xfrm>
            <a:off x="1841087" y="6036383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370D6BC-E33F-4B85-8C22-451A64D935EB}"/>
              </a:ext>
            </a:extLst>
          </p:cNvPr>
          <p:cNvSpPr/>
          <p:nvPr/>
        </p:nvSpPr>
        <p:spPr>
          <a:xfrm>
            <a:off x="2253431" y="603638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45DE3EC9-B91E-4A4F-8131-E34DF352CC8C}"/>
              </a:ext>
            </a:extLst>
          </p:cNvPr>
          <p:cNvSpPr/>
          <p:nvPr/>
        </p:nvSpPr>
        <p:spPr>
          <a:xfrm>
            <a:off x="2665775" y="603638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74FD68F-B370-4907-BE51-141DFD816461}"/>
              </a:ext>
            </a:extLst>
          </p:cNvPr>
          <p:cNvSpPr/>
          <p:nvPr/>
        </p:nvSpPr>
        <p:spPr>
          <a:xfrm>
            <a:off x="3078845" y="603638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38C160A-AE8E-475B-8F00-59A41D010A11}"/>
              </a:ext>
            </a:extLst>
          </p:cNvPr>
          <p:cNvSpPr txBox="1"/>
          <p:nvPr/>
        </p:nvSpPr>
        <p:spPr>
          <a:xfrm>
            <a:off x="3260636" y="2175500"/>
            <a:ext cx="192288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dout</a:t>
            </a:r>
            <a:endParaRPr lang="ko-KR" altLang="en-US" sz="200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150DA32-C9D9-4B4A-8FCE-B380D9B7D3BA}"/>
              </a:ext>
            </a:extLst>
          </p:cNvPr>
          <p:cNvSpPr txBox="1"/>
          <p:nvPr/>
        </p:nvSpPr>
        <p:spPr>
          <a:xfrm>
            <a:off x="9584022" y="1587527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[1,2,3,4]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64A7201-8FFF-42E0-8DC4-6CC73A05F295}"/>
              </a:ext>
            </a:extLst>
          </p:cNvPr>
          <p:cNvSpPr txBox="1"/>
          <p:nvPr/>
        </p:nvSpPr>
        <p:spPr>
          <a:xfrm>
            <a:off x="1492633" y="157318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[0,1,2,3]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74BE402-F83D-45A0-BE9F-312C5D205721}"/>
              </a:ext>
            </a:extLst>
          </p:cNvPr>
          <p:cNvSpPr txBox="1"/>
          <p:nvPr/>
        </p:nvSpPr>
        <p:spPr>
          <a:xfrm>
            <a:off x="5906662" y="1550302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[3,1,1,0]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DCEF2DB2-5400-4B74-A305-E5CAAF8AA4A0}"/>
              </a:ext>
            </a:extLst>
          </p:cNvPr>
          <p:cNvSpPr/>
          <p:nvPr/>
        </p:nvSpPr>
        <p:spPr>
          <a:xfrm>
            <a:off x="-669896" y="3429000"/>
            <a:ext cx="412344" cy="41234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ACBE8F1D-FBEA-497B-8FF2-0602D08A327A}"/>
              </a:ext>
            </a:extLst>
          </p:cNvPr>
          <p:cNvSpPr/>
          <p:nvPr/>
        </p:nvSpPr>
        <p:spPr>
          <a:xfrm>
            <a:off x="-257552" y="3429000"/>
            <a:ext cx="412344" cy="41234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C15FD7DA-3EB3-46BC-BAC0-737E4BF67C6C}"/>
              </a:ext>
            </a:extLst>
          </p:cNvPr>
          <p:cNvSpPr/>
          <p:nvPr/>
        </p:nvSpPr>
        <p:spPr>
          <a:xfrm>
            <a:off x="154792" y="3429000"/>
            <a:ext cx="412344" cy="41234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2CA8461A-CA07-4A36-ACBD-7A63D347C0CD}"/>
              </a:ext>
            </a:extLst>
          </p:cNvPr>
          <p:cNvSpPr/>
          <p:nvPr/>
        </p:nvSpPr>
        <p:spPr>
          <a:xfrm>
            <a:off x="567136" y="3429000"/>
            <a:ext cx="412344" cy="41234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1D80534D-B3BA-46DA-9B2A-AA1AA88AF7B6}"/>
              </a:ext>
            </a:extLst>
          </p:cNvPr>
          <p:cNvSpPr/>
          <p:nvPr/>
        </p:nvSpPr>
        <p:spPr>
          <a:xfrm>
            <a:off x="-1082240" y="3857662"/>
            <a:ext cx="412344" cy="41234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BE6A8413-9037-401A-8545-74BEEA3E7499}"/>
              </a:ext>
            </a:extLst>
          </p:cNvPr>
          <p:cNvSpPr/>
          <p:nvPr/>
        </p:nvSpPr>
        <p:spPr>
          <a:xfrm>
            <a:off x="-1082240" y="4253688"/>
            <a:ext cx="412344" cy="41234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77DCC780-41CF-4991-8744-6A758A7ECD1B}"/>
              </a:ext>
            </a:extLst>
          </p:cNvPr>
          <p:cNvSpPr/>
          <p:nvPr/>
        </p:nvSpPr>
        <p:spPr>
          <a:xfrm>
            <a:off x="-1082240" y="4649714"/>
            <a:ext cx="412344" cy="41234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A95585B5-E8B7-49F0-82B7-E5ECA9B332D4}"/>
              </a:ext>
            </a:extLst>
          </p:cNvPr>
          <p:cNvSpPr/>
          <p:nvPr/>
        </p:nvSpPr>
        <p:spPr>
          <a:xfrm>
            <a:off x="-1082240" y="5045740"/>
            <a:ext cx="412344" cy="41234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3D75D88-61D2-4422-B437-1374B3A2D3E9}"/>
              </a:ext>
            </a:extLst>
          </p:cNvPr>
          <p:cNvSpPr/>
          <p:nvPr/>
        </p:nvSpPr>
        <p:spPr>
          <a:xfrm>
            <a:off x="-722121" y="274019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F5BCC2F7-F617-40AC-A780-AE3E7B0AA818}"/>
              </a:ext>
            </a:extLst>
          </p:cNvPr>
          <p:cNvSpPr/>
          <p:nvPr/>
        </p:nvSpPr>
        <p:spPr>
          <a:xfrm>
            <a:off x="-309777" y="274019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7B373BBF-4BF2-413C-A666-3134F5D36805}"/>
              </a:ext>
            </a:extLst>
          </p:cNvPr>
          <p:cNvSpPr/>
          <p:nvPr/>
        </p:nvSpPr>
        <p:spPr>
          <a:xfrm>
            <a:off x="102567" y="2739464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BB79FCC2-3EF9-463D-9590-F74B4A123AB4}"/>
              </a:ext>
            </a:extLst>
          </p:cNvPr>
          <p:cNvSpPr/>
          <p:nvPr/>
        </p:nvSpPr>
        <p:spPr>
          <a:xfrm>
            <a:off x="515637" y="2739464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F0845FC7-63D3-4D81-9F2F-B1670B20D715}"/>
              </a:ext>
            </a:extLst>
          </p:cNvPr>
          <p:cNvSpPr txBox="1"/>
          <p:nvPr/>
        </p:nvSpPr>
        <p:spPr>
          <a:xfrm>
            <a:off x="-858878" y="2268364"/>
            <a:ext cx="269085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self.arg_max (4,) </a:t>
            </a:r>
            <a:endParaRPr lang="ko-KR" altLang="en-US" sz="200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891961B5-DE76-4368-A38F-DBB716E78D06}"/>
              </a:ext>
            </a:extLst>
          </p:cNvPr>
          <p:cNvSpPr txBox="1"/>
          <p:nvPr/>
        </p:nvSpPr>
        <p:spPr>
          <a:xfrm>
            <a:off x="-390485" y="5425448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B36E9B06-C3CE-4C4B-A005-09BCD05F832C}"/>
              </a:ext>
            </a:extLst>
          </p:cNvPr>
          <p:cNvSpPr/>
          <p:nvPr/>
        </p:nvSpPr>
        <p:spPr>
          <a:xfrm>
            <a:off x="-696010" y="3857662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45A3F5B0-864F-4A26-946A-64B1B0F9424D}"/>
              </a:ext>
            </a:extLst>
          </p:cNvPr>
          <p:cNvSpPr/>
          <p:nvPr/>
        </p:nvSpPr>
        <p:spPr>
          <a:xfrm>
            <a:off x="-283666" y="3857662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DEE4C26A-4BCD-42F5-A421-1C9623F3FDE0}"/>
              </a:ext>
            </a:extLst>
          </p:cNvPr>
          <p:cNvSpPr/>
          <p:nvPr/>
        </p:nvSpPr>
        <p:spPr>
          <a:xfrm>
            <a:off x="128678" y="3857662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DA9058F4-A39F-4AAB-A63F-A7B97E82678C}"/>
              </a:ext>
            </a:extLst>
          </p:cNvPr>
          <p:cNvSpPr/>
          <p:nvPr/>
        </p:nvSpPr>
        <p:spPr>
          <a:xfrm>
            <a:off x="541022" y="3857662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19A4FF52-5579-4B63-A73A-7537FE105F4C}"/>
              </a:ext>
            </a:extLst>
          </p:cNvPr>
          <p:cNvSpPr/>
          <p:nvPr/>
        </p:nvSpPr>
        <p:spPr>
          <a:xfrm>
            <a:off x="-696010" y="4253688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0DE41072-D650-40B0-A344-2AFE98CE04D2}"/>
              </a:ext>
            </a:extLst>
          </p:cNvPr>
          <p:cNvSpPr/>
          <p:nvPr/>
        </p:nvSpPr>
        <p:spPr>
          <a:xfrm>
            <a:off x="-283666" y="4253688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3089C350-A186-4068-8316-D8A2DE92FE28}"/>
              </a:ext>
            </a:extLst>
          </p:cNvPr>
          <p:cNvSpPr/>
          <p:nvPr/>
        </p:nvSpPr>
        <p:spPr>
          <a:xfrm>
            <a:off x="128678" y="4253688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AD06E867-3A66-4564-96E8-56384BFD80CF}"/>
              </a:ext>
            </a:extLst>
          </p:cNvPr>
          <p:cNvSpPr/>
          <p:nvPr/>
        </p:nvSpPr>
        <p:spPr>
          <a:xfrm>
            <a:off x="541022" y="4253688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4B4B5A62-54AC-4E71-B267-6F8FC86AECF8}"/>
              </a:ext>
            </a:extLst>
          </p:cNvPr>
          <p:cNvSpPr/>
          <p:nvPr/>
        </p:nvSpPr>
        <p:spPr>
          <a:xfrm>
            <a:off x="-696010" y="4649714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36CAD5CB-7CF2-4D77-8F35-66A7EB3E92F1}"/>
              </a:ext>
            </a:extLst>
          </p:cNvPr>
          <p:cNvSpPr/>
          <p:nvPr/>
        </p:nvSpPr>
        <p:spPr>
          <a:xfrm>
            <a:off x="-283666" y="4649714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CE405D10-311F-4574-A65E-71D5E8814AA7}"/>
              </a:ext>
            </a:extLst>
          </p:cNvPr>
          <p:cNvSpPr/>
          <p:nvPr/>
        </p:nvSpPr>
        <p:spPr>
          <a:xfrm>
            <a:off x="128678" y="4649714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DB32C5AF-D03B-4FBC-ACE7-05FC1AFDA28E}"/>
              </a:ext>
            </a:extLst>
          </p:cNvPr>
          <p:cNvSpPr/>
          <p:nvPr/>
        </p:nvSpPr>
        <p:spPr>
          <a:xfrm>
            <a:off x="541022" y="4649714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26DC344F-49CC-4DE3-821B-DA94F1049EA6}"/>
              </a:ext>
            </a:extLst>
          </p:cNvPr>
          <p:cNvSpPr/>
          <p:nvPr/>
        </p:nvSpPr>
        <p:spPr>
          <a:xfrm>
            <a:off x="-696010" y="5045740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3160CCE0-F15C-4160-86BB-F25F64938057}"/>
              </a:ext>
            </a:extLst>
          </p:cNvPr>
          <p:cNvSpPr/>
          <p:nvPr/>
        </p:nvSpPr>
        <p:spPr>
          <a:xfrm>
            <a:off x="-283666" y="5045740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56553FB6-1D99-4EA3-A18D-600475F9776A}"/>
              </a:ext>
            </a:extLst>
          </p:cNvPr>
          <p:cNvSpPr/>
          <p:nvPr/>
        </p:nvSpPr>
        <p:spPr>
          <a:xfrm>
            <a:off x="128678" y="5045740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6DEBB35F-EF36-457F-BE84-1DB29CADA4EA}"/>
              </a:ext>
            </a:extLst>
          </p:cNvPr>
          <p:cNvSpPr/>
          <p:nvPr/>
        </p:nvSpPr>
        <p:spPr>
          <a:xfrm>
            <a:off x="541022" y="5045740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5124326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맥스풀링 구현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AD3C794-50AC-49F6-AAB8-04B4F1F9097F}"/>
              </a:ext>
            </a:extLst>
          </p:cNvPr>
          <p:cNvSpPr txBox="1"/>
          <p:nvPr/>
        </p:nvSpPr>
        <p:spPr>
          <a:xfrm>
            <a:off x="165951" y="795068"/>
            <a:ext cx="1207894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dmax = dmax.reshape(dout.shape + (pool_size,)) </a:t>
            </a:r>
          </a:p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                    (1,2,2,1)+(4,)</a:t>
            </a:r>
          </a:p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dcol = dmax.reshape(dmax.shape[0] * dmax.shape[1] * dmax.shape[2], -1)</a:t>
            </a:r>
          </a:p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     1      *     2         *    2</a:t>
            </a: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C9DA58D8-1742-410F-91F7-455214D69E13}"/>
              </a:ext>
            </a:extLst>
          </p:cNvPr>
          <p:cNvSpPr/>
          <p:nvPr/>
        </p:nvSpPr>
        <p:spPr>
          <a:xfrm>
            <a:off x="1457971" y="2971430"/>
            <a:ext cx="11091618" cy="15063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5F1C9A4A-312C-4F94-9AFB-345A8DA7E027}"/>
              </a:ext>
            </a:extLst>
          </p:cNvPr>
          <p:cNvSpPr/>
          <p:nvPr/>
        </p:nvSpPr>
        <p:spPr>
          <a:xfrm>
            <a:off x="1572271" y="3071282"/>
            <a:ext cx="5430593" cy="13185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8171DE24-2B75-4E3F-BEA2-8E376854881B}"/>
              </a:ext>
            </a:extLst>
          </p:cNvPr>
          <p:cNvSpPr/>
          <p:nvPr/>
        </p:nvSpPr>
        <p:spPr>
          <a:xfrm>
            <a:off x="7002864" y="3071282"/>
            <a:ext cx="5430593" cy="13185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4F347375-06F4-4834-821A-67EE6776B2CC}"/>
              </a:ext>
            </a:extLst>
          </p:cNvPr>
          <p:cNvSpPr/>
          <p:nvPr/>
        </p:nvSpPr>
        <p:spPr>
          <a:xfrm>
            <a:off x="1686572" y="3159203"/>
            <a:ext cx="2601355" cy="11427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6BC30D97-89B3-4B47-BFCA-6384551353D0}"/>
              </a:ext>
            </a:extLst>
          </p:cNvPr>
          <p:cNvSpPr/>
          <p:nvPr/>
        </p:nvSpPr>
        <p:spPr>
          <a:xfrm>
            <a:off x="4285377" y="3159203"/>
            <a:ext cx="2601355" cy="11427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97F2E700-7B36-4FE6-80CD-F2228D8BA8E2}"/>
              </a:ext>
            </a:extLst>
          </p:cNvPr>
          <p:cNvSpPr/>
          <p:nvPr/>
        </p:nvSpPr>
        <p:spPr>
          <a:xfrm>
            <a:off x="7117164" y="3160342"/>
            <a:ext cx="2601355" cy="11427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BB6FEDB6-8393-43BE-A90E-E65ADC5EE46C}"/>
              </a:ext>
            </a:extLst>
          </p:cNvPr>
          <p:cNvSpPr/>
          <p:nvPr/>
        </p:nvSpPr>
        <p:spPr>
          <a:xfrm>
            <a:off x="9715969" y="3160342"/>
            <a:ext cx="2601355" cy="11427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4E3ACB35-7983-4BA8-BC01-4CC87127064F}"/>
              </a:ext>
            </a:extLst>
          </p:cNvPr>
          <p:cNvSpPr/>
          <p:nvPr/>
        </p:nvSpPr>
        <p:spPr>
          <a:xfrm>
            <a:off x="1800873" y="3247124"/>
            <a:ext cx="2368372" cy="97568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623A976B-8A91-418D-B6F4-5C5EA454CEDD}"/>
              </a:ext>
            </a:extLst>
          </p:cNvPr>
          <p:cNvSpPr/>
          <p:nvPr/>
        </p:nvSpPr>
        <p:spPr>
          <a:xfrm>
            <a:off x="4402227" y="3236764"/>
            <a:ext cx="2368372" cy="97568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E6FC68B0-B248-47E6-9386-5E5A387A80AB}"/>
              </a:ext>
            </a:extLst>
          </p:cNvPr>
          <p:cNvSpPr/>
          <p:nvPr/>
        </p:nvSpPr>
        <p:spPr>
          <a:xfrm>
            <a:off x="7232381" y="3236763"/>
            <a:ext cx="2368372" cy="97568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586C4F30-66BF-4F85-82B3-48F034B50C82}"/>
              </a:ext>
            </a:extLst>
          </p:cNvPr>
          <p:cNvSpPr/>
          <p:nvPr/>
        </p:nvSpPr>
        <p:spPr>
          <a:xfrm>
            <a:off x="9831186" y="3236762"/>
            <a:ext cx="2368372" cy="97568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215195F7-93F5-4CC4-A67B-6FA1CE4F2D15}"/>
              </a:ext>
            </a:extLst>
          </p:cNvPr>
          <p:cNvSpPr/>
          <p:nvPr/>
        </p:nvSpPr>
        <p:spPr>
          <a:xfrm>
            <a:off x="1904748" y="3345687"/>
            <a:ext cx="545092" cy="7879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261631C6-75F2-4BDE-A641-4213A706DBD6}"/>
              </a:ext>
            </a:extLst>
          </p:cNvPr>
          <p:cNvSpPr/>
          <p:nvPr/>
        </p:nvSpPr>
        <p:spPr>
          <a:xfrm>
            <a:off x="2451202" y="3345687"/>
            <a:ext cx="545092" cy="7879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A4BED4DD-2D15-4CB7-B408-F229A6E36D5C}"/>
              </a:ext>
            </a:extLst>
          </p:cNvPr>
          <p:cNvSpPr/>
          <p:nvPr/>
        </p:nvSpPr>
        <p:spPr>
          <a:xfrm>
            <a:off x="2997656" y="3345687"/>
            <a:ext cx="545092" cy="7879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D5D8C5DA-874E-4015-9B90-6D0ACAED657F}"/>
              </a:ext>
            </a:extLst>
          </p:cNvPr>
          <p:cNvSpPr/>
          <p:nvPr/>
        </p:nvSpPr>
        <p:spPr>
          <a:xfrm>
            <a:off x="3544110" y="3345687"/>
            <a:ext cx="545092" cy="7879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89984910-69BD-482D-887C-A75F33C58B23}"/>
              </a:ext>
            </a:extLst>
          </p:cNvPr>
          <p:cNvSpPr/>
          <p:nvPr/>
        </p:nvSpPr>
        <p:spPr>
          <a:xfrm>
            <a:off x="4493827" y="3330649"/>
            <a:ext cx="545092" cy="7879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6015BF64-187B-4CA3-B870-649724EE8C40}"/>
              </a:ext>
            </a:extLst>
          </p:cNvPr>
          <p:cNvSpPr/>
          <p:nvPr/>
        </p:nvSpPr>
        <p:spPr>
          <a:xfrm>
            <a:off x="5040281" y="3330649"/>
            <a:ext cx="545092" cy="7879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C61A1228-C48C-4A2C-9E07-CBCFADA4498F}"/>
              </a:ext>
            </a:extLst>
          </p:cNvPr>
          <p:cNvSpPr/>
          <p:nvPr/>
        </p:nvSpPr>
        <p:spPr>
          <a:xfrm>
            <a:off x="5586735" y="3330649"/>
            <a:ext cx="545092" cy="7879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A40C7528-8B1D-496D-88DD-C6E42D3765EB}"/>
              </a:ext>
            </a:extLst>
          </p:cNvPr>
          <p:cNvSpPr/>
          <p:nvPr/>
        </p:nvSpPr>
        <p:spPr>
          <a:xfrm>
            <a:off x="6133189" y="3330649"/>
            <a:ext cx="545092" cy="7879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30A95279-8B37-4107-9725-6AD6F1B20F4B}"/>
              </a:ext>
            </a:extLst>
          </p:cNvPr>
          <p:cNvSpPr/>
          <p:nvPr/>
        </p:nvSpPr>
        <p:spPr>
          <a:xfrm>
            <a:off x="7324340" y="3330649"/>
            <a:ext cx="545092" cy="7879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7B8C6DFB-EE9B-4400-896D-44046241C332}"/>
              </a:ext>
            </a:extLst>
          </p:cNvPr>
          <p:cNvSpPr/>
          <p:nvPr/>
        </p:nvSpPr>
        <p:spPr>
          <a:xfrm>
            <a:off x="7870794" y="3330649"/>
            <a:ext cx="545092" cy="7879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C30AE03E-A8DF-4848-9CB6-F93D470797AA}"/>
              </a:ext>
            </a:extLst>
          </p:cNvPr>
          <p:cNvSpPr/>
          <p:nvPr/>
        </p:nvSpPr>
        <p:spPr>
          <a:xfrm>
            <a:off x="8417248" y="3330649"/>
            <a:ext cx="545092" cy="7879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BCA47F00-06D9-401B-A916-5751AFD26618}"/>
              </a:ext>
            </a:extLst>
          </p:cNvPr>
          <p:cNvSpPr/>
          <p:nvPr/>
        </p:nvSpPr>
        <p:spPr>
          <a:xfrm>
            <a:off x="8963702" y="3330649"/>
            <a:ext cx="545092" cy="7879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8D10EB56-4115-4252-ADCD-2DE1314BA837}"/>
              </a:ext>
            </a:extLst>
          </p:cNvPr>
          <p:cNvSpPr/>
          <p:nvPr/>
        </p:nvSpPr>
        <p:spPr>
          <a:xfrm>
            <a:off x="9922464" y="3339313"/>
            <a:ext cx="545092" cy="7879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3970715B-9766-4CB8-972E-F9D3F5376602}"/>
              </a:ext>
            </a:extLst>
          </p:cNvPr>
          <p:cNvSpPr/>
          <p:nvPr/>
        </p:nvSpPr>
        <p:spPr>
          <a:xfrm>
            <a:off x="10468918" y="3339313"/>
            <a:ext cx="545092" cy="7879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258AB69B-F5AA-4C67-AAD2-58332617250C}"/>
              </a:ext>
            </a:extLst>
          </p:cNvPr>
          <p:cNvSpPr/>
          <p:nvPr/>
        </p:nvSpPr>
        <p:spPr>
          <a:xfrm>
            <a:off x="11015372" y="3339313"/>
            <a:ext cx="545092" cy="7879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497920DB-8D39-4C24-9995-B77F9697AE1D}"/>
              </a:ext>
            </a:extLst>
          </p:cNvPr>
          <p:cNvSpPr/>
          <p:nvPr/>
        </p:nvSpPr>
        <p:spPr>
          <a:xfrm>
            <a:off x="11561826" y="3339313"/>
            <a:ext cx="545092" cy="7879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3A85FB45-8A22-4BDE-B582-20B20DE6C3FB}"/>
              </a:ext>
            </a:extLst>
          </p:cNvPr>
          <p:cNvSpPr txBox="1"/>
          <p:nvPr/>
        </p:nvSpPr>
        <p:spPr>
          <a:xfrm>
            <a:off x="1488395" y="2556736"/>
            <a:ext cx="249296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dmax (1,2,2,1,4) </a:t>
            </a:r>
            <a:endParaRPr lang="ko-KR" altLang="en-US" sz="2000"/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90EB7725-961D-4285-853A-C7DD16C1EDD2}"/>
              </a:ext>
            </a:extLst>
          </p:cNvPr>
          <p:cNvSpPr/>
          <p:nvPr/>
        </p:nvSpPr>
        <p:spPr>
          <a:xfrm>
            <a:off x="886470" y="3429000"/>
            <a:ext cx="412344" cy="689559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7D1A7C75-4D76-4F2A-95B0-34ED5ADA3B60}"/>
              </a:ext>
            </a:extLst>
          </p:cNvPr>
          <p:cNvSpPr txBox="1"/>
          <p:nvPr/>
        </p:nvSpPr>
        <p:spPr>
          <a:xfrm>
            <a:off x="3323932" y="4568814"/>
            <a:ext cx="192288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dcol (4, 4) </a:t>
            </a:r>
            <a:endParaRPr lang="ko-KR" altLang="en-US" sz="2000"/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D34A9135-0084-4AAA-9096-04E118879723}"/>
              </a:ext>
            </a:extLst>
          </p:cNvPr>
          <p:cNvSpPr/>
          <p:nvPr/>
        </p:nvSpPr>
        <p:spPr>
          <a:xfrm>
            <a:off x="-840505" y="274685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6836B230-E325-4E60-98E8-E74DD886AAB3}"/>
              </a:ext>
            </a:extLst>
          </p:cNvPr>
          <p:cNvSpPr/>
          <p:nvPr/>
        </p:nvSpPr>
        <p:spPr>
          <a:xfrm>
            <a:off x="-428161" y="274685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DB7C9DD2-30D0-4C7F-8ACC-8B601D6E12AF}"/>
              </a:ext>
            </a:extLst>
          </p:cNvPr>
          <p:cNvSpPr/>
          <p:nvPr/>
        </p:nvSpPr>
        <p:spPr>
          <a:xfrm>
            <a:off x="-15817" y="274685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2170F45D-5F56-4686-B15D-849875153465}"/>
              </a:ext>
            </a:extLst>
          </p:cNvPr>
          <p:cNvSpPr/>
          <p:nvPr/>
        </p:nvSpPr>
        <p:spPr>
          <a:xfrm>
            <a:off x="397253" y="2746859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99EB32C9-6AF1-4875-8298-B0C139FA2640}"/>
              </a:ext>
            </a:extLst>
          </p:cNvPr>
          <p:cNvSpPr txBox="1"/>
          <p:nvPr/>
        </p:nvSpPr>
        <p:spPr>
          <a:xfrm>
            <a:off x="-977262" y="2275759"/>
            <a:ext cx="192288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dmax (4, 4) </a:t>
            </a:r>
            <a:endParaRPr lang="ko-KR" altLang="en-US" sz="2000"/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64960C04-A496-4246-B074-415A3513059C}"/>
              </a:ext>
            </a:extLst>
          </p:cNvPr>
          <p:cNvSpPr/>
          <p:nvPr/>
        </p:nvSpPr>
        <p:spPr>
          <a:xfrm>
            <a:off x="-840505" y="315920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DC3CD82E-0C99-4914-9354-1FB323E9886C}"/>
              </a:ext>
            </a:extLst>
          </p:cNvPr>
          <p:cNvSpPr/>
          <p:nvPr/>
        </p:nvSpPr>
        <p:spPr>
          <a:xfrm>
            <a:off x="-428161" y="3159203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A1FDD9B9-E3FC-4DBA-9120-FDAC658F2D95}"/>
              </a:ext>
            </a:extLst>
          </p:cNvPr>
          <p:cNvSpPr/>
          <p:nvPr/>
        </p:nvSpPr>
        <p:spPr>
          <a:xfrm>
            <a:off x="-15817" y="315920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EC416DEF-3F23-4ED3-85D4-A6666BF05FF2}"/>
              </a:ext>
            </a:extLst>
          </p:cNvPr>
          <p:cNvSpPr/>
          <p:nvPr/>
        </p:nvSpPr>
        <p:spPr>
          <a:xfrm>
            <a:off x="397253" y="315920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9BB0C729-7D6E-44C4-90AF-AFBF9A9BDC55}"/>
              </a:ext>
            </a:extLst>
          </p:cNvPr>
          <p:cNvSpPr/>
          <p:nvPr/>
        </p:nvSpPr>
        <p:spPr>
          <a:xfrm>
            <a:off x="-840505" y="3571547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3769187F-4035-4561-9C71-C0B93D18B54B}"/>
              </a:ext>
            </a:extLst>
          </p:cNvPr>
          <p:cNvSpPr/>
          <p:nvPr/>
        </p:nvSpPr>
        <p:spPr>
          <a:xfrm>
            <a:off x="-428161" y="3571547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161CAAA5-BF82-4662-B477-CFB2BDB4163A}"/>
              </a:ext>
            </a:extLst>
          </p:cNvPr>
          <p:cNvSpPr/>
          <p:nvPr/>
        </p:nvSpPr>
        <p:spPr>
          <a:xfrm>
            <a:off x="-15817" y="3571547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1AF8C5DB-BE97-46D1-91E9-466441C23282}"/>
              </a:ext>
            </a:extLst>
          </p:cNvPr>
          <p:cNvSpPr/>
          <p:nvPr/>
        </p:nvSpPr>
        <p:spPr>
          <a:xfrm>
            <a:off x="397253" y="3571547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D3E8F73C-DD43-4A5C-A484-4D7C748B2675}"/>
              </a:ext>
            </a:extLst>
          </p:cNvPr>
          <p:cNvSpPr/>
          <p:nvPr/>
        </p:nvSpPr>
        <p:spPr>
          <a:xfrm>
            <a:off x="-840505" y="3983891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A373D691-1279-4B03-AEE6-328A89C30CBA}"/>
              </a:ext>
            </a:extLst>
          </p:cNvPr>
          <p:cNvSpPr/>
          <p:nvPr/>
        </p:nvSpPr>
        <p:spPr>
          <a:xfrm>
            <a:off x="-428161" y="398389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C3E17ABE-837A-4C09-9446-CD559D09C549}"/>
              </a:ext>
            </a:extLst>
          </p:cNvPr>
          <p:cNvSpPr/>
          <p:nvPr/>
        </p:nvSpPr>
        <p:spPr>
          <a:xfrm>
            <a:off x="-15817" y="398389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E56BA22A-4824-443E-BA59-B49C0D5EC0D1}"/>
              </a:ext>
            </a:extLst>
          </p:cNvPr>
          <p:cNvSpPr/>
          <p:nvPr/>
        </p:nvSpPr>
        <p:spPr>
          <a:xfrm>
            <a:off x="397253" y="398389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7262F0-28C0-45C8-B02B-7E8C2D0AEF0E}"/>
              </a:ext>
            </a:extLst>
          </p:cNvPr>
          <p:cNvSpPr txBox="1"/>
          <p:nvPr/>
        </p:nvSpPr>
        <p:spPr>
          <a:xfrm>
            <a:off x="6516547" y="4815068"/>
            <a:ext cx="545213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'hello'+'world' =&gt; 'helloworld'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[1,2,3]+[4,5] =&gt; [1,2,3,4,5]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(1,2,2,1)+(4,) =&gt; (1,2,2,1,4)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DD42FD3F-00C9-441E-BF94-B3A4A16738B4}"/>
              </a:ext>
            </a:extLst>
          </p:cNvPr>
          <p:cNvSpPr/>
          <p:nvPr/>
        </p:nvSpPr>
        <p:spPr>
          <a:xfrm>
            <a:off x="3460689" y="4968924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90E6F283-47E9-4A3B-88EC-69C325D8B7F5}"/>
              </a:ext>
            </a:extLst>
          </p:cNvPr>
          <p:cNvSpPr/>
          <p:nvPr/>
        </p:nvSpPr>
        <p:spPr>
          <a:xfrm>
            <a:off x="3873033" y="4968924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84B809F8-E811-4024-8CD5-5829067BFAE0}"/>
              </a:ext>
            </a:extLst>
          </p:cNvPr>
          <p:cNvSpPr/>
          <p:nvPr/>
        </p:nvSpPr>
        <p:spPr>
          <a:xfrm>
            <a:off x="4285377" y="4968924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A701F7B7-92AA-4252-845E-AE88FDB9AF24}"/>
              </a:ext>
            </a:extLst>
          </p:cNvPr>
          <p:cNvSpPr/>
          <p:nvPr/>
        </p:nvSpPr>
        <p:spPr>
          <a:xfrm>
            <a:off x="4698447" y="4968924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ABD2ADE5-6982-47E0-9778-1DCCE30864A1}"/>
              </a:ext>
            </a:extLst>
          </p:cNvPr>
          <p:cNvSpPr/>
          <p:nvPr/>
        </p:nvSpPr>
        <p:spPr>
          <a:xfrm>
            <a:off x="3460689" y="5381268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ADE64F1C-CB74-4017-933E-831001DF414B}"/>
              </a:ext>
            </a:extLst>
          </p:cNvPr>
          <p:cNvSpPr/>
          <p:nvPr/>
        </p:nvSpPr>
        <p:spPr>
          <a:xfrm>
            <a:off x="3873033" y="5381268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4B7BB36B-C627-44C7-92E9-F60A16EFE5DA}"/>
              </a:ext>
            </a:extLst>
          </p:cNvPr>
          <p:cNvSpPr/>
          <p:nvPr/>
        </p:nvSpPr>
        <p:spPr>
          <a:xfrm>
            <a:off x="4285377" y="5381268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F378A657-F4CB-4BB1-8718-9E75240B61FD}"/>
              </a:ext>
            </a:extLst>
          </p:cNvPr>
          <p:cNvSpPr/>
          <p:nvPr/>
        </p:nvSpPr>
        <p:spPr>
          <a:xfrm>
            <a:off x="4698447" y="5381268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C27BD737-10F0-4102-9EEF-168A2B9FCD66}"/>
              </a:ext>
            </a:extLst>
          </p:cNvPr>
          <p:cNvSpPr/>
          <p:nvPr/>
        </p:nvSpPr>
        <p:spPr>
          <a:xfrm>
            <a:off x="3460689" y="5793612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96CBD015-848A-4855-BF45-CF717DF8B350}"/>
              </a:ext>
            </a:extLst>
          </p:cNvPr>
          <p:cNvSpPr/>
          <p:nvPr/>
        </p:nvSpPr>
        <p:spPr>
          <a:xfrm>
            <a:off x="3873033" y="5793612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47030F35-4732-42D6-964D-A750C9B04B6C}"/>
              </a:ext>
            </a:extLst>
          </p:cNvPr>
          <p:cNvSpPr/>
          <p:nvPr/>
        </p:nvSpPr>
        <p:spPr>
          <a:xfrm>
            <a:off x="4285377" y="5793612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EEF752BC-C0B5-423A-9058-AB56E3BC4428}"/>
              </a:ext>
            </a:extLst>
          </p:cNvPr>
          <p:cNvSpPr/>
          <p:nvPr/>
        </p:nvSpPr>
        <p:spPr>
          <a:xfrm>
            <a:off x="4698447" y="5793612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19B68B64-B993-443A-88FF-1A5838C91DA5}"/>
              </a:ext>
            </a:extLst>
          </p:cNvPr>
          <p:cNvSpPr/>
          <p:nvPr/>
        </p:nvSpPr>
        <p:spPr>
          <a:xfrm>
            <a:off x="3460689" y="6205956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3DB86C8E-0698-499E-90BB-55FF41D4F64B}"/>
              </a:ext>
            </a:extLst>
          </p:cNvPr>
          <p:cNvSpPr/>
          <p:nvPr/>
        </p:nvSpPr>
        <p:spPr>
          <a:xfrm>
            <a:off x="3873033" y="6205956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F3CD267A-B734-46E7-926F-94AEF809731F}"/>
              </a:ext>
            </a:extLst>
          </p:cNvPr>
          <p:cNvSpPr/>
          <p:nvPr/>
        </p:nvSpPr>
        <p:spPr>
          <a:xfrm>
            <a:off x="4285377" y="6205956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3E7073AC-A53A-4FE2-A4A8-B1BDC7947652}"/>
              </a:ext>
            </a:extLst>
          </p:cNvPr>
          <p:cNvSpPr/>
          <p:nvPr/>
        </p:nvSpPr>
        <p:spPr>
          <a:xfrm>
            <a:off x="4698447" y="6205956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3785711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맥스풀링 구현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AD3C794-50AC-49F6-AAB8-04B4F1F9097F}"/>
              </a:ext>
            </a:extLst>
          </p:cNvPr>
          <p:cNvSpPr txBox="1"/>
          <p:nvPr/>
        </p:nvSpPr>
        <p:spPr>
          <a:xfrm>
            <a:off x="165951" y="795068"/>
            <a:ext cx="137781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dx = col2im(dcol, self.x.shape, self.pool_h, self.pool_w, self.stride, self.pad)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E18F5A-2770-4047-8337-C0188DB4CCD6}"/>
              </a:ext>
            </a:extLst>
          </p:cNvPr>
          <p:cNvSpPr txBox="1"/>
          <p:nvPr/>
        </p:nvSpPr>
        <p:spPr>
          <a:xfrm>
            <a:off x="3137647" y="1202876"/>
            <a:ext cx="1959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(1,1,4,4)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BA03F5BE-24F1-465E-853C-AA3CD80DFEE4}"/>
              </a:ext>
            </a:extLst>
          </p:cNvPr>
          <p:cNvSpPr txBox="1"/>
          <p:nvPr/>
        </p:nvSpPr>
        <p:spPr>
          <a:xfrm>
            <a:off x="3156349" y="2266093"/>
            <a:ext cx="695575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img[:, :, 0:4:2, 0:4:2] += col[:, :, 0, 0, :, :]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img[:, :, 0:4:2, 1:5:2] += col[:, :, 0, 1, :, :]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img[:, :, 1:5:2, 0:0:2] += col[:, :, 1, 0, :, :]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img[:, :, 1:5:2, 1:5:2] += col[:, :, 1, 1, :, :]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47F603-5B9C-490E-A944-9BC39F5AEC5B}"/>
              </a:ext>
            </a:extLst>
          </p:cNvPr>
          <p:cNvSpPr txBox="1"/>
          <p:nvPr/>
        </p:nvSpPr>
        <p:spPr>
          <a:xfrm>
            <a:off x="3254188" y="1813029"/>
            <a:ext cx="59618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 (1,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2,2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2400">
                <a:solidFill>
                  <a:srgbClr val="3399FF"/>
                </a:solidFill>
                <a:latin typeface="Consolas" panose="020B0609020204030204" pitchFamily="49" charset="0"/>
              </a:rPr>
              <a:t>1,2,2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 =&gt; (1,</a:t>
            </a:r>
            <a:r>
              <a:rPr lang="en-US" altLang="ko-KR" sz="2400">
                <a:solidFill>
                  <a:srgbClr val="3399FF"/>
                </a:solidFill>
                <a:latin typeface="Consolas" panose="020B0609020204030204" pitchFamily="49" charset="0"/>
              </a:rPr>
              <a:t>1,2,2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2,2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9561BB12-D00E-41D8-80A9-449B19327A0C}"/>
              </a:ext>
            </a:extLst>
          </p:cNvPr>
          <p:cNvSpPr txBox="1"/>
          <p:nvPr/>
        </p:nvSpPr>
        <p:spPr>
          <a:xfrm>
            <a:off x="656083" y="5891950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9D1FE8BC-38AD-4C92-8211-DF14A28797F9}"/>
              </a:ext>
            </a:extLst>
          </p:cNvPr>
          <p:cNvSpPr txBox="1"/>
          <p:nvPr/>
        </p:nvSpPr>
        <p:spPr>
          <a:xfrm>
            <a:off x="320935" y="1709922"/>
            <a:ext cx="192288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dcol (4, 4) </a:t>
            </a:r>
            <a:endParaRPr lang="ko-KR" altLang="en-US" sz="2000"/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A142E221-9A8C-41FC-A54C-3607D6E67160}"/>
              </a:ext>
            </a:extLst>
          </p:cNvPr>
          <p:cNvSpPr/>
          <p:nvPr/>
        </p:nvSpPr>
        <p:spPr>
          <a:xfrm>
            <a:off x="3254188" y="5153776"/>
            <a:ext cx="8970807" cy="11998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A1F0603B-AFA0-4024-8657-51ADCD8E92D7}"/>
              </a:ext>
            </a:extLst>
          </p:cNvPr>
          <p:cNvSpPr/>
          <p:nvPr/>
        </p:nvSpPr>
        <p:spPr>
          <a:xfrm>
            <a:off x="3339354" y="5233264"/>
            <a:ext cx="8794797" cy="10238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A3FFED1D-5922-4F7C-A859-246DB3DEC529}"/>
              </a:ext>
            </a:extLst>
          </p:cNvPr>
          <p:cNvSpPr/>
          <p:nvPr/>
        </p:nvSpPr>
        <p:spPr>
          <a:xfrm>
            <a:off x="3441526" y="5323104"/>
            <a:ext cx="4303730" cy="85450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161926E2-FB1D-4092-A87A-1E312394C83B}"/>
              </a:ext>
            </a:extLst>
          </p:cNvPr>
          <p:cNvSpPr/>
          <p:nvPr/>
        </p:nvSpPr>
        <p:spPr>
          <a:xfrm>
            <a:off x="7745255" y="5323104"/>
            <a:ext cx="4303730" cy="85450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7403E1EB-A62D-4A81-ADC3-E6592A0FCA07}"/>
              </a:ext>
            </a:extLst>
          </p:cNvPr>
          <p:cNvSpPr/>
          <p:nvPr/>
        </p:nvSpPr>
        <p:spPr>
          <a:xfrm>
            <a:off x="3553154" y="5412943"/>
            <a:ext cx="2041046" cy="6794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15C299C9-A0BB-4BD5-BA81-8EA31EE4A1B3}"/>
              </a:ext>
            </a:extLst>
          </p:cNvPr>
          <p:cNvSpPr/>
          <p:nvPr/>
        </p:nvSpPr>
        <p:spPr>
          <a:xfrm>
            <a:off x="5593390" y="5412943"/>
            <a:ext cx="2041046" cy="6794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E6C060BC-75C7-400A-BE80-B4C698A258F7}"/>
              </a:ext>
            </a:extLst>
          </p:cNvPr>
          <p:cNvSpPr/>
          <p:nvPr/>
        </p:nvSpPr>
        <p:spPr>
          <a:xfrm>
            <a:off x="3632695" y="5498109"/>
            <a:ext cx="944379" cy="526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0E0D4267-DD61-4A01-A6B5-BFE92CBB7479}"/>
              </a:ext>
            </a:extLst>
          </p:cNvPr>
          <p:cNvSpPr/>
          <p:nvPr/>
        </p:nvSpPr>
        <p:spPr>
          <a:xfrm>
            <a:off x="4573678" y="5498109"/>
            <a:ext cx="944379" cy="526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5FFA7CFF-13A7-4B20-92BA-D43C3063ED14}"/>
              </a:ext>
            </a:extLst>
          </p:cNvPr>
          <p:cNvSpPr/>
          <p:nvPr/>
        </p:nvSpPr>
        <p:spPr>
          <a:xfrm>
            <a:off x="3708028" y="5566242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30D6E01C-5B42-4271-85E6-CC81E66670FF}"/>
              </a:ext>
            </a:extLst>
          </p:cNvPr>
          <p:cNvSpPr/>
          <p:nvPr/>
        </p:nvSpPr>
        <p:spPr>
          <a:xfrm>
            <a:off x="4100144" y="5566242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C3CFBEDF-D819-4B47-96B6-AB8C83538D5A}"/>
              </a:ext>
            </a:extLst>
          </p:cNvPr>
          <p:cNvSpPr/>
          <p:nvPr/>
        </p:nvSpPr>
        <p:spPr>
          <a:xfrm>
            <a:off x="4651579" y="5564320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6D63D835-4340-4BDC-8889-C67AEBF88F11}"/>
              </a:ext>
            </a:extLst>
          </p:cNvPr>
          <p:cNvSpPr/>
          <p:nvPr/>
        </p:nvSpPr>
        <p:spPr>
          <a:xfrm>
            <a:off x="5043694" y="5564320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81BC920B-9BC9-40D4-83D4-C3A2512FD61B}"/>
              </a:ext>
            </a:extLst>
          </p:cNvPr>
          <p:cNvSpPr/>
          <p:nvPr/>
        </p:nvSpPr>
        <p:spPr>
          <a:xfrm>
            <a:off x="5652908" y="5496187"/>
            <a:ext cx="944379" cy="526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72CFEA0F-CAD5-4753-9C1B-49EB4DF0C9F5}"/>
              </a:ext>
            </a:extLst>
          </p:cNvPr>
          <p:cNvSpPr/>
          <p:nvPr/>
        </p:nvSpPr>
        <p:spPr>
          <a:xfrm>
            <a:off x="6593891" y="5496187"/>
            <a:ext cx="944379" cy="526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E588F126-B0BB-4D04-A8D5-7B450FD8E07F}"/>
              </a:ext>
            </a:extLst>
          </p:cNvPr>
          <p:cNvSpPr/>
          <p:nvPr/>
        </p:nvSpPr>
        <p:spPr>
          <a:xfrm>
            <a:off x="5728242" y="5564320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0EDE4D53-F95B-4064-B1CF-CB655D3A506A}"/>
              </a:ext>
            </a:extLst>
          </p:cNvPr>
          <p:cNvSpPr/>
          <p:nvPr/>
        </p:nvSpPr>
        <p:spPr>
          <a:xfrm>
            <a:off x="6120357" y="5564320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91D2F0EE-8A40-4412-A52E-DED830C46C40}"/>
              </a:ext>
            </a:extLst>
          </p:cNvPr>
          <p:cNvSpPr/>
          <p:nvPr/>
        </p:nvSpPr>
        <p:spPr>
          <a:xfrm>
            <a:off x="6671792" y="5562398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17F6CBF8-63EA-4CFC-95B0-39994DDFDED5}"/>
              </a:ext>
            </a:extLst>
          </p:cNvPr>
          <p:cNvSpPr/>
          <p:nvPr/>
        </p:nvSpPr>
        <p:spPr>
          <a:xfrm>
            <a:off x="7063907" y="5562398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77AA8304-A348-459B-A90E-CB302A6DF13C}"/>
              </a:ext>
            </a:extLst>
          </p:cNvPr>
          <p:cNvSpPr/>
          <p:nvPr/>
        </p:nvSpPr>
        <p:spPr>
          <a:xfrm>
            <a:off x="7856884" y="5420454"/>
            <a:ext cx="2041046" cy="6794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C0A7025A-8C93-4B6B-ABF8-B6FF18E6E1CF}"/>
              </a:ext>
            </a:extLst>
          </p:cNvPr>
          <p:cNvSpPr/>
          <p:nvPr/>
        </p:nvSpPr>
        <p:spPr>
          <a:xfrm>
            <a:off x="9897120" y="5420454"/>
            <a:ext cx="2041046" cy="6794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083A2173-AEF1-49F3-96A8-5281C07850B9}"/>
              </a:ext>
            </a:extLst>
          </p:cNvPr>
          <p:cNvSpPr/>
          <p:nvPr/>
        </p:nvSpPr>
        <p:spPr>
          <a:xfrm>
            <a:off x="7936425" y="5505620"/>
            <a:ext cx="944379" cy="526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C65F84CD-48E1-48D9-BFA3-104E60AA9A48}"/>
              </a:ext>
            </a:extLst>
          </p:cNvPr>
          <p:cNvSpPr/>
          <p:nvPr/>
        </p:nvSpPr>
        <p:spPr>
          <a:xfrm>
            <a:off x="8877407" y="5505620"/>
            <a:ext cx="944379" cy="526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D43E613F-6188-4DF8-8002-489D79C9DF38}"/>
              </a:ext>
            </a:extLst>
          </p:cNvPr>
          <p:cNvSpPr/>
          <p:nvPr/>
        </p:nvSpPr>
        <p:spPr>
          <a:xfrm>
            <a:off x="8011758" y="5573753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EEDEF52F-E15E-4ECA-8595-18E6598A36D7}"/>
              </a:ext>
            </a:extLst>
          </p:cNvPr>
          <p:cNvSpPr/>
          <p:nvPr/>
        </p:nvSpPr>
        <p:spPr>
          <a:xfrm>
            <a:off x="8403874" y="5573753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FB6752BF-A36E-405B-A8CA-A0065F6074CD}"/>
              </a:ext>
            </a:extLst>
          </p:cNvPr>
          <p:cNvSpPr/>
          <p:nvPr/>
        </p:nvSpPr>
        <p:spPr>
          <a:xfrm>
            <a:off x="8955309" y="5571831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8FB1B48C-2204-4A01-97A4-0F654545C904}"/>
              </a:ext>
            </a:extLst>
          </p:cNvPr>
          <p:cNvSpPr/>
          <p:nvPr/>
        </p:nvSpPr>
        <p:spPr>
          <a:xfrm>
            <a:off x="9347424" y="5571831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47BBE3B3-FDD7-420F-A7E4-40CE9BEA5C8E}"/>
              </a:ext>
            </a:extLst>
          </p:cNvPr>
          <p:cNvSpPr/>
          <p:nvPr/>
        </p:nvSpPr>
        <p:spPr>
          <a:xfrm>
            <a:off x="9956638" y="5503698"/>
            <a:ext cx="944379" cy="526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0625A6DA-9615-46F2-B9BD-BC304659D00E}"/>
              </a:ext>
            </a:extLst>
          </p:cNvPr>
          <p:cNvSpPr/>
          <p:nvPr/>
        </p:nvSpPr>
        <p:spPr>
          <a:xfrm>
            <a:off x="10897620" y="5503698"/>
            <a:ext cx="944379" cy="526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7B5AB597-EC46-4A24-9165-DB65DBA66931}"/>
              </a:ext>
            </a:extLst>
          </p:cNvPr>
          <p:cNvSpPr/>
          <p:nvPr/>
        </p:nvSpPr>
        <p:spPr>
          <a:xfrm>
            <a:off x="10031971" y="5571831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8D1313B8-BD47-4A48-B804-6917FB507320}"/>
              </a:ext>
            </a:extLst>
          </p:cNvPr>
          <p:cNvSpPr/>
          <p:nvPr/>
        </p:nvSpPr>
        <p:spPr>
          <a:xfrm>
            <a:off x="10424087" y="5571831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6EDED882-C595-4236-A0DB-AB5074562044}"/>
              </a:ext>
            </a:extLst>
          </p:cNvPr>
          <p:cNvSpPr/>
          <p:nvPr/>
        </p:nvSpPr>
        <p:spPr>
          <a:xfrm>
            <a:off x="10975522" y="5569908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DE0199F0-3FDC-46E6-A57E-80CAEB5C3471}"/>
              </a:ext>
            </a:extLst>
          </p:cNvPr>
          <p:cNvSpPr/>
          <p:nvPr/>
        </p:nvSpPr>
        <p:spPr>
          <a:xfrm>
            <a:off x="11367637" y="5569908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4ED9E4C-B375-4E8A-8178-6F2C3B08CA69}"/>
              </a:ext>
            </a:extLst>
          </p:cNvPr>
          <p:cNvSpPr txBox="1"/>
          <p:nvPr/>
        </p:nvSpPr>
        <p:spPr>
          <a:xfrm>
            <a:off x="2448875" y="5521857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E4E391AF-15CF-43E7-A0AF-1BE72DF4C36C}"/>
              </a:ext>
            </a:extLst>
          </p:cNvPr>
          <p:cNvSpPr/>
          <p:nvPr/>
        </p:nvSpPr>
        <p:spPr>
          <a:xfrm>
            <a:off x="3225077" y="3755202"/>
            <a:ext cx="9631650" cy="12882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7694DD55-C5D6-4066-927A-4333F81D05B0}"/>
              </a:ext>
            </a:extLst>
          </p:cNvPr>
          <p:cNvSpPr/>
          <p:nvPr/>
        </p:nvSpPr>
        <p:spPr>
          <a:xfrm>
            <a:off x="3316517" y="3840546"/>
            <a:ext cx="4730466" cy="10992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079B44C1-A868-41FE-B1C1-46A5F5E74B81}"/>
              </a:ext>
            </a:extLst>
          </p:cNvPr>
          <p:cNvSpPr/>
          <p:nvPr/>
        </p:nvSpPr>
        <p:spPr>
          <a:xfrm>
            <a:off x="8028725" y="3840546"/>
            <a:ext cx="4730466" cy="10992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7A166E77-0F36-4B21-9974-46F1233F38DD}"/>
              </a:ext>
            </a:extLst>
          </p:cNvPr>
          <p:cNvSpPr/>
          <p:nvPr/>
        </p:nvSpPr>
        <p:spPr>
          <a:xfrm>
            <a:off x="3407957" y="3938727"/>
            <a:ext cx="2271549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607639FE-6C7B-4522-9762-5FBF7B992B25}"/>
              </a:ext>
            </a:extLst>
          </p:cNvPr>
          <p:cNvSpPr/>
          <p:nvPr/>
        </p:nvSpPr>
        <p:spPr>
          <a:xfrm>
            <a:off x="5679506" y="3938727"/>
            <a:ext cx="2271549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CB149817-11A2-4130-9F66-030D9CD303C4}"/>
              </a:ext>
            </a:extLst>
          </p:cNvPr>
          <p:cNvSpPr/>
          <p:nvPr/>
        </p:nvSpPr>
        <p:spPr>
          <a:xfrm>
            <a:off x="3485627" y="4002271"/>
            <a:ext cx="2116209" cy="788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494D53FC-C03F-4B08-BBA0-7A51E94E938C}"/>
              </a:ext>
            </a:extLst>
          </p:cNvPr>
          <p:cNvSpPr/>
          <p:nvPr/>
        </p:nvSpPr>
        <p:spPr>
          <a:xfrm>
            <a:off x="3554456" y="4091878"/>
            <a:ext cx="996420" cy="6358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2BF9BA84-2BE2-4EC4-B280-3DA90CAD04FC}"/>
              </a:ext>
            </a:extLst>
          </p:cNvPr>
          <p:cNvSpPr/>
          <p:nvPr/>
        </p:nvSpPr>
        <p:spPr>
          <a:xfrm>
            <a:off x="4547293" y="4091878"/>
            <a:ext cx="996420" cy="6358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5DB8CBE4-C076-42D7-B7FC-FD850A82661F}"/>
              </a:ext>
            </a:extLst>
          </p:cNvPr>
          <p:cNvSpPr/>
          <p:nvPr/>
        </p:nvSpPr>
        <p:spPr>
          <a:xfrm>
            <a:off x="3633941" y="4174213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AF7C8331-A1C8-4281-B1D1-0B8C345DD825}"/>
              </a:ext>
            </a:extLst>
          </p:cNvPr>
          <p:cNvSpPr/>
          <p:nvPr/>
        </p:nvSpPr>
        <p:spPr>
          <a:xfrm>
            <a:off x="4047664" y="4174213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EFFF5215-741F-4080-8639-CCA58C0FB1EB}"/>
              </a:ext>
            </a:extLst>
          </p:cNvPr>
          <p:cNvSpPr/>
          <p:nvPr/>
        </p:nvSpPr>
        <p:spPr>
          <a:xfrm>
            <a:off x="4629487" y="4171890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9AC69C3F-2462-4666-8DC8-8CE7E9512B43}"/>
              </a:ext>
            </a:extLst>
          </p:cNvPr>
          <p:cNvSpPr/>
          <p:nvPr/>
        </p:nvSpPr>
        <p:spPr>
          <a:xfrm>
            <a:off x="5043210" y="4171890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02F47F76-EBCD-4C1E-A000-8C7C7A775192}"/>
              </a:ext>
            </a:extLst>
          </p:cNvPr>
          <p:cNvSpPr/>
          <p:nvPr/>
        </p:nvSpPr>
        <p:spPr>
          <a:xfrm>
            <a:off x="5769776" y="4013472"/>
            <a:ext cx="2116209" cy="788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BD2E5B33-7E2C-4F29-999A-07ABF3C6C9AD}"/>
              </a:ext>
            </a:extLst>
          </p:cNvPr>
          <p:cNvSpPr/>
          <p:nvPr/>
        </p:nvSpPr>
        <p:spPr>
          <a:xfrm>
            <a:off x="5838605" y="4103079"/>
            <a:ext cx="996420" cy="6358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6F903A59-BA9A-47A9-97FB-3196C4553B50}"/>
              </a:ext>
            </a:extLst>
          </p:cNvPr>
          <p:cNvSpPr/>
          <p:nvPr/>
        </p:nvSpPr>
        <p:spPr>
          <a:xfrm>
            <a:off x="6831442" y="4103079"/>
            <a:ext cx="996420" cy="6358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590EBB0D-ADCF-4463-A70C-DF402100FF76}"/>
              </a:ext>
            </a:extLst>
          </p:cNvPr>
          <p:cNvSpPr/>
          <p:nvPr/>
        </p:nvSpPr>
        <p:spPr>
          <a:xfrm>
            <a:off x="5918090" y="4185414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656352C2-593E-4234-AEF8-F39C1458F2D8}"/>
              </a:ext>
            </a:extLst>
          </p:cNvPr>
          <p:cNvSpPr/>
          <p:nvPr/>
        </p:nvSpPr>
        <p:spPr>
          <a:xfrm>
            <a:off x="6331813" y="4185414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E577677D-7160-4973-8DEF-88FCAC7EDE26}"/>
              </a:ext>
            </a:extLst>
          </p:cNvPr>
          <p:cNvSpPr/>
          <p:nvPr/>
        </p:nvSpPr>
        <p:spPr>
          <a:xfrm>
            <a:off x="6913636" y="4183091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9EB9DA43-998B-443E-A68A-240CE160C4ED}"/>
              </a:ext>
            </a:extLst>
          </p:cNvPr>
          <p:cNvSpPr/>
          <p:nvPr/>
        </p:nvSpPr>
        <p:spPr>
          <a:xfrm>
            <a:off x="7327359" y="4183091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0890D432-F018-4E32-98BA-F894A27725C8}"/>
              </a:ext>
            </a:extLst>
          </p:cNvPr>
          <p:cNvSpPr/>
          <p:nvPr/>
        </p:nvSpPr>
        <p:spPr>
          <a:xfrm>
            <a:off x="8124332" y="3937499"/>
            <a:ext cx="2271549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BDD2ED58-80BE-4912-A394-112C9251DB08}"/>
              </a:ext>
            </a:extLst>
          </p:cNvPr>
          <p:cNvSpPr/>
          <p:nvPr/>
        </p:nvSpPr>
        <p:spPr>
          <a:xfrm>
            <a:off x="10395881" y="3937499"/>
            <a:ext cx="2271549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1B0C4954-80BC-4DF9-AE7E-05BF56BBDFDF}"/>
              </a:ext>
            </a:extLst>
          </p:cNvPr>
          <p:cNvSpPr/>
          <p:nvPr/>
        </p:nvSpPr>
        <p:spPr>
          <a:xfrm>
            <a:off x="8202002" y="4001043"/>
            <a:ext cx="2116209" cy="788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5BFF0FCA-DF54-4EFC-BA42-81B180FF4C04}"/>
              </a:ext>
            </a:extLst>
          </p:cNvPr>
          <p:cNvSpPr/>
          <p:nvPr/>
        </p:nvSpPr>
        <p:spPr>
          <a:xfrm>
            <a:off x="8270831" y="4090650"/>
            <a:ext cx="996420" cy="6358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C0099016-2B81-4868-8696-3FC62F97CF4E}"/>
              </a:ext>
            </a:extLst>
          </p:cNvPr>
          <p:cNvSpPr/>
          <p:nvPr/>
        </p:nvSpPr>
        <p:spPr>
          <a:xfrm>
            <a:off x="9263668" y="4090650"/>
            <a:ext cx="996420" cy="6358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E8AF8734-7D08-4EF7-A042-3FAE5E9BB9E7}"/>
              </a:ext>
            </a:extLst>
          </p:cNvPr>
          <p:cNvSpPr/>
          <p:nvPr/>
        </p:nvSpPr>
        <p:spPr>
          <a:xfrm>
            <a:off x="8350316" y="4172985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6E740FFC-0F69-492D-9B52-5B89ACC25AFF}"/>
              </a:ext>
            </a:extLst>
          </p:cNvPr>
          <p:cNvSpPr/>
          <p:nvPr/>
        </p:nvSpPr>
        <p:spPr>
          <a:xfrm>
            <a:off x="8764039" y="4172985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4C487519-D637-49FF-847C-BE756F78906E}"/>
              </a:ext>
            </a:extLst>
          </p:cNvPr>
          <p:cNvSpPr/>
          <p:nvPr/>
        </p:nvSpPr>
        <p:spPr>
          <a:xfrm>
            <a:off x="9345862" y="4170662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BA7821A7-E2BF-4EE0-B1E8-DA1B425AF81A}"/>
              </a:ext>
            </a:extLst>
          </p:cNvPr>
          <p:cNvSpPr/>
          <p:nvPr/>
        </p:nvSpPr>
        <p:spPr>
          <a:xfrm>
            <a:off x="9759585" y="4170662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C7389AB7-7CC7-42F8-8F4B-0BDC0A48E386}"/>
              </a:ext>
            </a:extLst>
          </p:cNvPr>
          <p:cNvSpPr/>
          <p:nvPr/>
        </p:nvSpPr>
        <p:spPr>
          <a:xfrm>
            <a:off x="10486151" y="4012244"/>
            <a:ext cx="2116209" cy="788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3D32A62B-34F5-432A-9495-D057BAF5B626}"/>
              </a:ext>
            </a:extLst>
          </p:cNvPr>
          <p:cNvSpPr/>
          <p:nvPr/>
        </p:nvSpPr>
        <p:spPr>
          <a:xfrm>
            <a:off x="10554980" y="4101851"/>
            <a:ext cx="996420" cy="6358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490854F7-42FB-4659-A4CB-E3135ED5954C}"/>
              </a:ext>
            </a:extLst>
          </p:cNvPr>
          <p:cNvSpPr/>
          <p:nvPr/>
        </p:nvSpPr>
        <p:spPr>
          <a:xfrm>
            <a:off x="11547817" y="4101851"/>
            <a:ext cx="996420" cy="6358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ED28B383-333E-4D0D-803D-3E7AFC91F161}"/>
              </a:ext>
            </a:extLst>
          </p:cNvPr>
          <p:cNvSpPr/>
          <p:nvPr/>
        </p:nvSpPr>
        <p:spPr>
          <a:xfrm>
            <a:off x="10634465" y="4184186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E93F9A26-28FA-4CCE-AB3F-7FACF3B31270}"/>
              </a:ext>
            </a:extLst>
          </p:cNvPr>
          <p:cNvSpPr/>
          <p:nvPr/>
        </p:nvSpPr>
        <p:spPr>
          <a:xfrm>
            <a:off x="11048188" y="4184186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BF08CC4B-A20D-4018-8294-DA6BA80D0397}"/>
              </a:ext>
            </a:extLst>
          </p:cNvPr>
          <p:cNvSpPr/>
          <p:nvPr/>
        </p:nvSpPr>
        <p:spPr>
          <a:xfrm>
            <a:off x="11630011" y="4181863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B5D66B92-9109-41B1-8F68-EB5BE5111233}"/>
              </a:ext>
            </a:extLst>
          </p:cNvPr>
          <p:cNvSpPr/>
          <p:nvPr/>
        </p:nvSpPr>
        <p:spPr>
          <a:xfrm>
            <a:off x="12043734" y="4181863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C4CB09B2-F014-4423-A3C4-54AB5C4AA29C}"/>
              </a:ext>
            </a:extLst>
          </p:cNvPr>
          <p:cNvSpPr txBox="1"/>
          <p:nvPr/>
        </p:nvSpPr>
        <p:spPr>
          <a:xfrm>
            <a:off x="344853" y="6202369"/>
            <a:ext cx="1959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(1,1,4,4)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C2355E8F-C0F1-4CC8-9D86-4295724A824D}"/>
              </a:ext>
            </a:extLst>
          </p:cNvPr>
          <p:cNvSpPr/>
          <p:nvPr/>
        </p:nvSpPr>
        <p:spPr>
          <a:xfrm>
            <a:off x="400224" y="2146328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19082A8F-B0A7-4DA3-930D-D941DF17DF5A}"/>
              </a:ext>
            </a:extLst>
          </p:cNvPr>
          <p:cNvSpPr/>
          <p:nvPr/>
        </p:nvSpPr>
        <p:spPr>
          <a:xfrm>
            <a:off x="812568" y="2146328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8542029D-081D-4F90-9C2D-4887AAEF3901}"/>
              </a:ext>
            </a:extLst>
          </p:cNvPr>
          <p:cNvSpPr/>
          <p:nvPr/>
        </p:nvSpPr>
        <p:spPr>
          <a:xfrm>
            <a:off x="1224912" y="2146328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975D96E0-695B-413A-8C0C-828619042BA2}"/>
              </a:ext>
            </a:extLst>
          </p:cNvPr>
          <p:cNvSpPr/>
          <p:nvPr/>
        </p:nvSpPr>
        <p:spPr>
          <a:xfrm>
            <a:off x="1637982" y="2146328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8FF0E63B-D7ED-4335-B382-A031A1DC9466}"/>
              </a:ext>
            </a:extLst>
          </p:cNvPr>
          <p:cNvSpPr/>
          <p:nvPr/>
        </p:nvSpPr>
        <p:spPr>
          <a:xfrm>
            <a:off x="400224" y="2558672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A7EC174A-D7FE-4263-9F0E-AF6907F2B967}"/>
              </a:ext>
            </a:extLst>
          </p:cNvPr>
          <p:cNvSpPr/>
          <p:nvPr/>
        </p:nvSpPr>
        <p:spPr>
          <a:xfrm>
            <a:off x="812568" y="2558672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DB2475DA-9242-42D6-9B2F-25D1BF578A7B}"/>
              </a:ext>
            </a:extLst>
          </p:cNvPr>
          <p:cNvSpPr/>
          <p:nvPr/>
        </p:nvSpPr>
        <p:spPr>
          <a:xfrm>
            <a:off x="1224912" y="2558672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341BDD05-CF49-496C-B031-1089CD96209A}"/>
              </a:ext>
            </a:extLst>
          </p:cNvPr>
          <p:cNvSpPr/>
          <p:nvPr/>
        </p:nvSpPr>
        <p:spPr>
          <a:xfrm>
            <a:off x="1637982" y="2558672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DDFD2762-FCA7-4BC6-BD94-5466285B560A}"/>
              </a:ext>
            </a:extLst>
          </p:cNvPr>
          <p:cNvSpPr/>
          <p:nvPr/>
        </p:nvSpPr>
        <p:spPr>
          <a:xfrm>
            <a:off x="400224" y="2971016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056A1ADD-B3CB-4D06-9FC2-06D8310670A5}"/>
              </a:ext>
            </a:extLst>
          </p:cNvPr>
          <p:cNvSpPr/>
          <p:nvPr/>
        </p:nvSpPr>
        <p:spPr>
          <a:xfrm>
            <a:off x="812568" y="2971016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3266A874-F85A-4439-84EB-C05D615D786C}"/>
              </a:ext>
            </a:extLst>
          </p:cNvPr>
          <p:cNvSpPr/>
          <p:nvPr/>
        </p:nvSpPr>
        <p:spPr>
          <a:xfrm>
            <a:off x="1224912" y="2971016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3B43B649-6436-4102-B687-313557AF8E8C}"/>
              </a:ext>
            </a:extLst>
          </p:cNvPr>
          <p:cNvSpPr/>
          <p:nvPr/>
        </p:nvSpPr>
        <p:spPr>
          <a:xfrm>
            <a:off x="1637982" y="2971016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262A5E3C-65C1-4279-BE9F-FA3A9DBF9B5E}"/>
              </a:ext>
            </a:extLst>
          </p:cNvPr>
          <p:cNvSpPr/>
          <p:nvPr/>
        </p:nvSpPr>
        <p:spPr>
          <a:xfrm>
            <a:off x="400224" y="3383360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159AABCF-FDED-4430-A5C3-EDE15C8B3C4C}"/>
              </a:ext>
            </a:extLst>
          </p:cNvPr>
          <p:cNvSpPr/>
          <p:nvPr/>
        </p:nvSpPr>
        <p:spPr>
          <a:xfrm>
            <a:off x="812568" y="3383360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B524BA9D-FDED-424C-9D89-8ECCA0068238}"/>
              </a:ext>
            </a:extLst>
          </p:cNvPr>
          <p:cNvSpPr/>
          <p:nvPr/>
        </p:nvSpPr>
        <p:spPr>
          <a:xfrm>
            <a:off x="1224912" y="3383360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70F9A25D-D580-4BCF-87E2-2AEF51C9500F}"/>
              </a:ext>
            </a:extLst>
          </p:cNvPr>
          <p:cNvSpPr/>
          <p:nvPr/>
        </p:nvSpPr>
        <p:spPr>
          <a:xfrm>
            <a:off x="1637982" y="3383360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45" name="그룹 144">
            <a:extLst>
              <a:ext uri="{FF2B5EF4-FFF2-40B4-BE49-F238E27FC236}">
                <a16:creationId xmlns:a16="http://schemas.microsoft.com/office/drawing/2014/main" id="{5DFDED48-BF30-47F3-82D7-547629EE28BE}"/>
              </a:ext>
            </a:extLst>
          </p:cNvPr>
          <p:cNvGrpSpPr/>
          <p:nvPr/>
        </p:nvGrpSpPr>
        <p:grpSpPr>
          <a:xfrm>
            <a:off x="371882" y="4170662"/>
            <a:ext cx="1715484" cy="1695439"/>
            <a:chOff x="5699127" y="2762432"/>
            <a:chExt cx="1715484" cy="1695439"/>
          </a:xfrm>
        </p:grpSpPr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156D1EB4-D3E5-4E06-AE75-AE6098F8A3BD}"/>
                </a:ext>
              </a:extLst>
            </p:cNvPr>
            <p:cNvSpPr/>
            <p:nvPr/>
          </p:nvSpPr>
          <p:spPr>
            <a:xfrm>
              <a:off x="5699127" y="2762432"/>
              <a:ext cx="428871" cy="4288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8" name="직사각형 187">
              <a:extLst>
                <a:ext uri="{FF2B5EF4-FFF2-40B4-BE49-F238E27FC236}">
                  <a16:creationId xmlns:a16="http://schemas.microsoft.com/office/drawing/2014/main" id="{A4C996BB-CCDA-4ACB-9F4D-17835079B618}"/>
                </a:ext>
              </a:extLst>
            </p:cNvPr>
            <p:cNvSpPr/>
            <p:nvPr/>
          </p:nvSpPr>
          <p:spPr>
            <a:xfrm>
              <a:off x="6127998" y="2762432"/>
              <a:ext cx="428871" cy="4288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9" name="직사각형 188">
              <a:extLst>
                <a:ext uri="{FF2B5EF4-FFF2-40B4-BE49-F238E27FC236}">
                  <a16:creationId xmlns:a16="http://schemas.microsoft.com/office/drawing/2014/main" id="{8284A00F-7272-4B0B-B839-32A6A29DCB5D}"/>
                </a:ext>
              </a:extLst>
            </p:cNvPr>
            <p:cNvSpPr/>
            <p:nvPr/>
          </p:nvSpPr>
          <p:spPr>
            <a:xfrm>
              <a:off x="6556868" y="2762432"/>
              <a:ext cx="428871" cy="4288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B5A1F1A3-A1A1-445C-AA5B-7C79083037F1}"/>
                </a:ext>
              </a:extLst>
            </p:cNvPr>
            <p:cNvSpPr/>
            <p:nvPr/>
          </p:nvSpPr>
          <p:spPr>
            <a:xfrm>
              <a:off x="6985740" y="2762432"/>
              <a:ext cx="428871" cy="428871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53FFEE93-9CB8-41A2-90C9-A2BDBF4829A3}"/>
                </a:ext>
              </a:extLst>
            </p:cNvPr>
            <p:cNvSpPr/>
            <p:nvPr/>
          </p:nvSpPr>
          <p:spPr>
            <a:xfrm>
              <a:off x="5699127" y="3184622"/>
              <a:ext cx="428871" cy="4288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2" name="직사각형 191">
              <a:extLst>
                <a:ext uri="{FF2B5EF4-FFF2-40B4-BE49-F238E27FC236}">
                  <a16:creationId xmlns:a16="http://schemas.microsoft.com/office/drawing/2014/main" id="{7C4BFCDA-9C59-452F-8FC1-DA4E4245C394}"/>
                </a:ext>
              </a:extLst>
            </p:cNvPr>
            <p:cNvSpPr/>
            <p:nvPr/>
          </p:nvSpPr>
          <p:spPr>
            <a:xfrm>
              <a:off x="6127998" y="3184622"/>
              <a:ext cx="428871" cy="428871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3" name="직사각형 192">
              <a:extLst>
                <a:ext uri="{FF2B5EF4-FFF2-40B4-BE49-F238E27FC236}">
                  <a16:creationId xmlns:a16="http://schemas.microsoft.com/office/drawing/2014/main" id="{3C55C04F-5C49-49F6-8F6D-44FDAF3AFE9F}"/>
                </a:ext>
              </a:extLst>
            </p:cNvPr>
            <p:cNvSpPr/>
            <p:nvPr/>
          </p:nvSpPr>
          <p:spPr>
            <a:xfrm>
              <a:off x="6556868" y="3184622"/>
              <a:ext cx="428871" cy="4288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BC957CA4-7151-42E6-A7FE-1D83CD6CD602}"/>
                </a:ext>
              </a:extLst>
            </p:cNvPr>
            <p:cNvSpPr/>
            <p:nvPr/>
          </p:nvSpPr>
          <p:spPr>
            <a:xfrm>
              <a:off x="6985740" y="3184622"/>
              <a:ext cx="428871" cy="4288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B114F5B6-38F1-42C0-AB98-C12E308BBDDB}"/>
                </a:ext>
              </a:extLst>
            </p:cNvPr>
            <p:cNvSpPr/>
            <p:nvPr/>
          </p:nvSpPr>
          <p:spPr>
            <a:xfrm>
              <a:off x="5699127" y="3606811"/>
              <a:ext cx="428871" cy="4288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6" name="직사각형 195">
              <a:extLst>
                <a:ext uri="{FF2B5EF4-FFF2-40B4-BE49-F238E27FC236}">
                  <a16:creationId xmlns:a16="http://schemas.microsoft.com/office/drawing/2014/main" id="{4C92B7E0-C938-45C2-A04F-60A3FFC26807}"/>
                </a:ext>
              </a:extLst>
            </p:cNvPr>
            <p:cNvSpPr/>
            <p:nvPr/>
          </p:nvSpPr>
          <p:spPr>
            <a:xfrm>
              <a:off x="6127998" y="3606811"/>
              <a:ext cx="428871" cy="428871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7" name="직사각형 196">
              <a:extLst>
                <a:ext uri="{FF2B5EF4-FFF2-40B4-BE49-F238E27FC236}">
                  <a16:creationId xmlns:a16="http://schemas.microsoft.com/office/drawing/2014/main" id="{DD665072-A08E-4CE2-A26A-D281DFC15615}"/>
                </a:ext>
              </a:extLst>
            </p:cNvPr>
            <p:cNvSpPr/>
            <p:nvPr/>
          </p:nvSpPr>
          <p:spPr>
            <a:xfrm>
              <a:off x="6556868" y="3606811"/>
              <a:ext cx="428871" cy="428871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8" name="직사각형 197">
              <a:extLst>
                <a:ext uri="{FF2B5EF4-FFF2-40B4-BE49-F238E27FC236}">
                  <a16:creationId xmlns:a16="http://schemas.microsoft.com/office/drawing/2014/main" id="{E7C7A5D0-0239-4DEC-8B01-2029D426E095}"/>
                </a:ext>
              </a:extLst>
            </p:cNvPr>
            <p:cNvSpPr/>
            <p:nvPr/>
          </p:nvSpPr>
          <p:spPr>
            <a:xfrm>
              <a:off x="6985740" y="3606811"/>
              <a:ext cx="428871" cy="4288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9" name="직사각형 198">
              <a:extLst>
                <a:ext uri="{FF2B5EF4-FFF2-40B4-BE49-F238E27FC236}">
                  <a16:creationId xmlns:a16="http://schemas.microsoft.com/office/drawing/2014/main" id="{E83993B2-A4EE-4BBC-B094-B615F5B63DFD}"/>
                </a:ext>
              </a:extLst>
            </p:cNvPr>
            <p:cNvSpPr/>
            <p:nvPr/>
          </p:nvSpPr>
          <p:spPr>
            <a:xfrm>
              <a:off x="5699127" y="4029000"/>
              <a:ext cx="428871" cy="4288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0" name="직사각형 199">
              <a:extLst>
                <a:ext uri="{FF2B5EF4-FFF2-40B4-BE49-F238E27FC236}">
                  <a16:creationId xmlns:a16="http://schemas.microsoft.com/office/drawing/2014/main" id="{3670FDD2-931F-4D1B-ACB2-45936E435C2D}"/>
                </a:ext>
              </a:extLst>
            </p:cNvPr>
            <p:cNvSpPr/>
            <p:nvPr/>
          </p:nvSpPr>
          <p:spPr>
            <a:xfrm>
              <a:off x="6127998" y="4029000"/>
              <a:ext cx="428871" cy="4288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1" name="직사각형 200">
              <a:extLst>
                <a:ext uri="{FF2B5EF4-FFF2-40B4-BE49-F238E27FC236}">
                  <a16:creationId xmlns:a16="http://schemas.microsoft.com/office/drawing/2014/main" id="{B0F263DA-BF6E-4271-AF1A-B2150B5D1DF4}"/>
                </a:ext>
              </a:extLst>
            </p:cNvPr>
            <p:cNvSpPr/>
            <p:nvPr/>
          </p:nvSpPr>
          <p:spPr>
            <a:xfrm>
              <a:off x="6556868" y="4029000"/>
              <a:ext cx="428871" cy="4288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2" name="직사각형 201">
              <a:extLst>
                <a:ext uri="{FF2B5EF4-FFF2-40B4-BE49-F238E27FC236}">
                  <a16:creationId xmlns:a16="http://schemas.microsoft.com/office/drawing/2014/main" id="{2EFDD34C-2203-46D7-B2E1-0BBE1CD5789D}"/>
                </a:ext>
              </a:extLst>
            </p:cNvPr>
            <p:cNvSpPr/>
            <p:nvPr/>
          </p:nvSpPr>
          <p:spPr>
            <a:xfrm>
              <a:off x="6985740" y="4029000"/>
              <a:ext cx="428871" cy="4288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F2080DE6-029E-4BA8-9313-778200C7F967}"/>
              </a:ext>
            </a:extLst>
          </p:cNvPr>
          <p:cNvSpPr/>
          <p:nvPr/>
        </p:nvSpPr>
        <p:spPr>
          <a:xfrm>
            <a:off x="399498" y="4198504"/>
            <a:ext cx="824688" cy="82152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B81782EB-C5F8-4FA2-ADA2-F02BFCDF4433}"/>
              </a:ext>
            </a:extLst>
          </p:cNvPr>
          <p:cNvSpPr txBox="1"/>
          <p:nvPr/>
        </p:nvSpPr>
        <p:spPr>
          <a:xfrm>
            <a:off x="2496690" y="4187068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6705361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맥스풀링 구현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AD3C794-50AC-49F6-AAB8-04B4F1F9097F}"/>
              </a:ext>
            </a:extLst>
          </p:cNvPr>
          <p:cNvSpPr txBox="1"/>
          <p:nvPr/>
        </p:nvSpPr>
        <p:spPr>
          <a:xfrm>
            <a:off x="165951" y="795068"/>
            <a:ext cx="137781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dx = col2im(dcol, self.x.shape, self.pool_h, self.pool_w, self.stride, self.pad)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E18F5A-2770-4047-8337-C0188DB4CCD6}"/>
              </a:ext>
            </a:extLst>
          </p:cNvPr>
          <p:cNvSpPr txBox="1"/>
          <p:nvPr/>
        </p:nvSpPr>
        <p:spPr>
          <a:xfrm>
            <a:off x="3137647" y="1202876"/>
            <a:ext cx="1959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(1,1,4,4)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BA03F5BE-24F1-465E-853C-AA3CD80DFEE4}"/>
              </a:ext>
            </a:extLst>
          </p:cNvPr>
          <p:cNvSpPr txBox="1"/>
          <p:nvPr/>
        </p:nvSpPr>
        <p:spPr>
          <a:xfrm>
            <a:off x="3156349" y="2266093"/>
            <a:ext cx="695575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img[:, :, 0:4:2, 0:4:2] += col[:, :, 0, 0, :, :]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img[:, :, 0:4:2, 1:5:2] += col[:, :, 0, 1, :, :]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img[:, :, 1:5:2, 0:0:2] += col[:, :, 1, 0, :, :]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img[:, :, 1:5:2, 1:5:2] += col[:, :, 1, 1, :, :]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47F603-5B9C-490E-A944-9BC39F5AEC5B}"/>
              </a:ext>
            </a:extLst>
          </p:cNvPr>
          <p:cNvSpPr txBox="1"/>
          <p:nvPr/>
        </p:nvSpPr>
        <p:spPr>
          <a:xfrm>
            <a:off x="3254188" y="1813029"/>
            <a:ext cx="59618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 (1,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2,2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2400">
                <a:solidFill>
                  <a:srgbClr val="3399FF"/>
                </a:solidFill>
                <a:latin typeface="Consolas" panose="020B0609020204030204" pitchFamily="49" charset="0"/>
              </a:rPr>
              <a:t>1,2,2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 =&gt; (1,</a:t>
            </a:r>
            <a:r>
              <a:rPr lang="en-US" altLang="ko-KR" sz="2400">
                <a:solidFill>
                  <a:srgbClr val="3399FF"/>
                </a:solidFill>
                <a:latin typeface="Consolas" panose="020B0609020204030204" pitchFamily="49" charset="0"/>
              </a:rPr>
              <a:t>1,2,2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2,2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9561BB12-D00E-41D8-80A9-449B19327A0C}"/>
              </a:ext>
            </a:extLst>
          </p:cNvPr>
          <p:cNvSpPr txBox="1"/>
          <p:nvPr/>
        </p:nvSpPr>
        <p:spPr>
          <a:xfrm>
            <a:off x="656083" y="5891950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9D1FE8BC-38AD-4C92-8211-DF14A28797F9}"/>
              </a:ext>
            </a:extLst>
          </p:cNvPr>
          <p:cNvSpPr txBox="1"/>
          <p:nvPr/>
        </p:nvSpPr>
        <p:spPr>
          <a:xfrm>
            <a:off x="320935" y="1709922"/>
            <a:ext cx="192288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dcol (4, 4) </a:t>
            </a:r>
            <a:endParaRPr lang="ko-KR" altLang="en-US" sz="2000"/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A142E221-9A8C-41FC-A54C-3607D6E67160}"/>
              </a:ext>
            </a:extLst>
          </p:cNvPr>
          <p:cNvSpPr/>
          <p:nvPr/>
        </p:nvSpPr>
        <p:spPr>
          <a:xfrm>
            <a:off x="3332677" y="3662480"/>
            <a:ext cx="8970807" cy="11998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A1F0603B-AFA0-4024-8657-51ADCD8E92D7}"/>
              </a:ext>
            </a:extLst>
          </p:cNvPr>
          <p:cNvSpPr/>
          <p:nvPr/>
        </p:nvSpPr>
        <p:spPr>
          <a:xfrm>
            <a:off x="3417843" y="3741968"/>
            <a:ext cx="8794797" cy="10238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A3FFED1D-5922-4F7C-A859-246DB3DEC529}"/>
              </a:ext>
            </a:extLst>
          </p:cNvPr>
          <p:cNvSpPr/>
          <p:nvPr/>
        </p:nvSpPr>
        <p:spPr>
          <a:xfrm>
            <a:off x="3520015" y="3831808"/>
            <a:ext cx="4303730" cy="85450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161926E2-FB1D-4092-A87A-1E312394C83B}"/>
              </a:ext>
            </a:extLst>
          </p:cNvPr>
          <p:cNvSpPr/>
          <p:nvPr/>
        </p:nvSpPr>
        <p:spPr>
          <a:xfrm>
            <a:off x="7823744" y="3831808"/>
            <a:ext cx="4303730" cy="85450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7403E1EB-A62D-4A81-ADC3-E6592A0FCA07}"/>
              </a:ext>
            </a:extLst>
          </p:cNvPr>
          <p:cNvSpPr/>
          <p:nvPr/>
        </p:nvSpPr>
        <p:spPr>
          <a:xfrm>
            <a:off x="3631643" y="3921647"/>
            <a:ext cx="2041046" cy="6794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15C299C9-A0BB-4BD5-BA81-8EA31EE4A1B3}"/>
              </a:ext>
            </a:extLst>
          </p:cNvPr>
          <p:cNvSpPr/>
          <p:nvPr/>
        </p:nvSpPr>
        <p:spPr>
          <a:xfrm>
            <a:off x="5671879" y="3921647"/>
            <a:ext cx="2041046" cy="6794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E6C060BC-75C7-400A-BE80-B4C698A258F7}"/>
              </a:ext>
            </a:extLst>
          </p:cNvPr>
          <p:cNvSpPr/>
          <p:nvPr/>
        </p:nvSpPr>
        <p:spPr>
          <a:xfrm>
            <a:off x="3711184" y="4006813"/>
            <a:ext cx="944379" cy="526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0E0D4267-DD61-4A01-A6B5-BFE92CBB7479}"/>
              </a:ext>
            </a:extLst>
          </p:cNvPr>
          <p:cNvSpPr/>
          <p:nvPr/>
        </p:nvSpPr>
        <p:spPr>
          <a:xfrm>
            <a:off x="4652167" y="4006813"/>
            <a:ext cx="944379" cy="526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5FFA7CFF-13A7-4B20-92BA-D43C3063ED14}"/>
              </a:ext>
            </a:extLst>
          </p:cNvPr>
          <p:cNvSpPr/>
          <p:nvPr/>
        </p:nvSpPr>
        <p:spPr>
          <a:xfrm>
            <a:off x="3786517" y="4074946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30D6E01C-5B42-4271-85E6-CC81E66670FF}"/>
              </a:ext>
            </a:extLst>
          </p:cNvPr>
          <p:cNvSpPr/>
          <p:nvPr/>
        </p:nvSpPr>
        <p:spPr>
          <a:xfrm>
            <a:off x="4178633" y="4074946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C3CFBEDF-D819-4B47-96B6-AB8C83538D5A}"/>
              </a:ext>
            </a:extLst>
          </p:cNvPr>
          <p:cNvSpPr/>
          <p:nvPr/>
        </p:nvSpPr>
        <p:spPr>
          <a:xfrm>
            <a:off x="4730068" y="4073024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6D63D835-4340-4BDC-8889-C67AEBF88F11}"/>
              </a:ext>
            </a:extLst>
          </p:cNvPr>
          <p:cNvSpPr/>
          <p:nvPr/>
        </p:nvSpPr>
        <p:spPr>
          <a:xfrm>
            <a:off x="5122183" y="4073024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81BC920B-9BC9-40D4-83D4-C3A2512FD61B}"/>
              </a:ext>
            </a:extLst>
          </p:cNvPr>
          <p:cNvSpPr/>
          <p:nvPr/>
        </p:nvSpPr>
        <p:spPr>
          <a:xfrm>
            <a:off x="5731397" y="4004891"/>
            <a:ext cx="944379" cy="526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72CFEA0F-CAD5-4753-9C1B-49EB4DF0C9F5}"/>
              </a:ext>
            </a:extLst>
          </p:cNvPr>
          <p:cNvSpPr/>
          <p:nvPr/>
        </p:nvSpPr>
        <p:spPr>
          <a:xfrm>
            <a:off x="6672380" y="4004891"/>
            <a:ext cx="944379" cy="526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E588F126-B0BB-4D04-A8D5-7B450FD8E07F}"/>
              </a:ext>
            </a:extLst>
          </p:cNvPr>
          <p:cNvSpPr/>
          <p:nvPr/>
        </p:nvSpPr>
        <p:spPr>
          <a:xfrm>
            <a:off x="5806731" y="4073024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0EDE4D53-F95B-4064-B1CF-CB655D3A506A}"/>
              </a:ext>
            </a:extLst>
          </p:cNvPr>
          <p:cNvSpPr/>
          <p:nvPr/>
        </p:nvSpPr>
        <p:spPr>
          <a:xfrm>
            <a:off x="6198846" y="4073024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91D2F0EE-8A40-4412-A52E-DED830C46C40}"/>
              </a:ext>
            </a:extLst>
          </p:cNvPr>
          <p:cNvSpPr/>
          <p:nvPr/>
        </p:nvSpPr>
        <p:spPr>
          <a:xfrm>
            <a:off x="6750281" y="4071102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17F6CBF8-63EA-4CFC-95B0-39994DDFDED5}"/>
              </a:ext>
            </a:extLst>
          </p:cNvPr>
          <p:cNvSpPr/>
          <p:nvPr/>
        </p:nvSpPr>
        <p:spPr>
          <a:xfrm>
            <a:off x="7142396" y="4071102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77AA8304-A348-459B-A90E-CB302A6DF13C}"/>
              </a:ext>
            </a:extLst>
          </p:cNvPr>
          <p:cNvSpPr/>
          <p:nvPr/>
        </p:nvSpPr>
        <p:spPr>
          <a:xfrm>
            <a:off x="7935373" y="3929158"/>
            <a:ext cx="2041046" cy="6794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C0A7025A-8C93-4B6B-ABF8-B6FF18E6E1CF}"/>
              </a:ext>
            </a:extLst>
          </p:cNvPr>
          <p:cNvSpPr/>
          <p:nvPr/>
        </p:nvSpPr>
        <p:spPr>
          <a:xfrm>
            <a:off x="9975609" y="3929158"/>
            <a:ext cx="2041046" cy="6794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083A2173-AEF1-49F3-96A8-5281C07850B9}"/>
              </a:ext>
            </a:extLst>
          </p:cNvPr>
          <p:cNvSpPr/>
          <p:nvPr/>
        </p:nvSpPr>
        <p:spPr>
          <a:xfrm>
            <a:off x="8014914" y="4014324"/>
            <a:ext cx="944379" cy="526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C65F84CD-48E1-48D9-BFA3-104E60AA9A48}"/>
              </a:ext>
            </a:extLst>
          </p:cNvPr>
          <p:cNvSpPr/>
          <p:nvPr/>
        </p:nvSpPr>
        <p:spPr>
          <a:xfrm>
            <a:off x="8955896" y="4014324"/>
            <a:ext cx="944379" cy="526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D43E613F-6188-4DF8-8002-489D79C9DF38}"/>
              </a:ext>
            </a:extLst>
          </p:cNvPr>
          <p:cNvSpPr/>
          <p:nvPr/>
        </p:nvSpPr>
        <p:spPr>
          <a:xfrm>
            <a:off x="8090247" y="4082457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EEDEF52F-E15E-4ECA-8595-18E6598A36D7}"/>
              </a:ext>
            </a:extLst>
          </p:cNvPr>
          <p:cNvSpPr/>
          <p:nvPr/>
        </p:nvSpPr>
        <p:spPr>
          <a:xfrm>
            <a:off x="8482363" y="4082457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FB6752BF-A36E-405B-A8CA-A0065F6074CD}"/>
              </a:ext>
            </a:extLst>
          </p:cNvPr>
          <p:cNvSpPr/>
          <p:nvPr/>
        </p:nvSpPr>
        <p:spPr>
          <a:xfrm>
            <a:off x="9033798" y="4080535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8FB1B48C-2204-4A01-97A4-0F654545C904}"/>
              </a:ext>
            </a:extLst>
          </p:cNvPr>
          <p:cNvSpPr/>
          <p:nvPr/>
        </p:nvSpPr>
        <p:spPr>
          <a:xfrm>
            <a:off x="9425913" y="4080535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47BBE3B3-FDD7-420F-A7E4-40CE9BEA5C8E}"/>
              </a:ext>
            </a:extLst>
          </p:cNvPr>
          <p:cNvSpPr/>
          <p:nvPr/>
        </p:nvSpPr>
        <p:spPr>
          <a:xfrm>
            <a:off x="10035127" y="4012402"/>
            <a:ext cx="944379" cy="526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0625A6DA-9615-46F2-B9BD-BC304659D00E}"/>
              </a:ext>
            </a:extLst>
          </p:cNvPr>
          <p:cNvSpPr/>
          <p:nvPr/>
        </p:nvSpPr>
        <p:spPr>
          <a:xfrm>
            <a:off x="10976109" y="4012402"/>
            <a:ext cx="944379" cy="526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7B5AB597-EC46-4A24-9165-DB65DBA66931}"/>
              </a:ext>
            </a:extLst>
          </p:cNvPr>
          <p:cNvSpPr/>
          <p:nvPr/>
        </p:nvSpPr>
        <p:spPr>
          <a:xfrm>
            <a:off x="10110460" y="4080535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8D1313B8-BD47-4A48-B804-6917FB507320}"/>
              </a:ext>
            </a:extLst>
          </p:cNvPr>
          <p:cNvSpPr/>
          <p:nvPr/>
        </p:nvSpPr>
        <p:spPr>
          <a:xfrm>
            <a:off x="10502576" y="4080535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6EDED882-C595-4236-A0DB-AB5074562044}"/>
              </a:ext>
            </a:extLst>
          </p:cNvPr>
          <p:cNvSpPr/>
          <p:nvPr/>
        </p:nvSpPr>
        <p:spPr>
          <a:xfrm>
            <a:off x="11054011" y="4078612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DE0199F0-3FDC-46E6-A57E-80CAEB5C3471}"/>
              </a:ext>
            </a:extLst>
          </p:cNvPr>
          <p:cNvSpPr/>
          <p:nvPr/>
        </p:nvSpPr>
        <p:spPr>
          <a:xfrm>
            <a:off x="11446126" y="4078612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4ED9E4C-B375-4E8A-8178-6F2C3B08CA69}"/>
              </a:ext>
            </a:extLst>
          </p:cNvPr>
          <p:cNvSpPr txBox="1"/>
          <p:nvPr/>
        </p:nvSpPr>
        <p:spPr>
          <a:xfrm>
            <a:off x="2527364" y="4030561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C4CB09B2-F014-4423-A3C4-54AB5C4AA29C}"/>
              </a:ext>
            </a:extLst>
          </p:cNvPr>
          <p:cNvSpPr txBox="1"/>
          <p:nvPr/>
        </p:nvSpPr>
        <p:spPr>
          <a:xfrm>
            <a:off x="344853" y="6202369"/>
            <a:ext cx="1959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(1,1,4,4)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C2355E8F-C0F1-4CC8-9D86-4295724A824D}"/>
              </a:ext>
            </a:extLst>
          </p:cNvPr>
          <p:cNvSpPr/>
          <p:nvPr/>
        </p:nvSpPr>
        <p:spPr>
          <a:xfrm>
            <a:off x="400224" y="2146328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19082A8F-B0A7-4DA3-930D-D941DF17DF5A}"/>
              </a:ext>
            </a:extLst>
          </p:cNvPr>
          <p:cNvSpPr/>
          <p:nvPr/>
        </p:nvSpPr>
        <p:spPr>
          <a:xfrm>
            <a:off x="812568" y="2146328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8542029D-081D-4F90-9C2D-4887AAEF3901}"/>
              </a:ext>
            </a:extLst>
          </p:cNvPr>
          <p:cNvSpPr/>
          <p:nvPr/>
        </p:nvSpPr>
        <p:spPr>
          <a:xfrm>
            <a:off x="1224912" y="2146328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975D96E0-695B-413A-8C0C-828619042BA2}"/>
              </a:ext>
            </a:extLst>
          </p:cNvPr>
          <p:cNvSpPr/>
          <p:nvPr/>
        </p:nvSpPr>
        <p:spPr>
          <a:xfrm>
            <a:off x="1637982" y="2146328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8FF0E63B-D7ED-4335-B382-A031A1DC9466}"/>
              </a:ext>
            </a:extLst>
          </p:cNvPr>
          <p:cNvSpPr/>
          <p:nvPr/>
        </p:nvSpPr>
        <p:spPr>
          <a:xfrm>
            <a:off x="400224" y="2558672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A7EC174A-D7FE-4263-9F0E-AF6907F2B967}"/>
              </a:ext>
            </a:extLst>
          </p:cNvPr>
          <p:cNvSpPr/>
          <p:nvPr/>
        </p:nvSpPr>
        <p:spPr>
          <a:xfrm>
            <a:off x="812568" y="2558672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DB2475DA-9242-42D6-9B2F-25D1BF578A7B}"/>
              </a:ext>
            </a:extLst>
          </p:cNvPr>
          <p:cNvSpPr/>
          <p:nvPr/>
        </p:nvSpPr>
        <p:spPr>
          <a:xfrm>
            <a:off x="1224912" y="2558672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341BDD05-CF49-496C-B031-1089CD96209A}"/>
              </a:ext>
            </a:extLst>
          </p:cNvPr>
          <p:cNvSpPr/>
          <p:nvPr/>
        </p:nvSpPr>
        <p:spPr>
          <a:xfrm>
            <a:off x="1637982" y="2558672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DDFD2762-FCA7-4BC6-BD94-5466285B560A}"/>
              </a:ext>
            </a:extLst>
          </p:cNvPr>
          <p:cNvSpPr/>
          <p:nvPr/>
        </p:nvSpPr>
        <p:spPr>
          <a:xfrm>
            <a:off x="400224" y="2971016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056A1ADD-B3CB-4D06-9FC2-06D8310670A5}"/>
              </a:ext>
            </a:extLst>
          </p:cNvPr>
          <p:cNvSpPr/>
          <p:nvPr/>
        </p:nvSpPr>
        <p:spPr>
          <a:xfrm>
            <a:off x="812568" y="2971016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3266A874-F85A-4439-84EB-C05D615D786C}"/>
              </a:ext>
            </a:extLst>
          </p:cNvPr>
          <p:cNvSpPr/>
          <p:nvPr/>
        </p:nvSpPr>
        <p:spPr>
          <a:xfrm>
            <a:off x="1224912" y="2971016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3B43B649-6436-4102-B687-313557AF8E8C}"/>
              </a:ext>
            </a:extLst>
          </p:cNvPr>
          <p:cNvSpPr/>
          <p:nvPr/>
        </p:nvSpPr>
        <p:spPr>
          <a:xfrm>
            <a:off x="1637982" y="2971016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262A5E3C-65C1-4279-BE9F-FA3A9DBF9B5E}"/>
              </a:ext>
            </a:extLst>
          </p:cNvPr>
          <p:cNvSpPr/>
          <p:nvPr/>
        </p:nvSpPr>
        <p:spPr>
          <a:xfrm>
            <a:off x="400224" y="3383360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159AABCF-FDED-4430-A5C3-EDE15C8B3C4C}"/>
              </a:ext>
            </a:extLst>
          </p:cNvPr>
          <p:cNvSpPr/>
          <p:nvPr/>
        </p:nvSpPr>
        <p:spPr>
          <a:xfrm>
            <a:off x="812568" y="3383360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B524BA9D-FDED-424C-9D89-8ECCA0068238}"/>
              </a:ext>
            </a:extLst>
          </p:cNvPr>
          <p:cNvSpPr/>
          <p:nvPr/>
        </p:nvSpPr>
        <p:spPr>
          <a:xfrm>
            <a:off x="1224912" y="3383360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70F9A25D-D580-4BCF-87E2-2AEF51C9500F}"/>
              </a:ext>
            </a:extLst>
          </p:cNvPr>
          <p:cNvSpPr/>
          <p:nvPr/>
        </p:nvSpPr>
        <p:spPr>
          <a:xfrm>
            <a:off x="1637982" y="3383360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45" name="그룹 144">
            <a:extLst>
              <a:ext uri="{FF2B5EF4-FFF2-40B4-BE49-F238E27FC236}">
                <a16:creationId xmlns:a16="http://schemas.microsoft.com/office/drawing/2014/main" id="{5DFDED48-BF30-47F3-82D7-547629EE28BE}"/>
              </a:ext>
            </a:extLst>
          </p:cNvPr>
          <p:cNvGrpSpPr/>
          <p:nvPr/>
        </p:nvGrpSpPr>
        <p:grpSpPr>
          <a:xfrm>
            <a:off x="371882" y="4170662"/>
            <a:ext cx="1715484" cy="1695439"/>
            <a:chOff x="5699127" y="2762432"/>
            <a:chExt cx="1715484" cy="1695439"/>
          </a:xfrm>
        </p:grpSpPr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156D1EB4-D3E5-4E06-AE75-AE6098F8A3BD}"/>
                </a:ext>
              </a:extLst>
            </p:cNvPr>
            <p:cNvSpPr/>
            <p:nvPr/>
          </p:nvSpPr>
          <p:spPr>
            <a:xfrm>
              <a:off x="5699127" y="2762432"/>
              <a:ext cx="428871" cy="4288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8" name="직사각형 187">
              <a:extLst>
                <a:ext uri="{FF2B5EF4-FFF2-40B4-BE49-F238E27FC236}">
                  <a16:creationId xmlns:a16="http://schemas.microsoft.com/office/drawing/2014/main" id="{A4C996BB-CCDA-4ACB-9F4D-17835079B618}"/>
                </a:ext>
              </a:extLst>
            </p:cNvPr>
            <p:cNvSpPr/>
            <p:nvPr/>
          </p:nvSpPr>
          <p:spPr>
            <a:xfrm>
              <a:off x="6127998" y="2762432"/>
              <a:ext cx="428871" cy="4288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9" name="직사각형 188">
              <a:extLst>
                <a:ext uri="{FF2B5EF4-FFF2-40B4-BE49-F238E27FC236}">
                  <a16:creationId xmlns:a16="http://schemas.microsoft.com/office/drawing/2014/main" id="{8284A00F-7272-4B0B-B839-32A6A29DCB5D}"/>
                </a:ext>
              </a:extLst>
            </p:cNvPr>
            <p:cNvSpPr/>
            <p:nvPr/>
          </p:nvSpPr>
          <p:spPr>
            <a:xfrm>
              <a:off x="6556868" y="2762432"/>
              <a:ext cx="428871" cy="4288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B5A1F1A3-A1A1-445C-AA5B-7C79083037F1}"/>
                </a:ext>
              </a:extLst>
            </p:cNvPr>
            <p:cNvSpPr/>
            <p:nvPr/>
          </p:nvSpPr>
          <p:spPr>
            <a:xfrm>
              <a:off x="6985740" y="2762432"/>
              <a:ext cx="428871" cy="428871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53FFEE93-9CB8-41A2-90C9-A2BDBF4829A3}"/>
                </a:ext>
              </a:extLst>
            </p:cNvPr>
            <p:cNvSpPr/>
            <p:nvPr/>
          </p:nvSpPr>
          <p:spPr>
            <a:xfrm>
              <a:off x="5699127" y="3184622"/>
              <a:ext cx="428871" cy="4288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2" name="직사각형 191">
              <a:extLst>
                <a:ext uri="{FF2B5EF4-FFF2-40B4-BE49-F238E27FC236}">
                  <a16:creationId xmlns:a16="http://schemas.microsoft.com/office/drawing/2014/main" id="{7C4BFCDA-9C59-452F-8FC1-DA4E4245C394}"/>
                </a:ext>
              </a:extLst>
            </p:cNvPr>
            <p:cNvSpPr/>
            <p:nvPr/>
          </p:nvSpPr>
          <p:spPr>
            <a:xfrm>
              <a:off x="6127998" y="3184622"/>
              <a:ext cx="428871" cy="428871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3" name="직사각형 192">
              <a:extLst>
                <a:ext uri="{FF2B5EF4-FFF2-40B4-BE49-F238E27FC236}">
                  <a16:creationId xmlns:a16="http://schemas.microsoft.com/office/drawing/2014/main" id="{3C55C04F-5C49-49F6-8F6D-44FDAF3AFE9F}"/>
                </a:ext>
              </a:extLst>
            </p:cNvPr>
            <p:cNvSpPr/>
            <p:nvPr/>
          </p:nvSpPr>
          <p:spPr>
            <a:xfrm>
              <a:off x="6556868" y="3184622"/>
              <a:ext cx="428871" cy="4288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BC957CA4-7151-42E6-A7FE-1D83CD6CD602}"/>
                </a:ext>
              </a:extLst>
            </p:cNvPr>
            <p:cNvSpPr/>
            <p:nvPr/>
          </p:nvSpPr>
          <p:spPr>
            <a:xfrm>
              <a:off x="6985740" y="3184622"/>
              <a:ext cx="428871" cy="4288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B114F5B6-38F1-42C0-AB98-C12E308BBDDB}"/>
                </a:ext>
              </a:extLst>
            </p:cNvPr>
            <p:cNvSpPr/>
            <p:nvPr/>
          </p:nvSpPr>
          <p:spPr>
            <a:xfrm>
              <a:off x="5699127" y="3606811"/>
              <a:ext cx="428871" cy="4288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6" name="직사각형 195">
              <a:extLst>
                <a:ext uri="{FF2B5EF4-FFF2-40B4-BE49-F238E27FC236}">
                  <a16:creationId xmlns:a16="http://schemas.microsoft.com/office/drawing/2014/main" id="{4C92B7E0-C938-45C2-A04F-60A3FFC26807}"/>
                </a:ext>
              </a:extLst>
            </p:cNvPr>
            <p:cNvSpPr/>
            <p:nvPr/>
          </p:nvSpPr>
          <p:spPr>
            <a:xfrm>
              <a:off x="6127998" y="3606811"/>
              <a:ext cx="428871" cy="428871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7" name="직사각형 196">
              <a:extLst>
                <a:ext uri="{FF2B5EF4-FFF2-40B4-BE49-F238E27FC236}">
                  <a16:creationId xmlns:a16="http://schemas.microsoft.com/office/drawing/2014/main" id="{DD665072-A08E-4CE2-A26A-D281DFC15615}"/>
                </a:ext>
              </a:extLst>
            </p:cNvPr>
            <p:cNvSpPr/>
            <p:nvPr/>
          </p:nvSpPr>
          <p:spPr>
            <a:xfrm>
              <a:off x="6556868" y="3606811"/>
              <a:ext cx="428871" cy="428871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8" name="직사각형 197">
              <a:extLst>
                <a:ext uri="{FF2B5EF4-FFF2-40B4-BE49-F238E27FC236}">
                  <a16:creationId xmlns:a16="http://schemas.microsoft.com/office/drawing/2014/main" id="{E7C7A5D0-0239-4DEC-8B01-2029D426E095}"/>
                </a:ext>
              </a:extLst>
            </p:cNvPr>
            <p:cNvSpPr/>
            <p:nvPr/>
          </p:nvSpPr>
          <p:spPr>
            <a:xfrm>
              <a:off x="6985740" y="3606811"/>
              <a:ext cx="428871" cy="4288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9" name="직사각형 198">
              <a:extLst>
                <a:ext uri="{FF2B5EF4-FFF2-40B4-BE49-F238E27FC236}">
                  <a16:creationId xmlns:a16="http://schemas.microsoft.com/office/drawing/2014/main" id="{E83993B2-A4EE-4BBC-B094-B615F5B63DFD}"/>
                </a:ext>
              </a:extLst>
            </p:cNvPr>
            <p:cNvSpPr/>
            <p:nvPr/>
          </p:nvSpPr>
          <p:spPr>
            <a:xfrm>
              <a:off x="5699127" y="4029000"/>
              <a:ext cx="428871" cy="4288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0" name="직사각형 199">
              <a:extLst>
                <a:ext uri="{FF2B5EF4-FFF2-40B4-BE49-F238E27FC236}">
                  <a16:creationId xmlns:a16="http://schemas.microsoft.com/office/drawing/2014/main" id="{3670FDD2-931F-4D1B-ACB2-45936E435C2D}"/>
                </a:ext>
              </a:extLst>
            </p:cNvPr>
            <p:cNvSpPr/>
            <p:nvPr/>
          </p:nvSpPr>
          <p:spPr>
            <a:xfrm>
              <a:off x="6127998" y="4029000"/>
              <a:ext cx="428871" cy="4288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1" name="직사각형 200">
              <a:extLst>
                <a:ext uri="{FF2B5EF4-FFF2-40B4-BE49-F238E27FC236}">
                  <a16:creationId xmlns:a16="http://schemas.microsoft.com/office/drawing/2014/main" id="{B0F263DA-BF6E-4271-AF1A-B2150B5D1DF4}"/>
                </a:ext>
              </a:extLst>
            </p:cNvPr>
            <p:cNvSpPr/>
            <p:nvPr/>
          </p:nvSpPr>
          <p:spPr>
            <a:xfrm>
              <a:off x="6556868" y="4029000"/>
              <a:ext cx="428871" cy="4288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2" name="직사각형 201">
              <a:extLst>
                <a:ext uri="{FF2B5EF4-FFF2-40B4-BE49-F238E27FC236}">
                  <a16:creationId xmlns:a16="http://schemas.microsoft.com/office/drawing/2014/main" id="{2EFDD34C-2203-46D7-B2E1-0BBE1CD5789D}"/>
                </a:ext>
              </a:extLst>
            </p:cNvPr>
            <p:cNvSpPr/>
            <p:nvPr/>
          </p:nvSpPr>
          <p:spPr>
            <a:xfrm>
              <a:off x="6985740" y="4029000"/>
              <a:ext cx="428871" cy="4288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F2080DE6-029E-4BA8-9313-778200C7F967}"/>
              </a:ext>
            </a:extLst>
          </p:cNvPr>
          <p:cNvSpPr/>
          <p:nvPr/>
        </p:nvSpPr>
        <p:spPr>
          <a:xfrm>
            <a:off x="399498" y="4198504"/>
            <a:ext cx="824688" cy="82152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48E34700-4C4F-416F-A132-FC566495346E}"/>
              </a:ext>
            </a:extLst>
          </p:cNvPr>
          <p:cNvSpPr/>
          <p:nvPr/>
        </p:nvSpPr>
        <p:spPr>
          <a:xfrm>
            <a:off x="3338340" y="5014212"/>
            <a:ext cx="8970807" cy="11998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ADDCFE45-8BF3-45B2-A645-1058B67015E4}"/>
              </a:ext>
            </a:extLst>
          </p:cNvPr>
          <p:cNvSpPr/>
          <p:nvPr/>
        </p:nvSpPr>
        <p:spPr>
          <a:xfrm>
            <a:off x="3449969" y="5096626"/>
            <a:ext cx="8762671" cy="10255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BDC6E3F4-B62F-4889-B522-3A5EAB1FCA47}"/>
              </a:ext>
            </a:extLst>
          </p:cNvPr>
          <p:cNvSpPr/>
          <p:nvPr/>
        </p:nvSpPr>
        <p:spPr>
          <a:xfrm>
            <a:off x="3555019" y="5176832"/>
            <a:ext cx="2143114" cy="8553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FC082BA1-1F28-4666-AA8B-2ADBCC6C00F9}"/>
              </a:ext>
            </a:extLst>
          </p:cNvPr>
          <p:cNvSpPr/>
          <p:nvPr/>
        </p:nvSpPr>
        <p:spPr>
          <a:xfrm>
            <a:off x="5698133" y="5176831"/>
            <a:ext cx="2143114" cy="8553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4FD6B589-485E-4A8D-A2BD-A4FB615D6F6E}"/>
              </a:ext>
            </a:extLst>
          </p:cNvPr>
          <p:cNvSpPr/>
          <p:nvPr/>
        </p:nvSpPr>
        <p:spPr>
          <a:xfrm>
            <a:off x="7841246" y="5176830"/>
            <a:ext cx="2143114" cy="8553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2293CBBA-2CC4-4DAD-829F-92EC597D06B0}"/>
              </a:ext>
            </a:extLst>
          </p:cNvPr>
          <p:cNvSpPr/>
          <p:nvPr/>
        </p:nvSpPr>
        <p:spPr>
          <a:xfrm>
            <a:off x="9984360" y="5176829"/>
            <a:ext cx="2143114" cy="8553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CD5B7BBD-A20D-468B-BF89-C507A0F4C9B6}"/>
              </a:ext>
            </a:extLst>
          </p:cNvPr>
          <p:cNvSpPr/>
          <p:nvPr/>
        </p:nvSpPr>
        <p:spPr>
          <a:xfrm>
            <a:off x="3620327" y="5257037"/>
            <a:ext cx="500144" cy="7003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C16E9065-207C-43C1-AF57-BBBEE9A1D6A0}"/>
              </a:ext>
            </a:extLst>
          </p:cNvPr>
          <p:cNvSpPr/>
          <p:nvPr/>
        </p:nvSpPr>
        <p:spPr>
          <a:xfrm>
            <a:off x="4120471" y="5257037"/>
            <a:ext cx="500144" cy="7003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127A1EE7-C50E-4FA9-A81F-C5BB9BD74816}"/>
              </a:ext>
            </a:extLst>
          </p:cNvPr>
          <p:cNvSpPr/>
          <p:nvPr/>
        </p:nvSpPr>
        <p:spPr>
          <a:xfrm>
            <a:off x="4620614" y="5257037"/>
            <a:ext cx="500144" cy="7003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C2506AB1-1B60-466C-9A4F-16A65A628146}"/>
              </a:ext>
            </a:extLst>
          </p:cNvPr>
          <p:cNvSpPr/>
          <p:nvPr/>
        </p:nvSpPr>
        <p:spPr>
          <a:xfrm>
            <a:off x="5120758" y="5257037"/>
            <a:ext cx="500144" cy="7003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194216BC-7925-4364-AE2D-A14C952A5A94}"/>
              </a:ext>
            </a:extLst>
          </p:cNvPr>
          <p:cNvSpPr/>
          <p:nvPr/>
        </p:nvSpPr>
        <p:spPr>
          <a:xfrm>
            <a:off x="5769402" y="5257037"/>
            <a:ext cx="500144" cy="7003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9FBD4E43-A4F8-42B2-9E69-677AA629C9F0}"/>
              </a:ext>
            </a:extLst>
          </p:cNvPr>
          <p:cNvSpPr/>
          <p:nvPr/>
        </p:nvSpPr>
        <p:spPr>
          <a:xfrm>
            <a:off x="6269546" y="5257037"/>
            <a:ext cx="500144" cy="7003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24895ED4-45D0-4D62-A0F7-0F269D01B596}"/>
              </a:ext>
            </a:extLst>
          </p:cNvPr>
          <p:cNvSpPr/>
          <p:nvPr/>
        </p:nvSpPr>
        <p:spPr>
          <a:xfrm>
            <a:off x="6769689" y="5257037"/>
            <a:ext cx="500144" cy="7003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FF45C169-EDF6-4959-BFBE-E57417A574F5}"/>
              </a:ext>
            </a:extLst>
          </p:cNvPr>
          <p:cNvSpPr/>
          <p:nvPr/>
        </p:nvSpPr>
        <p:spPr>
          <a:xfrm>
            <a:off x="7269833" y="5257037"/>
            <a:ext cx="500144" cy="7003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97C35B1E-4EC4-46ED-9F68-AA3B92229D03}"/>
              </a:ext>
            </a:extLst>
          </p:cNvPr>
          <p:cNvSpPr/>
          <p:nvPr/>
        </p:nvSpPr>
        <p:spPr>
          <a:xfrm>
            <a:off x="7918477" y="5257037"/>
            <a:ext cx="500144" cy="7003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5" name="직사각형 204">
            <a:extLst>
              <a:ext uri="{FF2B5EF4-FFF2-40B4-BE49-F238E27FC236}">
                <a16:creationId xmlns:a16="http://schemas.microsoft.com/office/drawing/2014/main" id="{AA89BFD5-7EE8-46B8-831C-46307EDEFF75}"/>
              </a:ext>
            </a:extLst>
          </p:cNvPr>
          <p:cNvSpPr/>
          <p:nvPr/>
        </p:nvSpPr>
        <p:spPr>
          <a:xfrm>
            <a:off x="8418621" y="5257037"/>
            <a:ext cx="500144" cy="7003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6" name="직사각형 205">
            <a:extLst>
              <a:ext uri="{FF2B5EF4-FFF2-40B4-BE49-F238E27FC236}">
                <a16:creationId xmlns:a16="http://schemas.microsoft.com/office/drawing/2014/main" id="{0ECDAB1B-CE68-452A-9443-F9C3908A3E9D}"/>
              </a:ext>
            </a:extLst>
          </p:cNvPr>
          <p:cNvSpPr/>
          <p:nvPr/>
        </p:nvSpPr>
        <p:spPr>
          <a:xfrm>
            <a:off x="8918764" y="5257037"/>
            <a:ext cx="500144" cy="7003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7" name="직사각형 206">
            <a:extLst>
              <a:ext uri="{FF2B5EF4-FFF2-40B4-BE49-F238E27FC236}">
                <a16:creationId xmlns:a16="http://schemas.microsoft.com/office/drawing/2014/main" id="{52C22A94-A039-4D95-8BA0-43A73DF1238B}"/>
              </a:ext>
            </a:extLst>
          </p:cNvPr>
          <p:cNvSpPr/>
          <p:nvPr/>
        </p:nvSpPr>
        <p:spPr>
          <a:xfrm>
            <a:off x="9418908" y="5257037"/>
            <a:ext cx="500144" cy="7003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9" name="직사각형 208">
            <a:extLst>
              <a:ext uri="{FF2B5EF4-FFF2-40B4-BE49-F238E27FC236}">
                <a16:creationId xmlns:a16="http://schemas.microsoft.com/office/drawing/2014/main" id="{EB0D313A-03A9-4889-962A-B5C95E2F5AFC}"/>
              </a:ext>
            </a:extLst>
          </p:cNvPr>
          <p:cNvSpPr/>
          <p:nvPr/>
        </p:nvSpPr>
        <p:spPr>
          <a:xfrm>
            <a:off x="10067552" y="5257037"/>
            <a:ext cx="500144" cy="7003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0" name="직사각형 209">
            <a:extLst>
              <a:ext uri="{FF2B5EF4-FFF2-40B4-BE49-F238E27FC236}">
                <a16:creationId xmlns:a16="http://schemas.microsoft.com/office/drawing/2014/main" id="{C1367479-18D4-4208-870E-483E21D7AFED}"/>
              </a:ext>
            </a:extLst>
          </p:cNvPr>
          <p:cNvSpPr/>
          <p:nvPr/>
        </p:nvSpPr>
        <p:spPr>
          <a:xfrm>
            <a:off x="10567696" y="5257037"/>
            <a:ext cx="500144" cy="7003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DF700B8F-6586-472A-B691-A15DC7D35F39}"/>
              </a:ext>
            </a:extLst>
          </p:cNvPr>
          <p:cNvSpPr/>
          <p:nvPr/>
        </p:nvSpPr>
        <p:spPr>
          <a:xfrm>
            <a:off x="11067839" y="5257037"/>
            <a:ext cx="500144" cy="7003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81EEC44F-0AA4-4899-995E-A498016C8DF3}"/>
              </a:ext>
            </a:extLst>
          </p:cNvPr>
          <p:cNvSpPr/>
          <p:nvPr/>
        </p:nvSpPr>
        <p:spPr>
          <a:xfrm>
            <a:off x="11567983" y="5257037"/>
            <a:ext cx="500144" cy="7003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4" name="TextBox 213">
            <a:extLst>
              <a:ext uri="{FF2B5EF4-FFF2-40B4-BE49-F238E27FC236}">
                <a16:creationId xmlns:a16="http://schemas.microsoft.com/office/drawing/2014/main" id="{7A8D79E5-BDC1-4872-BF18-146E765C2B55}"/>
              </a:ext>
            </a:extLst>
          </p:cNvPr>
          <p:cNvSpPr txBox="1"/>
          <p:nvPr/>
        </p:nvSpPr>
        <p:spPr>
          <a:xfrm>
            <a:off x="2498526" y="5286390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7887428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맥스풀링 구현 </a:t>
            </a:r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9561BB12-D00E-41D8-80A9-449B19327A0C}"/>
              </a:ext>
            </a:extLst>
          </p:cNvPr>
          <p:cNvSpPr txBox="1"/>
          <p:nvPr/>
        </p:nvSpPr>
        <p:spPr>
          <a:xfrm>
            <a:off x="5683353" y="4665034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C4CB09B2-F014-4423-A3C4-54AB5C4AA29C}"/>
              </a:ext>
            </a:extLst>
          </p:cNvPr>
          <p:cNvSpPr txBox="1"/>
          <p:nvPr/>
        </p:nvSpPr>
        <p:spPr>
          <a:xfrm>
            <a:off x="5372123" y="4975453"/>
            <a:ext cx="1959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(1,1,4,4)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6C2FB565-36E2-4153-AE72-66CB0D8F5B7B}"/>
              </a:ext>
            </a:extLst>
          </p:cNvPr>
          <p:cNvSpPr txBox="1"/>
          <p:nvPr/>
        </p:nvSpPr>
        <p:spPr>
          <a:xfrm>
            <a:off x="1971718" y="2553667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self.x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BCCBA1DD-1AEC-4FA6-876C-08C6C54F48A0}"/>
              </a:ext>
            </a:extLst>
          </p:cNvPr>
          <p:cNvSpPr txBox="1"/>
          <p:nvPr/>
        </p:nvSpPr>
        <p:spPr>
          <a:xfrm>
            <a:off x="1629004" y="4660207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(1,1,4,4)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7E7A7B0D-FC75-49BA-BD19-D8CA00E02B4B}"/>
              </a:ext>
            </a:extLst>
          </p:cNvPr>
          <p:cNvSpPr txBox="1"/>
          <p:nvPr/>
        </p:nvSpPr>
        <p:spPr>
          <a:xfrm>
            <a:off x="1462268" y="847899"/>
            <a:ext cx="69823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맥스 풀링의 미분값은 정방향 연산시 선택된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max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자리에만 미분값이 전달 된다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1CFC0737-5526-4D80-A083-764C744C68AF}"/>
              </a:ext>
            </a:extLst>
          </p:cNvPr>
          <p:cNvGrpSpPr/>
          <p:nvPr/>
        </p:nvGrpSpPr>
        <p:grpSpPr>
          <a:xfrm>
            <a:off x="1782107" y="2990050"/>
            <a:ext cx="1715484" cy="1695439"/>
            <a:chOff x="5699127" y="2762432"/>
            <a:chExt cx="1715484" cy="1695439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0687207C-CADA-4BBA-87B9-68051832CFAD}"/>
                </a:ext>
              </a:extLst>
            </p:cNvPr>
            <p:cNvSpPr/>
            <p:nvPr/>
          </p:nvSpPr>
          <p:spPr>
            <a:xfrm>
              <a:off x="5699127" y="2762432"/>
              <a:ext cx="428871" cy="4288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B6C654E2-2048-4C75-928C-191D00CE6BA1}"/>
                </a:ext>
              </a:extLst>
            </p:cNvPr>
            <p:cNvSpPr/>
            <p:nvPr/>
          </p:nvSpPr>
          <p:spPr>
            <a:xfrm>
              <a:off x="6127998" y="2762432"/>
              <a:ext cx="428871" cy="4288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90D1A19E-7870-46A1-AB67-4D78C2B0F207}"/>
                </a:ext>
              </a:extLst>
            </p:cNvPr>
            <p:cNvSpPr/>
            <p:nvPr/>
          </p:nvSpPr>
          <p:spPr>
            <a:xfrm>
              <a:off x="6556868" y="2762432"/>
              <a:ext cx="428871" cy="4288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CB9D63E5-D588-432E-810B-33AA80818C42}"/>
                </a:ext>
              </a:extLst>
            </p:cNvPr>
            <p:cNvSpPr/>
            <p:nvPr/>
          </p:nvSpPr>
          <p:spPr>
            <a:xfrm>
              <a:off x="6985740" y="2762432"/>
              <a:ext cx="428871" cy="428871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BC1A9F3D-57BF-4592-8354-4F0958011E39}"/>
                </a:ext>
              </a:extLst>
            </p:cNvPr>
            <p:cNvSpPr/>
            <p:nvPr/>
          </p:nvSpPr>
          <p:spPr>
            <a:xfrm>
              <a:off x="5699127" y="3184622"/>
              <a:ext cx="428871" cy="4288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18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A6A2AA8C-F35E-46B1-8A9C-EABB976EAF6C}"/>
                </a:ext>
              </a:extLst>
            </p:cNvPr>
            <p:cNvSpPr/>
            <p:nvPr/>
          </p:nvSpPr>
          <p:spPr>
            <a:xfrm>
              <a:off x="6127998" y="3184622"/>
              <a:ext cx="428871" cy="428871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19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485ACFF8-F65E-4701-8FC0-B9FFA7057D98}"/>
                </a:ext>
              </a:extLst>
            </p:cNvPr>
            <p:cNvSpPr/>
            <p:nvPr/>
          </p:nvSpPr>
          <p:spPr>
            <a:xfrm>
              <a:off x="6556868" y="3184622"/>
              <a:ext cx="428871" cy="4288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C7D6AB6D-E380-4B70-B4C4-A5A0373639F2}"/>
                </a:ext>
              </a:extLst>
            </p:cNvPr>
            <p:cNvSpPr/>
            <p:nvPr/>
          </p:nvSpPr>
          <p:spPr>
            <a:xfrm>
              <a:off x="6985740" y="3184622"/>
              <a:ext cx="428871" cy="4288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BED6F2AC-E379-4F2E-B68C-69EB96DA1A67}"/>
                </a:ext>
              </a:extLst>
            </p:cNvPr>
            <p:cNvSpPr/>
            <p:nvPr/>
          </p:nvSpPr>
          <p:spPr>
            <a:xfrm>
              <a:off x="5699127" y="3606811"/>
              <a:ext cx="428871" cy="4288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449A4545-45B2-4113-B9AE-D277AED0B6FB}"/>
                </a:ext>
              </a:extLst>
            </p:cNvPr>
            <p:cNvSpPr/>
            <p:nvPr/>
          </p:nvSpPr>
          <p:spPr>
            <a:xfrm>
              <a:off x="6127998" y="3606811"/>
              <a:ext cx="428871" cy="428871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10BA496C-FE17-451E-91C3-F536B80EFE3F}"/>
                </a:ext>
              </a:extLst>
            </p:cNvPr>
            <p:cNvSpPr/>
            <p:nvPr/>
          </p:nvSpPr>
          <p:spPr>
            <a:xfrm>
              <a:off x="6556868" y="3606811"/>
              <a:ext cx="428871" cy="428871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507D5680-D51D-4D46-B029-C58C6ED43025}"/>
                </a:ext>
              </a:extLst>
            </p:cNvPr>
            <p:cNvSpPr/>
            <p:nvPr/>
          </p:nvSpPr>
          <p:spPr>
            <a:xfrm>
              <a:off x="6985740" y="3606811"/>
              <a:ext cx="428871" cy="4288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36F7674C-EBA0-4B23-86A7-6F5DBE0653A6}"/>
                </a:ext>
              </a:extLst>
            </p:cNvPr>
            <p:cNvSpPr/>
            <p:nvPr/>
          </p:nvSpPr>
          <p:spPr>
            <a:xfrm>
              <a:off x="5699127" y="4029000"/>
              <a:ext cx="428871" cy="4288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04C9FE95-0249-4F52-8483-18B87038750B}"/>
                </a:ext>
              </a:extLst>
            </p:cNvPr>
            <p:cNvSpPr/>
            <p:nvPr/>
          </p:nvSpPr>
          <p:spPr>
            <a:xfrm>
              <a:off x="6127998" y="4029000"/>
              <a:ext cx="428871" cy="4288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70360F2A-A727-4C49-81D8-421BAFFDD45B}"/>
                </a:ext>
              </a:extLst>
            </p:cNvPr>
            <p:cNvSpPr/>
            <p:nvPr/>
          </p:nvSpPr>
          <p:spPr>
            <a:xfrm>
              <a:off x="6556868" y="4029000"/>
              <a:ext cx="428871" cy="4288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F3361B63-EA7A-4E49-B83A-270EDF74D106}"/>
                </a:ext>
              </a:extLst>
            </p:cNvPr>
            <p:cNvSpPr/>
            <p:nvPr/>
          </p:nvSpPr>
          <p:spPr>
            <a:xfrm>
              <a:off x="6985740" y="4029000"/>
              <a:ext cx="428871" cy="4288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8FD50B03-D089-4805-B732-23C366EB09B5}"/>
              </a:ext>
            </a:extLst>
          </p:cNvPr>
          <p:cNvGrpSpPr/>
          <p:nvPr/>
        </p:nvGrpSpPr>
        <p:grpSpPr>
          <a:xfrm>
            <a:off x="4825611" y="2964768"/>
            <a:ext cx="1715484" cy="1695439"/>
            <a:chOff x="5699127" y="2762432"/>
            <a:chExt cx="1715484" cy="1695439"/>
          </a:xfrm>
        </p:grpSpPr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C80158B1-FB62-49C0-91AB-574C6C58E31D}"/>
                </a:ext>
              </a:extLst>
            </p:cNvPr>
            <p:cNvSpPr/>
            <p:nvPr/>
          </p:nvSpPr>
          <p:spPr>
            <a:xfrm>
              <a:off x="5699127" y="2762432"/>
              <a:ext cx="428871" cy="4288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90A82603-FF8A-405B-828E-524DDC70CB70}"/>
                </a:ext>
              </a:extLst>
            </p:cNvPr>
            <p:cNvSpPr/>
            <p:nvPr/>
          </p:nvSpPr>
          <p:spPr>
            <a:xfrm>
              <a:off x="6127998" y="2762432"/>
              <a:ext cx="428871" cy="4288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338F13B4-933F-45E5-89A5-131CCA8DE363}"/>
                </a:ext>
              </a:extLst>
            </p:cNvPr>
            <p:cNvSpPr/>
            <p:nvPr/>
          </p:nvSpPr>
          <p:spPr>
            <a:xfrm>
              <a:off x="6556868" y="2762432"/>
              <a:ext cx="428871" cy="4288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DB6B8360-4B2C-46B1-B222-C2389F2E7891}"/>
                </a:ext>
              </a:extLst>
            </p:cNvPr>
            <p:cNvSpPr/>
            <p:nvPr/>
          </p:nvSpPr>
          <p:spPr>
            <a:xfrm>
              <a:off x="6985740" y="2762432"/>
              <a:ext cx="428871" cy="428871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D80696DD-B32E-4B60-9B61-0358C335432F}"/>
                </a:ext>
              </a:extLst>
            </p:cNvPr>
            <p:cNvSpPr/>
            <p:nvPr/>
          </p:nvSpPr>
          <p:spPr>
            <a:xfrm>
              <a:off x="5699127" y="3184622"/>
              <a:ext cx="428871" cy="4288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62930E80-9BC0-4A6A-A239-51DCF1E90014}"/>
                </a:ext>
              </a:extLst>
            </p:cNvPr>
            <p:cNvSpPr/>
            <p:nvPr/>
          </p:nvSpPr>
          <p:spPr>
            <a:xfrm>
              <a:off x="6127998" y="3184622"/>
              <a:ext cx="428871" cy="428871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49479E4B-89A4-4D6E-BA0D-997CD7CE51E6}"/>
                </a:ext>
              </a:extLst>
            </p:cNvPr>
            <p:cNvSpPr/>
            <p:nvPr/>
          </p:nvSpPr>
          <p:spPr>
            <a:xfrm>
              <a:off x="6556868" y="3184622"/>
              <a:ext cx="428871" cy="4288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5D5FAA87-822D-4FA6-B1CB-BECF84CF9217}"/>
                </a:ext>
              </a:extLst>
            </p:cNvPr>
            <p:cNvSpPr/>
            <p:nvPr/>
          </p:nvSpPr>
          <p:spPr>
            <a:xfrm>
              <a:off x="6985740" y="3184622"/>
              <a:ext cx="428871" cy="4288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3867F798-C699-4972-8E83-3C8753B16A9A}"/>
                </a:ext>
              </a:extLst>
            </p:cNvPr>
            <p:cNvSpPr/>
            <p:nvPr/>
          </p:nvSpPr>
          <p:spPr>
            <a:xfrm>
              <a:off x="5699127" y="3606811"/>
              <a:ext cx="428871" cy="4288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BFD990E5-6CCA-46EB-89CE-EA03153F8C95}"/>
                </a:ext>
              </a:extLst>
            </p:cNvPr>
            <p:cNvSpPr/>
            <p:nvPr/>
          </p:nvSpPr>
          <p:spPr>
            <a:xfrm>
              <a:off x="6127998" y="3606811"/>
              <a:ext cx="428871" cy="428871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3D8D0282-4178-4852-A0BE-8A4C510FF528}"/>
                </a:ext>
              </a:extLst>
            </p:cNvPr>
            <p:cNvSpPr/>
            <p:nvPr/>
          </p:nvSpPr>
          <p:spPr>
            <a:xfrm>
              <a:off x="6556868" y="3606811"/>
              <a:ext cx="428871" cy="428871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8DF4C0C9-D1E1-4E2C-8C41-228E8BC9F65C}"/>
                </a:ext>
              </a:extLst>
            </p:cNvPr>
            <p:cNvSpPr/>
            <p:nvPr/>
          </p:nvSpPr>
          <p:spPr>
            <a:xfrm>
              <a:off x="6985740" y="3606811"/>
              <a:ext cx="428871" cy="4288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61A9BA94-E6C6-472D-BAD6-44BEC24592CE}"/>
                </a:ext>
              </a:extLst>
            </p:cNvPr>
            <p:cNvSpPr/>
            <p:nvPr/>
          </p:nvSpPr>
          <p:spPr>
            <a:xfrm>
              <a:off x="5699127" y="4029000"/>
              <a:ext cx="428871" cy="4288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23BAC7E7-E2C9-4E08-8240-8110FEB0C16C}"/>
                </a:ext>
              </a:extLst>
            </p:cNvPr>
            <p:cNvSpPr/>
            <p:nvPr/>
          </p:nvSpPr>
          <p:spPr>
            <a:xfrm>
              <a:off x="6127998" y="4029000"/>
              <a:ext cx="428871" cy="4288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C0EE0552-6631-4E12-8C0D-3D25D5408395}"/>
                </a:ext>
              </a:extLst>
            </p:cNvPr>
            <p:cNvSpPr/>
            <p:nvPr/>
          </p:nvSpPr>
          <p:spPr>
            <a:xfrm>
              <a:off x="6556868" y="4029000"/>
              <a:ext cx="428871" cy="4288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84FD5D2A-E25D-41F6-9A44-A00E1A837D70}"/>
                </a:ext>
              </a:extLst>
            </p:cNvPr>
            <p:cNvSpPr/>
            <p:nvPr/>
          </p:nvSpPr>
          <p:spPr>
            <a:xfrm>
              <a:off x="6985740" y="4029000"/>
              <a:ext cx="428871" cy="4288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D5B475E9-26A1-4997-83B0-F4E89FF8320B}"/>
              </a:ext>
            </a:extLst>
          </p:cNvPr>
          <p:cNvSpPr txBox="1"/>
          <p:nvPr/>
        </p:nvSpPr>
        <p:spPr>
          <a:xfrm>
            <a:off x="6762713" y="3024317"/>
            <a:ext cx="341311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[[[[0. 0. 0. 2.]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  [0. 1. 0. 0.]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  [0. 3. 4. 0.]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  [0. 0. 0. 0.]]]]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57BC8742-E4D7-49DB-8A53-D8DF59F4768B}"/>
              </a:ext>
            </a:extLst>
          </p:cNvPr>
          <p:cNvSpPr/>
          <p:nvPr/>
        </p:nvSpPr>
        <p:spPr>
          <a:xfrm>
            <a:off x="4046122" y="3673298"/>
            <a:ext cx="350617" cy="333579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0CF689-FDCC-4F3F-8D1D-B338517FAE00}"/>
              </a:ext>
            </a:extLst>
          </p:cNvPr>
          <p:cNvSpPr txBox="1"/>
          <p:nvPr/>
        </p:nvSpPr>
        <p:spPr>
          <a:xfrm>
            <a:off x="7331314" y="1711066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cifar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8370331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8F716A6-86BB-42E0-A152-4F3D5126EC32}"/>
              </a:ext>
            </a:extLst>
          </p:cNvPr>
          <p:cNvSpPr txBox="1"/>
          <p:nvPr/>
        </p:nvSpPr>
        <p:spPr>
          <a:xfrm>
            <a:off x="386862" y="1160585"/>
            <a:ext cx="3583032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img (1, 1, 333, 250)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weight  (1, 1, 5, 5)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stride=1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pad=0</a:t>
            </a: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(1, 1, 329, 246)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OH = 333-5+1 = 329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OW = 250-5+1 = 246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828D0DC-1521-4868-AE28-0FB4690C10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0639" y="1214196"/>
            <a:ext cx="2381250" cy="31718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E3E4180-84C4-4720-B506-AF061A20F888}"/>
              </a:ext>
            </a:extLst>
          </p:cNvPr>
          <p:cNvSpPr txBox="1"/>
          <p:nvPr/>
        </p:nvSpPr>
        <p:spPr>
          <a:xfrm>
            <a:off x="8131889" y="2604304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333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4B0BF2-F2B5-4DEC-9F39-56A3AF815766}"/>
              </a:ext>
            </a:extLst>
          </p:cNvPr>
          <p:cNvSpPr txBox="1"/>
          <p:nvPr/>
        </p:nvSpPr>
        <p:spPr>
          <a:xfrm>
            <a:off x="6594053" y="814086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250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ED9F1B8-8AA3-4F4B-AC4E-5CEC08F880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582" y="4595994"/>
            <a:ext cx="2593442" cy="1906024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83BFB51-AF24-494B-89BA-AF45FCC643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2428" y="4896910"/>
            <a:ext cx="2190499" cy="1634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276EFE3-C664-42C3-BBD1-7A698BEDBD0C}"/>
              </a:ext>
            </a:extLst>
          </p:cNvPr>
          <p:cNvSpPr txBox="1"/>
          <p:nvPr/>
        </p:nvSpPr>
        <p:spPr>
          <a:xfrm>
            <a:off x="1369671" y="4207573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filter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9FE8AD-E59A-41C5-89EF-71163D9DF80F}"/>
              </a:ext>
            </a:extLst>
          </p:cNvPr>
          <p:cNvSpPr txBox="1"/>
          <p:nvPr/>
        </p:nvSpPr>
        <p:spPr>
          <a:xfrm>
            <a:off x="4695463" y="4438405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5DD7F2F-0BD5-4CCF-8CEE-B3A9B0E802CD}"/>
              </a:ext>
            </a:extLst>
          </p:cNvPr>
          <p:cNvSpPr txBox="1"/>
          <p:nvPr/>
        </p:nvSpPr>
        <p:spPr>
          <a:xfrm>
            <a:off x="4900466" y="1774785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9883262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8172246-B94E-4425-AB5F-CA26C41992F6}"/>
              </a:ext>
            </a:extLst>
          </p:cNvPr>
          <p:cNvSpPr txBox="1"/>
          <p:nvPr/>
        </p:nvSpPr>
        <p:spPr>
          <a:xfrm>
            <a:off x="640759" y="2417285"/>
            <a:ext cx="91903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conv - relu - pool - affine - relu - affine - softmax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64F33D-9863-40EA-878A-1E0EB964D39B}"/>
              </a:ext>
            </a:extLst>
          </p:cNvPr>
          <p:cNvSpPr txBox="1"/>
          <p:nvPr/>
        </p:nvSpPr>
        <p:spPr>
          <a:xfrm>
            <a:off x="-465031" y="4976036"/>
            <a:ext cx="205376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(?,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,28,28)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A08356-C8F5-4DA4-A34D-771376BE6CB7}"/>
              </a:ext>
            </a:extLst>
          </p:cNvPr>
          <p:cNvSpPr txBox="1"/>
          <p:nvPr/>
        </p:nvSpPr>
        <p:spPr>
          <a:xfrm>
            <a:off x="3452049" y="4967950"/>
            <a:ext cx="222368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(?,</a:t>
            </a:r>
            <a:r>
              <a:rPr lang="en-US" altLang="ko-KR" sz="2400">
                <a:solidFill>
                  <a:srgbClr val="3399FF"/>
                </a:solidFill>
                <a:latin typeface="Consolas" panose="020B0609020204030204" pitchFamily="49" charset="0"/>
              </a:rPr>
              <a:t>30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,24,24)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A2AFED-0CB6-4AFB-BC3A-3D145A7D51BC}"/>
              </a:ext>
            </a:extLst>
          </p:cNvPr>
          <p:cNvSpPr txBox="1"/>
          <p:nvPr/>
        </p:nvSpPr>
        <p:spPr>
          <a:xfrm>
            <a:off x="1401146" y="4967951"/>
            <a:ext cx="18838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3399FF"/>
                </a:solidFill>
                <a:latin typeface="Consolas" panose="020B0609020204030204" pitchFamily="49" charset="0"/>
              </a:rPr>
              <a:t>30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,5,5)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F884F6-523C-4C21-8AA8-37D76B3AE58A}"/>
              </a:ext>
            </a:extLst>
          </p:cNvPr>
          <p:cNvSpPr txBox="1"/>
          <p:nvPr/>
        </p:nvSpPr>
        <p:spPr>
          <a:xfrm>
            <a:off x="6182625" y="4967949"/>
            <a:ext cx="222368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(?,30,12,12)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83E8D0-88DF-4649-8648-01E9E257011D}"/>
              </a:ext>
            </a:extLst>
          </p:cNvPr>
          <p:cNvSpPr txBox="1"/>
          <p:nvPr/>
        </p:nvSpPr>
        <p:spPr>
          <a:xfrm>
            <a:off x="7174911" y="2702939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AC6D020-F7CC-4199-BF5B-E20F7EAA23B2}"/>
              </a:ext>
            </a:extLst>
          </p:cNvPr>
          <p:cNvSpPr txBox="1"/>
          <p:nvPr/>
        </p:nvSpPr>
        <p:spPr>
          <a:xfrm>
            <a:off x="270369" y="131910"/>
            <a:ext cx="2393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SimpleConvNet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08B86C6-2788-4264-8EFC-019091108C37}"/>
              </a:ext>
            </a:extLst>
          </p:cNvPr>
          <p:cNvSpPr txBox="1"/>
          <p:nvPr/>
        </p:nvSpPr>
        <p:spPr>
          <a:xfrm>
            <a:off x="731997" y="2776679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5A5C0A7-2367-422F-82DA-A9B1CA3B8DEC}"/>
              </a:ext>
            </a:extLst>
          </p:cNvPr>
          <p:cNvSpPr txBox="1"/>
          <p:nvPr/>
        </p:nvSpPr>
        <p:spPr>
          <a:xfrm>
            <a:off x="239504" y="1050967"/>
            <a:ext cx="1031564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network = SimpleConvNet(input_dim=(1,28,28), 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conv_param = {'filter_num': 30, 'filter_size': 5, 'pad': 0, 'stride': 1},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hidden_size=100, output_size=10, weight_init_std=0.01)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C180C2D-B873-42A5-86F4-03FED39AC299}"/>
              </a:ext>
            </a:extLst>
          </p:cNvPr>
          <p:cNvSpPr txBox="1"/>
          <p:nvPr/>
        </p:nvSpPr>
        <p:spPr>
          <a:xfrm>
            <a:off x="4400845" y="2776678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8646288-8C2D-44E5-9580-AA49359FB535}"/>
              </a:ext>
            </a:extLst>
          </p:cNvPr>
          <p:cNvSpPr txBox="1"/>
          <p:nvPr/>
        </p:nvSpPr>
        <p:spPr>
          <a:xfrm>
            <a:off x="-37680" y="3133042"/>
            <a:ext cx="18838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(30,1,5,5)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C56CB5B-0DC3-466E-8F53-0D7ABC829895}"/>
              </a:ext>
            </a:extLst>
          </p:cNvPr>
          <p:cNvSpPr txBox="1"/>
          <p:nvPr/>
        </p:nvSpPr>
        <p:spPr>
          <a:xfrm>
            <a:off x="3545962" y="3133041"/>
            <a:ext cx="25635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(30*12*12,100)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81875C0-5E7D-478B-981D-BFED3BE3705B}"/>
              </a:ext>
            </a:extLst>
          </p:cNvPr>
          <p:cNvSpPr txBox="1"/>
          <p:nvPr/>
        </p:nvSpPr>
        <p:spPr>
          <a:xfrm>
            <a:off x="3452049" y="4319219"/>
            <a:ext cx="25635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30*12*12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,100)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7EFC004-8976-405B-BB40-10EE64AC77EE}"/>
              </a:ext>
            </a:extLst>
          </p:cNvPr>
          <p:cNvSpPr txBox="1"/>
          <p:nvPr/>
        </p:nvSpPr>
        <p:spPr>
          <a:xfrm>
            <a:off x="1370100" y="4311134"/>
            <a:ext cx="2223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(?,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30*12*12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8B38636-F4D2-4F50-A053-3BAE95B06565}"/>
              </a:ext>
            </a:extLst>
          </p:cNvPr>
          <p:cNvSpPr txBox="1"/>
          <p:nvPr/>
        </p:nvSpPr>
        <p:spPr>
          <a:xfrm>
            <a:off x="6248059" y="4281412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(?,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100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533B751-F457-459F-99AC-7F1B35F65E61}"/>
              </a:ext>
            </a:extLst>
          </p:cNvPr>
          <p:cNvSpPr txBox="1"/>
          <p:nvPr/>
        </p:nvSpPr>
        <p:spPr>
          <a:xfrm>
            <a:off x="6898762" y="3137075"/>
            <a:ext cx="1544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(100,10)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BC1F196-61EF-4EA3-B57C-DB31E7C2F6F7}"/>
              </a:ext>
            </a:extLst>
          </p:cNvPr>
          <p:cNvSpPr txBox="1"/>
          <p:nvPr/>
        </p:nvSpPr>
        <p:spPr>
          <a:xfrm>
            <a:off x="7429446" y="4281412"/>
            <a:ext cx="1544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100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,10)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D1FD680-0CD8-416F-A47A-912540CE439E}"/>
              </a:ext>
            </a:extLst>
          </p:cNvPr>
          <p:cNvSpPr txBox="1"/>
          <p:nvPr/>
        </p:nvSpPr>
        <p:spPr>
          <a:xfrm>
            <a:off x="8751765" y="3091105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(?,10)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8F5F91A9-5BAB-4E77-921B-4C6BC2F4FFBD}"/>
              </a:ext>
            </a:extLst>
          </p:cNvPr>
          <p:cNvCxnSpPr/>
          <p:nvPr/>
        </p:nvCxnSpPr>
        <p:spPr>
          <a:xfrm flipH="1">
            <a:off x="3393617" y="2059393"/>
            <a:ext cx="1091879" cy="147704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9F931A7A-FDFF-4C64-8DB7-FDC764048206}"/>
              </a:ext>
            </a:extLst>
          </p:cNvPr>
          <p:cNvSpPr txBox="1"/>
          <p:nvPr/>
        </p:nvSpPr>
        <p:spPr>
          <a:xfrm>
            <a:off x="731997" y="3492434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5FA0337-CE44-4711-9C3B-0A57EAC4C8F8}"/>
              </a:ext>
            </a:extLst>
          </p:cNvPr>
          <p:cNvSpPr txBox="1"/>
          <p:nvPr/>
        </p:nvSpPr>
        <p:spPr>
          <a:xfrm>
            <a:off x="-37680" y="3848797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(30,)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4ACFD69-3DAE-4207-8181-954608441C89}"/>
              </a:ext>
            </a:extLst>
          </p:cNvPr>
          <p:cNvSpPr txBox="1"/>
          <p:nvPr/>
        </p:nvSpPr>
        <p:spPr>
          <a:xfrm>
            <a:off x="2852825" y="6072881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conv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37207E2B-BBED-43EB-B0E0-8FE50EACFFF7}"/>
              </a:ext>
            </a:extLst>
          </p:cNvPr>
          <p:cNvSpPr/>
          <p:nvPr/>
        </p:nvSpPr>
        <p:spPr>
          <a:xfrm>
            <a:off x="3194918" y="5750734"/>
            <a:ext cx="397397" cy="370360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046BFCD-A656-4CEC-9A02-0F4F9DC494FE}"/>
              </a:ext>
            </a:extLst>
          </p:cNvPr>
          <p:cNvSpPr txBox="1"/>
          <p:nvPr/>
        </p:nvSpPr>
        <p:spPr>
          <a:xfrm>
            <a:off x="5478615" y="6072881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pool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화살표: 오른쪽 28">
            <a:extLst>
              <a:ext uri="{FF2B5EF4-FFF2-40B4-BE49-F238E27FC236}">
                <a16:creationId xmlns:a16="http://schemas.microsoft.com/office/drawing/2014/main" id="{3D33B3A1-A6C2-4275-A3BC-E0ED09633AD6}"/>
              </a:ext>
            </a:extLst>
          </p:cNvPr>
          <p:cNvSpPr/>
          <p:nvPr/>
        </p:nvSpPr>
        <p:spPr>
          <a:xfrm>
            <a:off x="5712087" y="5719252"/>
            <a:ext cx="397397" cy="370360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36CEA63-1D68-439E-8EB5-F955F025F73B}"/>
              </a:ext>
            </a:extLst>
          </p:cNvPr>
          <p:cNvSpPr txBox="1"/>
          <p:nvPr/>
        </p:nvSpPr>
        <p:spPr>
          <a:xfrm>
            <a:off x="4385820" y="3463706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DB77378-AA12-4A16-B81F-5E107D20ACE7}"/>
              </a:ext>
            </a:extLst>
          </p:cNvPr>
          <p:cNvSpPr txBox="1"/>
          <p:nvPr/>
        </p:nvSpPr>
        <p:spPr>
          <a:xfrm>
            <a:off x="3616143" y="3820069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(100,)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1F1FA9B-7412-4996-AA59-E1865757EA94}"/>
              </a:ext>
            </a:extLst>
          </p:cNvPr>
          <p:cNvSpPr txBox="1"/>
          <p:nvPr/>
        </p:nvSpPr>
        <p:spPr>
          <a:xfrm>
            <a:off x="7280882" y="3455582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B84778C-D6DE-4B55-B7A1-5AF1B6D7EC8A}"/>
              </a:ext>
            </a:extLst>
          </p:cNvPr>
          <p:cNvSpPr txBox="1"/>
          <p:nvPr/>
        </p:nvSpPr>
        <p:spPr>
          <a:xfrm>
            <a:off x="6511205" y="3811945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(10,)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77790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퍼셉트론이란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?</a:t>
            </a:r>
            <a:endParaRPr kumimoji="0" lang="ko-KR" altLang="en-US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논리 회로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 구현하기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퍼셉트론의 한계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다층 퍼셉트론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2.6 NAND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에서 컴퓨터 까지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2.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퍼셉트론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510143042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3AC6D020-F7CC-4199-BF5B-E20F7EAA23B2}"/>
              </a:ext>
            </a:extLst>
          </p:cNvPr>
          <p:cNvSpPr txBox="1"/>
          <p:nvPr/>
        </p:nvSpPr>
        <p:spPr>
          <a:xfrm>
            <a:off x="270369" y="131910"/>
            <a:ext cx="2393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SimpleConvNet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B631B26-EC9B-4389-B7E4-2968B66B4254}"/>
              </a:ext>
            </a:extLst>
          </p:cNvPr>
          <p:cNvSpPr/>
          <p:nvPr/>
        </p:nvSpPr>
        <p:spPr>
          <a:xfrm>
            <a:off x="123473" y="1489276"/>
            <a:ext cx="1454552" cy="3202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SimpleConvNet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694B3FE-1276-4468-964C-116D91517266}"/>
              </a:ext>
            </a:extLst>
          </p:cNvPr>
          <p:cNvSpPr/>
          <p:nvPr/>
        </p:nvSpPr>
        <p:spPr>
          <a:xfrm>
            <a:off x="123473" y="1809509"/>
            <a:ext cx="1454552" cy="320233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self.params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E4309FD-8F11-442B-9BDC-44A869555CD8}"/>
              </a:ext>
            </a:extLst>
          </p:cNvPr>
          <p:cNvSpPr/>
          <p:nvPr/>
        </p:nvSpPr>
        <p:spPr>
          <a:xfrm>
            <a:off x="123473" y="2129742"/>
            <a:ext cx="1454552" cy="320233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self.layers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BF23482-112A-45DF-AD57-AF7221613019}"/>
              </a:ext>
            </a:extLst>
          </p:cNvPr>
          <p:cNvSpPr/>
          <p:nvPr/>
        </p:nvSpPr>
        <p:spPr>
          <a:xfrm>
            <a:off x="123473" y="2449975"/>
            <a:ext cx="1454552" cy="320233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self.last_layer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76D77C20-6079-4A46-B421-487BF9D0D836}"/>
              </a:ext>
            </a:extLst>
          </p:cNvPr>
          <p:cNvGrpSpPr/>
          <p:nvPr/>
        </p:nvGrpSpPr>
        <p:grpSpPr>
          <a:xfrm>
            <a:off x="2060305" y="1261642"/>
            <a:ext cx="564440" cy="1327229"/>
            <a:chOff x="3318073" y="2044862"/>
            <a:chExt cx="817947" cy="1923328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825C2508-CC88-43D8-AF85-B1EB62EF091C}"/>
                </a:ext>
              </a:extLst>
            </p:cNvPr>
            <p:cNvSpPr/>
            <p:nvPr/>
          </p:nvSpPr>
          <p:spPr>
            <a:xfrm>
              <a:off x="3318075" y="2044862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'W1'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A99569CE-C8EA-40FF-894C-FBC442EA095A}"/>
                </a:ext>
              </a:extLst>
            </p:cNvPr>
            <p:cNvSpPr/>
            <p:nvPr/>
          </p:nvSpPr>
          <p:spPr>
            <a:xfrm>
              <a:off x="3318075" y="2365095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'b1'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5C5B7C64-840E-46C0-BBE2-46871D1CA33F}"/>
                </a:ext>
              </a:extLst>
            </p:cNvPr>
            <p:cNvSpPr/>
            <p:nvPr/>
          </p:nvSpPr>
          <p:spPr>
            <a:xfrm>
              <a:off x="3318075" y="2685328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'W2'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D00D3872-29B5-4179-8448-8E3B1B062BC1}"/>
                </a:ext>
              </a:extLst>
            </p:cNvPr>
            <p:cNvSpPr/>
            <p:nvPr/>
          </p:nvSpPr>
          <p:spPr>
            <a:xfrm>
              <a:off x="3318075" y="3005561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'b2'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363874AD-F6F8-4D2D-AC3E-70B81FCD6992}"/>
                </a:ext>
              </a:extLst>
            </p:cNvPr>
            <p:cNvSpPr/>
            <p:nvPr/>
          </p:nvSpPr>
          <p:spPr>
            <a:xfrm>
              <a:off x="3318074" y="3325794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'w3'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50B2ED08-AC97-458A-8DBC-9CC7B392DF36}"/>
                </a:ext>
              </a:extLst>
            </p:cNvPr>
            <p:cNvSpPr/>
            <p:nvPr/>
          </p:nvSpPr>
          <p:spPr>
            <a:xfrm>
              <a:off x="3318073" y="3647957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'b3'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78DF94D7-7B2F-4212-83CA-9966E00CB6AF}"/>
              </a:ext>
            </a:extLst>
          </p:cNvPr>
          <p:cNvCxnSpPr>
            <a:stCxn id="25" idx="3"/>
            <a:endCxn id="29" idx="1"/>
          </p:cNvCxnSpPr>
          <p:nvPr/>
        </p:nvCxnSpPr>
        <p:spPr>
          <a:xfrm flipV="1">
            <a:off x="1578025" y="1372134"/>
            <a:ext cx="482281" cy="5974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5C092834-25CA-4504-9E22-3AD03313F711}"/>
              </a:ext>
            </a:extLst>
          </p:cNvPr>
          <p:cNvGrpSpPr/>
          <p:nvPr/>
        </p:nvGrpSpPr>
        <p:grpSpPr>
          <a:xfrm>
            <a:off x="3526433" y="949120"/>
            <a:ext cx="366532" cy="73309"/>
            <a:chOff x="4784203" y="1732340"/>
            <a:chExt cx="559445" cy="111893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812F35A3-34DC-41FB-B7B6-E95B1C45EC3A}"/>
                </a:ext>
              </a:extLst>
            </p:cNvPr>
            <p:cNvSpPr/>
            <p:nvPr/>
          </p:nvSpPr>
          <p:spPr>
            <a:xfrm>
              <a:off x="4784203" y="1732344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85220D59-678D-4408-9EF9-C71674035C62}"/>
                </a:ext>
              </a:extLst>
            </p:cNvPr>
            <p:cNvSpPr/>
            <p:nvPr/>
          </p:nvSpPr>
          <p:spPr>
            <a:xfrm>
              <a:off x="4896092" y="1732343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A6CE61A3-A473-4362-8E99-6A6D53FE429E}"/>
                </a:ext>
              </a:extLst>
            </p:cNvPr>
            <p:cNvSpPr/>
            <p:nvPr/>
          </p:nvSpPr>
          <p:spPr>
            <a:xfrm>
              <a:off x="5007981" y="1732342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4F0E62F3-9873-4B1D-B8B8-514C40C008F4}"/>
                </a:ext>
              </a:extLst>
            </p:cNvPr>
            <p:cNvSpPr/>
            <p:nvPr/>
          </p:nvSpPr>
          <p:spPr>
            <a:xfrm>
              <a:off x="5119870" y="1732341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816786E2-5475-4173-AA8E-EBF295696E34}"/>
                </a:ext>
              </a:extLst>
            </p:cNvPr>
            <p:cNvSpPr/>
            <p:nvPr/>
          </p:nvSpPr>
          <p:spPr>
            <a:xfrm>
              <a:off x="5231759" y="1732340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8FCE6E10-8B97-4A8E-94C2-A32C7B567B95}"/>
              </a:ext>
            </a:extLst>
          </p:cNvPr>
          <p:cNvGrpSpPr/>
          <p:nvPr/>
        </p:nvGrpSpPr>
        <p:grpSpPr>
          <a:xfrm>
            <a:off x="3526432" y="1022426"/>
            <a:ext cx="366532" cy="73309"/>
            <a:chOff x="4784203" y="1732340"/>
            <a:chExt cx="559445" cy="111893"/>
          </a:xfrm>
        </p:grpSpPr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44CB1527-FE33-4316-98D8-EF9DE6F92928}"/>
                </a:ext>
              </a:extLst>
            </p:cNvPr>
            <p:cNvSpPr/>
            <p:nvPr/>
          </p:nvSpPr>
          <p:spPr>
            <a:xfrm>
              <a:off x="4784203" y="1732344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09953C16-4E9C-453F-AE1C-C6BD183ABBB8}"/>
                </a:ext>
              </a:extLst>
            </p:cNvPr>
            <p:cNvSpPr/>
            <p:nvPr/>
          </p:nvSpPr>
          <p:spPr>
            <a:xfrm>
              <a:off x="4896092" y="1732343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FD7DC09E-1296-4002-9A0B-53D5DE0FA75A}"/>
                </a:ext>
              </a:extLst>
            </p:cNvPr>
            <p:cNvSpPr/>
            <p:nvPr/>
          </p:nvSpPr>
          <p:spPr>
            <a:xfrm>
              <a:off x="5007981" y="1732342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08F39FC-A8C8-417A-AC79-933E10C0C11C}"/>
                </a:ext>
              </a:extLst>
            </p:cNvPr>
            <p:cNvSpPr/>
            <p:nvPr/>
          </p:nvSpPr>
          <p:spPr>
            <a:xfrm>
              <a:off x="5119870" y="1732341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81868A08-3CBD-435C-AE9C-0BF2906BA0CD}"/>
                </a:ext>
              </a:extLst>
            </p:cNvPr>
            <p:cNvSpPr/>
            <p:nvPr/>
          </p:nvSpPr>
          <p:spPr>
            <a:xfrm>
              <a:off x="5231759" y="1732340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852F6177-DD79-4A0C-8EC1-B7B4EC72313A}"/>
              </a:ext>
            </a:extLst>
          </p:cNvPr>
          <p:cNvGrpSpPr/>
          <p:nvPr/>
        </p:nvGrpSpPr>
        <p:grpSpPr>
          <a:xfrm>
            <a:off x="3526431" y="1095733"/>
            <a:ext cx="366532" cy="73309"/>
            <a:chOff x="4784203" y="1732340"/>
            <a:chExt cx="559445" cy="111893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94E324C6-A323-4F5B-951B-BCB8404FAD39}"/>
                </a:ext>
              </a:extLst>
            </p:cNvPr>
            <p:cNvSpPr/>
            <p:nvPr/>
          </p:nvSpPr>
          <p:spPr>
            <a:xfrm>
              <a:off x="4784203" y="1732344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7EC44A15-6996-462A-B3A0-4A072E26AB3D}"/>
                </a:ext>
              </a:extLst>
            </p:cNvPr>
            <p:cNvSpPr/>
            <p:nvPr/>
          </p:nvSpPr>
          <p:spPr>
            <a:xfrm>
              <a:off x="4896092" y="1732343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233391FC-0F86-47E7-9C07-232FBE4286EF}"/>
                </a:ext>
              </a:extLst>
            </p:cNvPr>
            <p:cNvSpPr/>
            <p:nvPr/>
          </p:nvSpPr>
          <p:spPr>
            <a:xfrm>
              <a:off x="5007981" y="1732342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2F024F6E-48EC-4B0B-9FF2-5D3819E6E85C}"/>
                </a:ext>
              </a:extLst>
            </p:cNvPr>
            <p:cNvSpPr/>
            <p:nvPr/>
          </p:nvSpPr>
          <p:spPr>
            <a:xfrm>
              <a:off x="5119870" y="1732341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A4DE34BC-35EB-411E-881D-C70C4CAED56D}"/>
                </a:ext>
              </a:extLst>
            </p:cNvPr>
            <p:cNvSpPr/>
            <p:nvPr/>
          </p:nvSpPr>
          <p:spPr>
            <a:xfrm>
              <a:off x="5231759" y="1732340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5C521D46-4351-49B6-8E73-0E2EE7FC6C1A}"/>
              </a:ext>
            </a:extLst>
          </p:cNvPr>
          <p:cNvGrpSpPr/>
          <p:nvPr/>
        </p:nvGrpSpPr>
        <p:grpSpPr>
          <a:xfrm>
            <a:off x="3526431" y="1169039"/>
            <a:ext cx="366532" cy="73309"/>
            <a:chOff x="4784203" y="1732340"/>
            <a:chExt cx="559445" cy="111893"/>
          </a:xfrm>
        </p:grpSpPr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552B4D44-9553-47B4-A706-3EFD5B47EE82}"/>
                </a:ext>
              </a:extLst>
            </p:cNvPr>
            <p:cNvSpPr/>
            <p:nvPr/>
          </p:nvSpPr>
          <p:spPr>
            <a:xfrm>
              <a:off x="4784203" y="1732344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D6A0144C-88CC-4C18-A404-E1CD5D8D0E60}"/>
                </a:ext>
              </a:extLst>
            </p:cNvPr>
            <p:cNvSpPr/>
            <p:nvPr/>
          </p:nvSpPr>
          <p:spPr>
            <a:xfrm>
              <a:off x="4896092" y="1732343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2F0DC7E2-B414-4A57-952A-9266A6702ED8}"/>
                </a:ext>
              </a:extLst>
            </p:cNvPr>
            <p:cNvSpPr/>
            <p:nvPr/>
          </p:nvSpPr>
          <p:spPr>
            <a:xfrm>
              <a:off x="5007981" y="1732342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15CA91B7-852C-4192-984A-34ABDD6ABC25}"/>
                </a:ext>
              </a:extLst>
            </p:cNvPr>
            <p:cNvSpPr/>
            <p:nvPr/>
          </p:nvSpPr>
          <p:spPr>
            <a:xfrm>
              <a:off x="5119870" y="1732341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ECF57173-128C-4146-A2A5-0B774CF9E8C0}"/>
                </a:ext>
              </a:extLst>
            </p:cNvPr>
            <p:cNvSpPr/>
            <p:nvPr/>
          </p:nvSpPr>
          <p:spPr>
            <a:xfrm>
              <a:off x="5231759" y="1732340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FAF2B02C-1C20-4FF8-81FD-8812B36C8D89}"/>
              </a:ext>
            </a:extLst>
          </p:cNvPr>
          <p:cNvGrpSpPr/>
          <p:nvPr/>
        </p:nvGrpSpPr>
        <p:grpSpPr>
          <a:xfrm>
            <a:off x="3526430" y="1242346"/>
            <a:ext cx="366532" cy="73309"/>
            <a:chOff x="4784203" y="1732340"/>
            <a:chExt cx="559445" cy="111893"/>
          </a:xfrm>
        </p:grpSpPr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ADCAD5BC-7268-415B-B649-8A5A91FA42A9}"/>
                </a:ext>
              </a:extLst>
            </p:cNvPr>
            <p:cNvSpPr/>
            <p:nvPr/>
          </p:nvSpPr>
          <p:spPr>
            <a:xfrm>
              <a:off x="4784203" y="1732344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0BA58E87-5FEB-4A85-9006-294871BE04B7}"/>
                </a:ext>
              </a:extLst>
            </p:cNvPr>
            <p:cNvSpPr/>
            <p:nvPr/>
          </p:nvSpPr>
          <p:spPr>
            <a:xfrm>
              <a:off x="4896092" y="1732343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056C61B7-218E-4939-8A11-1D9C672912E3}"/>
                </a:ext>
              </a:extLst>
            </p:cNvPr>
            <p:cNvSpPr/>
            <p:nvPr/>
          </p:nvSpPr>
          <p:spPr>
            <a:xfrm>
              <a:off x="5007981" y="1732342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C7FAEFE7-B599-4D34-B7BE-E8ADB489FF5B}"/>
                </a:ext>
              </a:extLst>
            </p:cNvPr>
            <p:cNvSpPr/>
            <p:nvPr/>
          </p:nvSpPr>
          <p:spPr>
            <a:xfrm>
              <a:off x="5119870" y="1732341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93707899-9541-48A3-A868-2DFFBCA1EF8B}"/>
                </a:ext>
              </a:extLst>
            </p:cNvPr>
            <p:cNvSpPr/>
            <p:nvPr/>
          </p:nvSpPr>
          <p:spPr>
            <a:xfrm>
              <a:off x="5231759" y="1732340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11FAFA5F-4A0D-4B32-A78A-C8FD9B22942E}"/>
              </a:ext>
            </a:extLst>
          </p:cNvPr>
          <p:cNvGrpSpPr/>
          <p:nvPr/>
        </p:nvGrpSpPr>
        <p:grpSpPr>
          <a:xfrm>
            <a:off x="3995835" y="949121"/>
            <a:ext cx="366535" cy="366535"/>
            <a:chOff x="4784199" y="1732340"/>
            <a:chExt cx="559449" cy="559449"/>
          </a:xfrm>
        </p:grpSpPr>
        <p:grpSp>
          <p:nvGrpSpPr>
            <p:cNvPr id="73" name="그룹 72">
              <a:extLst>
                <a:ext uri="{FF2B5EF4-FFF2-40B4-BE49-F238E27FC236}">
                  <a16:creationId xmlns:a16="http://schemas.microsoft.com/office/drawing/2014/main" id="{BBE69F12-9309-46EE-B419-F7AAFAB65F20}"/>
                </a:ext>
              </a:extLst>
            </p:cNvPr>
            <p:cNvGrpSpPr/>
            <p:nvPr/>
          </p:nvGrpSpPr>
          <p:grpSpPr>
            <a:xfrm>
              <a:off x="4784203" y="1732340"/>
              <a:ext cx="559445" cy="111893"/>
              <a:chOff x="4784203" y="1732340"/>
              <a:chExt cx="559445" cy="111893"/>
            </a:xfrm>
          </p:grpSpPr>
          <p:sp>
            <p:nvSpPr>
              <p:cNvPr id="98" name="직사각형 97">
                <a:extLst>
                  <a:ext uri="{FF2B5EF4-FFF2-40B4-BE49-F238E27FC236}">
                    <a16:creationId xmlns:a16="http://schemas.microsoft.com/office/drawing/2014/main" id="{F535E1F3-ACE6-4EF2-9A62-CB7F857391F1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9" name="직사각형 98">
                <a:extLst>
                  <a:ext uri="{FF2B5EF4-FFF2-40B4-BE49-F238E27FC236}">
                    <a16:creationId xmlns:a16="http://schemas.microsoft.com/office/drawing/2014/main" id="{4B7745E3-99F1-439C-A4CC-BF22FA23A840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00" name="직사각형 99">
                <a:extLst>
                  <a:ext uri="{FF2B5EF4-FFF2-40B4-BE49-F238E27FC236}">
                    <a16:creationId xmlns:a16="http://schemas.microsoft.com/office/drawing/2014/main" id="{7D733124-4B9C-4F90-A81C-C36C9EDAAF22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01" name="직사각형 100">
                <a:extLst>
                  <a:ext uri="{FF2B5EF4-FFF2-40B4-BE49-F238E27FC236}">
                    <a16:creationId xmlns:a16="http://schemas.microsoft.com/office/drawing/2014/main" id="{76FDC19F-2B08-4B71-AD40-2C9241F1DECA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02" name="직사각형 101">
                <a:extLst>
                  <a:ext uri="{FF2B5EF4-FFF2-40B4-BE49-F238E27FC236}">
                    <a16:creationId xmlns:a16="http://schemas.microsoft.com/office/drawing/2014/main" id="{CDB4076E-D554-4249-9757-C171158153EE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9FE7CF33-2C93-4ABA-AE32-44BA106F44DF}"/>
                </a:ext>
              </a:extLst>
            </p:cNvPr>
            <p:cNvGrpSpPr/>
            <p:nvPr/>
          </p:nvGrpSpPr>
          <p:grpSpPr>
            <a:xfrm>
              <a:off x="4784202" y="1844229"/>
              <a:ext cx="559445" cy="111893"/>
              <a:chOff x="4784203" y="1732340"/>
              <a:chExt cx="559445" cy="111893"/>
            </a:xfrm>
          </p:grpSpPr>
          <p:sp>
            <p:nvSpPr>
              <p:cNvPr id="93" name="직사각형 92">
                <a:extLst>
                  <a:ext uri="{FF2B5EF4-FFF2-40B4-BE49-F238E27FC236}">
                    <a16:creationId xmlns:a16="http://schemas.microsoft.com/office/drawing/2014/main" id="{21F1EAF2-D47A-4DDC-917C-B0791A54AF09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4" name="직사각형 93">
                <a:extLst>
                  <a:ext uri="{FF2B5EF4-FFF2-40B4-BE49-F238E27FC236}">
                    <a16:creationId xmlns:a16="http://schemas.microsoft.com/office/drawing/2014/main" id="{551CD262-2EA6-4335-8A3A-BD47A87EE82A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5" name="직사각형 94">
                <a:extLst>
                  <a:ext uri="{FF2B5EF4-FFF2-40B4-BE49-F238E27FC236}">
                    <a16:creationId xmlns:a16="http://schemas.microsoft.com/office/drawing/2014/main" id="{DC62D916-C1C9-4BE1-81FB-B08E65AA507C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6" name="직사각형 95">
                <a:extLst>
                  <a:ext uri="{FF2B5EF4-FFF2-40B4-BE49-F238E27FC236}">
                    <a16:creationId xmlns:a16="http://schemas.microsoft.com/office/drawing/2014/main" id="{4675DFD1-8E15-44CD-B478-3E0505066F49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46F5AAD7-82AD-4D26-80AF-7966290C8872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743AA39A-AF63-424C-B436-C5463C99685F}"/>
                </a:ext>
              </a:extLst>
            </p:cNvPr>
            <p:cNvGrpSpPr/>
            <p:nvPr/>
          </p:nvGrpSpPr>
          <p:grpSpPr>
            <a:xfrm>
              <a:off x="4784201" y="1956118"/>
              <a:ext cx="559445" cy="111893"/>
              <a:chOff x="4784203" y="1732340"/>
              <a:chExt cx="559445" cy="111893"/>
            </a:xfrm>
          </p:grpSpPr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254DF3F6-54D4-44DE-AB90-53A82B7324C2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325FCE32-AB48-47E3-A5C1-D93FA057B855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9160FAC5-F375-4B44-8AA8-AE3C8051C91C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1" name="직사각형 90">
                <a:extLst>
                  <a:ext uri="{FF2B5EF4-FFF2-40B4-BE49-F238E27FC236}">
                    <a16:creationId xmlns:a16="http://schemas.microsoft.com/office/drawing/2014/main" id="{3D931F14-59B0-4C93-BE87-A1832217F0DC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2" name="직사각형 91">
                <a:extLst>
                  <a:ext uri="{FF2B5EF4-FFF2-40B4-BE49-F238E27FC236}">
                    <a16:creationId xmlns:a16="http://schemas.microsoft.com/office/drawing/2014/main" id="{3DB97EF1-4C0A-44A9-9FE4-7E9523ACC64D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id="{259E4574-E9A2-4790-9975-3A4515656170}"/>
                </a:ext>
              </a:extLst>
            </p:cNvPr>
            <p:cNvGrpSpPr/>
            <p:nvPr/>
          </p:nvGrpSpPr>
          <p:grpSpPr>
            <a:xfrm>
              <a:off x="4784200" y="2068007"/>
              <a:ext cx="559445" cy="111893"/>
              <a:chOff x="4784203" y="1732340"/>
              <a:chExt cx="559445" cy="111893"/>
            </a:xfrm>
          </p:grpSpPr>
          <p:sp>
            <p:nvSpPr>
              <p:cNvPr id="83" name="직사각형 82">
                <a:extLst>
                  <a:ext uri="{FF2B5EF4-FFF2-40B4-BE49-F238E27FC236}">
                    <a16:creationId xmlns:a16="http://schemas.microsoft.com/office/drawing/2014/main" id="{C62E936E-2484-4318-941B-FC760B9532CB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4" name="직사각형 83">
                <a:extLst>
                  <a:ext uri="{FF2B5EF4-FFF2-40B4-BE49-F238E27FC236}">
                    <a16:creationId xmlns:a16="http://schemas.microsoft.com/office/drawing/2014/main" id="{D4EA6A78-E3CB-4673-A596-CBF1572A8511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5" name="직사각형 84">
                <a:extLst>
                  <a:ext uri="{FF2B5EF4-FFF2-40B4-BE49-F238E27FC236}">
                    <a16:creationId xmlns:a16="http://schemas.microsoft.com/office/drawing/2014/main" id="{9DB765E8-359B-4E4F-8272-C7525F9AF826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D95BE43C-AFBF-44D3-A790-53812ACB9345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E13E2CF8-6864-435A-A15D-F9CCD1D7229E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7" name="그룹 76">
              <a:extLst>
                <a:ext uri="{FF2B5EF4-FFF2-40B4-BE49-F238E27FC236}">
                  <a16:creationId xmlns:a16="http://schemas.microsoft.com/office/drawing/2014/main" id="{1987C7D7-7982-450F-BF68-498AF9320347}"/>
                </a:ext>
              </a:extLst>
            </p:cNvPr>
            <p:cNvGrpSpPr/>
            <p:nvPr/>
          </p:nvGrpSpPr>
          <p:grpSpPr>
            <a:xfrm>
              <a:off x="4784199" y="2179896"/>
              <a:ext cx="559445" cy="111893"/>
              <a:chOff x="4784203" y="1732340"/>
              <a:chExt cx="559445" cy="111893"/>
            </a:xfrm>
          </p:grpSpPr>
          <p:sp>
            <p:nvSpPr>
              <p:cNvPr id="78" name="직사각형 77">
                <a:extLst>
                  <a:ext uri="{FF2B5EF4-FFF2-40B4-BE49-F238E27FC236}">
                    <a16:creationId xmlns:a16="http://schemas.microsoft.com/office/drawing/2014/main" id="{7F8CCE64-E860-4B80-9823-B1385AC5DF9B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9" name="직사각형 78">
                <a:extLst>
                  <a:ext uri="{FF2B5EF4-FFF2-40B4-BE49-F238E27FC236}">
                    <a16:creationId xmlns:a16="http://schemas.microsoft.com/office/drawing/2014/main" id="{0B73899D-37A0-4A7A-8ED0-E4F9D5296022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0" name="직사각형 79">
                <a:extLst>
                  <a:ext uri="{FF2B5EF4-FFF2-40B4-BE49-F238E27FC236}">
                    <a16:creationId xmlns:a16="http://schemas.microsoft.com/office/drawing/2014/main" id="{D693F13D-D680-40B3-A243-DE1A761EF912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1" name="직사각형 80">
                <a:extLst>
                  <a:ext uri="{FF2B5EF4-FFF2-40B4-BE49-F238E27FC236}">
                    <a16:creationId xmlns:a16="http://schemas.microsoft.com/office/drawing/2014/main" id="{48E1EF26-CA0F-4D27-8527-3E16C1703AE6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2" name="직사각형 81">
                <a:extLst>
                  <a:ext uri="{FF2B5EF4-FFF2-40B4-BE49-F238E27FC236}">
                    <a16:creationId xmlns:a16="http://schemas.microsoft.com/office/drawing/2014/main" id="{FBE12162-0ECF-4176-B05E-15B5C39FEC1A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grpSp>
        <p:nvGrpSpPr>
          <p:cNvPr id="134" name="그룹 133">
            <a:extLst>
              <a:ext uri="{FF2B5EF4-FFF2-40B4-BE49-F238E27FC236}">
                <a16:creationId xmlns:a16="http://schemas.microsoft.com/office/drawing/2014/main" id="{ACDCFF7A-A837-4211-9AFA-C806B1344EC6}"/>
              </a:ext>
            </a:extLst>
          </p:cNvPr>
          <p:cNvGrpSpPr/>
          <p:nvPr/>
        </p:nvGrpSpPr>
        <p:grpSpPr>
          <a:xfrm>
            <a:off x="4934645" y="949123"/>
            <a:ext cx="366535" cy="366535"/>
            <a:chOff x="4784199" y="1732340"/>
            <a:chExt cx="559449" cy="559449"/>
          </a:xfrm>
        </p:grpSpPr>
        <p:grpSp>
          <p:nvGrpSpPr>
            <p:cNvPr id="135" name="그룹 134">
              <a:extLst>
                <a:ext uri="{FF2B5EF4-FFF2-40B4-BE49-F238E27FC236}">
                  <a16:creationId xmlns:a16="http://schemas.microsoft.com/office/drawing/2014/main" id="{991D59D1-F4C3-40E1-8B4E-3F4DE059E2A8}"/>
                </a:ext>
              </a:extLst>
            </p:cNvPr>
            <p:cNvGrpSpPr/>
            <p:nvPr/>
          </p:nvGrpSpPr>
          <p:grpSpPr>
            <a:xfrm>
              <a:off x="4784203" y="1732340"/>
              <a:ext cx="559445" cy="111893"/>
              <a:chOff x="4784203" y="1732340"/>
              <a:chExt cx="559445" cy="111893"/>
            </a:xfrm>
          </p:grpSpPr>
          <p:sp>
            <p:nvSpPr>
              <p:cNvPr id="160" name="직사각형 159">
                <a:extLst>
                  <a:ext uri="{FF2B5EF4-FFF2-40B4-BE49-F238E27FC236}">
                    <a16:creationId xmlns:a16="http://schemas.microsoft.com/office/drawing/2014/main" id="{81D3C06C-A4BD-4FF1-A6A2-2E4AB45AEE43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1" name="직사각형 160">
                <a:extLst>
                  <a:ext uri="{FF2B5EF4-FFF2-40B4-BE49-F238E27FC236}">
                    <a16:creationId xmlns:a16="http://schemas.microsoft.com/office/drawing/2014/main" id="{0B1FABDF-86A7-4310-9612-3EC573A36ADC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2" name="직사각형 161">
                <a:extLst>
                  <a:ext uri="{FF2B5EF4-FFF2-40B4-BE49-F238E27FC236}">
                    <a16:creationId xmlns:a16="http://schemas.microsoft.com/office/drawing/2014/main" id="{07A69375-5F4F-40CA-9B69-7CABC0BEAE51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3" name="직사각형 162">
                <a:extLst>
                  <a:ext uri="{FF2B5EF4-FFF2-40B4-BE49-F238E27FC236}">
                    <a16:creationId xmlns:a16="http://schemas.microsoft.com/office/drawing/2014/main" id="{9253E54A-FE8C-4306-831E-A8D43AC72C1A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4" name="직사각형 163">
                <a:extLst>
                  <a:ext uri="{FF2B5EF4-FFF2-40B4-BE49-F238E27FC236}">
                    <a16:creationId xmlns:a16="http://schemas.microsoft.com/office/drawing/2014/main" id="{5D8A4672-E40B-44DD-9B45-7D8ABAB86DE8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36" name="그룹 135">
              <a:extLst>
                <a:ext uri="{FF2B5EF4-FFF2-40B4-BE49-F238E27FC236}">
                  <a16:creationId xmlns:a16="http://schemas.microsoft.com/office/drawing/2014/main" id="{7C1F8123-15C7-43C9-87AA-0DE15057BEA8}"/>
                </a:ext>
              </a:extLst>
            </p:cNvPr>
            <p:cNvGrpSpPr/>
            <p:nvPr/>
          </p:nvGrpSpPr>
          <p:grpSpPr>
            <a:xfrm>
              <a:off x="4784202" y="1844229"/>
              <a:ext cx="559445" cy="111893"/>
              <a:chOff x="4784203" y="1732340"/>
              <a:chExt cx="559445" cy="111893"/>
            </a:xfrm>
          </p:grpSpPr>
          <p:sp>
            <p:nvSpPr>
              <p:cNvPr id="155" name="직사각형 154">
                <a:extLst>
                  <a:ext uri="{FF2B5EF4-FFF2-40B4-BE49-F238E27FC236}">
                    <a16:creationId xmlns:a16="http://schemas.microsoft.com/office/drawing/2014/main" id="{4F018188-084B-457D-A3E0-9D845A04AF20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6" name="직사각형 155">
                <a:extLst>
                  <a:ext uri="{FF2B5EF4-FFF2-40B4-BE49-F238E27FC236}">
                    <a16:creationId xmlns:a16="http://schemas.microsoft.com/office/drawing/2014/main" id="{89C3E2E6-B564-4FE9-9C93-8F0C82EF7FA8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7" name="직사각형 156">
                <a:extLst>
                  <a:ext uri="{FF2B5EF4-FFF2-40B4-BE49-F238E27FC236}">
                    <a16:creationId xmlns:a16="http://schemas.microsoft.com/office/drawing/2014/main" id="{90B1D124-30F6-4954-A4E4-2CBF2B354C68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8" name="직사각형 157">
                <a:extLst>
                  <a:ext uri="{FF2B5EF4-FFF2-40B4-BE49-F238E27FC236}">
                    <a16:creationId xmlns:a16="http://schemas.microsoft.com/office/drawing/2014/main" id="{64EC9D6B-2790-4613-BB6F-0FC8B9C8CBE7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9" name="직사각형 158">
                <a:extLst>
                  <a:ext uri="{FF2B5EF4-FFF2-40B4-BE49-F238E27FC236}">
                    <a16:creationId xmlns:a16="http://schemas.microsoft.com/office/drawing/2014/main" id="{6F8F8371-84B9-41BE-AE01-3B13B774B861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37" name="그룹 136">
              <a:extLst>
                <a:ext uri="{FF2B5EF4-FFF2-40B4-BE49-F238E27FC236}">
                  <a16:creationId xmlns:a16="http://schemas.microsoft.com/office/drawing/2014/main" id="{4BD98A4C-CE8C-4681-97C4-AB49E04933ED}"/>
                </a:ext>
              </a:extLst>
            </p:cNvPr>
            <p:cNvGrpSpPr/>
            <p:nvPr/>
          </p:nvGrpSpPr>
          <p:grpSpPr>
            <a:xfrm>
              <a:off x="4784201" y="1956118"/>
              <a:ext cx="559445" cy="111893"/>
              <a:chOff x="4784203" y="1732340"/>
              <a:chExt cx="559445" cy="111893"/>
            </a:xfrm>
          </p:grpSpPr>
          <p:sp>
            <p:nvSpPr>
              <p:cNvPr id="150" name="직사각형 149">
                <a:extLst>
                  <a:ext uri="{FF2B5EF4-FFF2-40B4-BE49-F238E27FC236}">
                    <a16:creationId xmlns:a16="http://schemas.microsoft.com/office/drawing/2014/main" id="{1E857B0D-8413-4A0D-8ED1-644145BF9354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1" name="직사각형 150">
                <a:extLst>
                  <a:ext uri="{FF2B5EF4-FFF2-40B4-BE49-F238E27FC236}">
                    <a16:creationId xmlns:a16="http://schemas.microsoft.com/office/drawing/2014/main" id="{1DE14756-85E5-4925-829F-C361BCEE0AFA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2" name="직사각형 151">
                <a:extLst>
                  <a:ext uri="{FF2B5EF4-FFF2-40B4-BE49-F238E27FC236}">
                    <a16:creationId xmlns:a16="http://schemas.microsoft.com/office/drawing/2014/main" id="{BE775E3E-86AA-4414-9265-A04945E21A76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3" name="직사각형 152">
                <a:extLst>
                  <a:ext uri="{FF2B5EF4-FFF2-40B4-BE49-F238E27FC236}">
                    <a16:creationId xmlns:a16="http://schemas.microsoft.com/office/drawing/2014/main" id="{6A443B59-CCB3-4CF5-B13A-158DD713DFBE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4" name="직사각형 153">
                <a:extLst>
                  <a:ext uri="{FF2B5EF4-FFF2-40B4-BE49-F238E27FC236}">
                    <a16:creationId xmlns:a16="http://schemas.microsoft.com/office/drawing/2014/main" id="{50B4C05F-F049-4B91-9D88-788DDC48DB49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38" name="그룹 137">
              <a:extLst>
                <a:ext uri="{FF2B5EF4-FFF2-40B4-BE49-F238E27FC236}">
                  <a16:creationId xmlns:a16="http://schemas.microsoft.com/office/drawing/2014/main" id="{273CF54C-DBF0-49E2-94FC-E8AD5A8C7BEB}"/>
                </a:ext>
              </a:extLst>
            </p:cNvPr>
            <p:cNvGrpSpPr/>
            <p:nvPr/>
          </p:nvGrpSpPr>
          <p:grpSpPr>
            <a:xfrm>
              <a:off x="4784200" y="2068007"/>
              <a:ext cx="559445" cy="111893"/>
              <a:chOff x="4784203" y="1732340"/>
              <a:chExt cx="559445" cy="111893"/>
            </a:xfrm>
          </p:grpSpPr>
          <p:sp>
            <p:nvSpPr>
              <p:cNvPr id="145" name="직사각형 144">
                <a:extLst>
                  <a:ext uri="{FF2B5EF4-FFF2-40B4-BE49-F238E27FC236}">
                    <a16:creationId xmlns:a16="http://schemas.microsoft.com/office/drawing/2014/main" id="{CA64D100-47E9-41C7-90F9-CC49D8F39040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6" name="직사각형 145">
                <a:extLst>
                  <a:ext uri="{FF2B5EF4-FFF2-40B4-BE49-F238E27FC236}">
                    <a16:creationId xmlns:a16="http://schemas.microsoft.com/office/drawing/2014/main" id="{E3B980D4-0E99-4AD2-857F-1FDB8190A1DD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7" name="직사각형 146">
                <a:extLst>
                  <a:ext uri="{FF2B5EF4-FFF2-40B4-BE49-F238E27FC236}">
                    <a16:creationId xmlns:a16="http://schemas.microsoft.com/office/drawing/2014/main" id="{F3626CC7-EB0D-4CA6-9553-76A7F6B5194D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8" name="직사각형 147">
                <a:extLst>
                  <a:ext uri="{FF2B5EF4-FFF2-40B4-BE49-F238E27FC236}">
                    <a16:creationId xmlns:a16="http://schemas.microsoft.com/office/drawing/2014/main" id="{CB5ED1B5-0DDC-4A71-B31A-E19460AD59A9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9" name="직사각형 148">
                <a:extLst>
                  <a:ext uri="{FF2B5EF4-FFF2-40B4-BE49-F238E27FC236}">
                    <a16:creationId xmlns:a16="http://schemas.microsoft.com/office/drawing/2014/main" id="{D163F091-6DAF-4EED-9C68-CA6835A10B2F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39" name="그룹 138">
              <a:extLst>
                <a:ext uri="{FF2B5EF4-FFF2-40B4-BE49-F238E27FC236}">
                  <a16:creationId xmlns:a16="http://schemas.microsoft.com/office/drawing/2014/main" id="{2FEFC991-6666-44C1-AE64-DAD245805279}"/>
                </a:ext>
              </a:extLst>
            </p:cNvPr>
            <p:cNvGrpSpPr/>
            <p:nvPr/>
          </p:nvGrpSpPr>
          <p:grpSpPr>
            <a:xfrm>
              <a:off x="4784199" y="2179896"/>
              <a:ext cx="559445" cy="111893"/>
              <a:chOff x="4784203" y="1732340"/>
              <a:chExt cx="559445" cy="111893"/>
            </a:xfrm>
          </p:grpSpPr>
          <p:sp>
            <p:nvSpPr>
              <p:cNvPr id="140" name="직사각형 139">
                <a:extLst>
                  <a:ext uri="{FF2B5EF4-FFF2-40B4-BE49-F238E27FC236}">
                    <a16:creationId xmlns:a16="http://schemas.microsoft.com/office/drawing/2014/main" id="{0B1CBFD1-8D3D-44D0-887B-5DA604A80114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1" name="직사각형 140">
                <a:extLst>
                  <a:ext uri="{FF2B5EF4-FFF2-40B4-BE49-F238E27FC236}">
                    <a16:creationId xmlns:a16="http://schemas.microsoft.com/office/drawing/2014/main" id="{1B9EE296-5824-4642-B7F7-F21EF950BA6E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2" name="직사각형 141">
                <a:extLst>
                  <a:ext uri="{FF2B5EF4-FFF2-40B4-BE49-F238E27FC236}">
                    <a16:creationId xmlns:a16="http://schemas.microsoft.com/office/drawing/2014/main" id="{DEB0D7EB-BCD4-490C-951F-11E9DBDA60ED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3" name="직사각형 142">
                <a:extLst>
                  <a:ext uri="{FF2B5EF4-FFF2-40B4-BE49-F238E27FC236}">
                    <a16:creationId xmlns:a16="http://schemas.microsoft.com/office/drawing/2014/main" id="{B38F7F95-D732-41DA-982F-C47D6AE80DB4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4" name="직사각형 143">
                <a:extLst>
                  <a:ext uri="{FF2B5EF4-FFF2-40B4-BE49-F238E27FC236}">
                    <a16:creationId xmlns:a16="http://schemas.microsoft.com/office/drawing/2014/main" id="{851858B8-45D7-4C78-A5F8-CF986B843F86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sp>
        <p:nvSpPr>
          <p:cNvPr id="165" name="TextBox 164">
            <a:extLst>
              <a:ext uri="{FF2B5EF4-FFF2-40B4-BE49-F238E27FC236}">
                <a16:creationId xmlns:a16="http://schemas.microsoft.com/office/drawing/2014/main" id="{1E9261AD-0B61-4E7D-83F6-13B97A4E80C1}"/>
              </a:ext>
            </a:extLst>
          </p:cNvPr>
          <p:cNvSpPr txBox="1"/>
          <p:nvPr/>
        </p:nvSpPr>
        <p:spPr>
          <a:xfrm>
            <a:off x="4353374" y="975256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...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66" name="직선 화살표 연결선 165">
            <a:extLst>
              <a:ext uri="{FF2B5EF4-FFF2-40B4-BE49-F238E27FC236}">
                <a16:creationId xmlns:a16="http://schemas.microsoft.com/office/drawing/2014/main" id="{87020989-C5CD-481A-892F-AEE8BB2C87A5}"/>
              </a:ext>
            </a:extLst>
          </p:cNvPr>
          <p:cNvCxnSpPr>
            <a:cxnSpLocks/>
            <a:stCxn id="29" idx="3"/>
            <a:endCxn id="35" idx="1"/>
          </p:cNvCxnSpPr>
          <p:nvPr/>
        </p:nvCxnSpPr>
        <p:spPr>
          <a:xfrm flipV="1">
            <a:off x="2624745" y="985776"/>
            <a:ext cx="901688" cy="3863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3C77F42E-2F1C-46DC-980A-65E19FF71701}"/>
              </a:ext>
            </a:extLst>
          </p:cNvPr>
          <p:cNvSpPr/>
          <p:nvPr/>
        </p:nvSpPr>
        <p:spPr>
          <a:xfrm>
            <a:off x="3272438" y="1517011"/>
            <a:ext cx="73306" cy="73306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D351CCF0-99AE-4209-A37B-61E244566954}"/>
              </a:ext>
            </a:extLst>
          </p:cNvPr>
          <p:cNvSpPr/>
          <p:nvPr/>
        </p:nvSpPr>
        <p:spPr>
          <a:xfrm>
            <a:off x="3345744" y="1517010"/>
            <a:ext cx="73306" cy="73306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73D7649E-007A-4AEC-92C5-6F1440B72540}"/>
              </a:ext>
            </a:extLst>
          </p:cNvPr>
          <p:cNvSpPr/>
          <p:nvPr/>
        </p:nvSpPr>
        <p:spPr>
          <a:xfrm>
            <a:off x="3419051" y="1517009"/>
            <a:ext cx="73306" cy="73306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8E9E48EC-7F09-4163-9256-012EE175E91E}"/>
              </a:ext>
            </a:extLst>
          </p:cNvPr>
          <p:cNvSpPr/>
          <p:nvPr/>
        </p:nvSpPr>
        <p:spPr>
          <a:xfrm>
            <a:off x="3492357" y="1517009"/>
            <a:ext cx="73306" cy="73306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6D52FA40-2298-4A46-BB76-A25D51EDCA79}"/>
              </a:ext>
            </a:extLst>
          </p:cNvPr>
          <p:cNvSpPr/>
          <p:nvPr/>
        </p:nvSpPr>
        <p:spPr>
          <a:xfrm>
            <a:off x="3565664" y="1517008"/>
            <a:ext cx="73306" cy="73306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75" name="그룹 174">
            <a:extLst>
              <a:ext uri="{FF2B5EF4-FFF2-40B4-BE49-F238E27FC236}">
                <a16:creationId xmlns:a16="http://schemas.microsoft.com/office/drawing/2014/main" id="{58C0AB0A-32EB-4196-9B36-6A0061C1DC43}"/>
              </a:ext>
            </a:extLst>
          </p:cNvPr>
          <p:cNvGrpSpPr/>
          <p:nvPr/>
        </p:nvGrpSpPr>
        <p:grpSpPr>
          <a:xfrm>
            <a:off x="3636389" y="1517005"/>
            <a:ext cx="366532" cy="73309"/>
            <a:chOff x="4784203" y="1732340"/>
            <a:chExt cx="559445" cy="111893"/>
          </a:xfrm>
        </p:grpSpPr>
        <p:sp>
          <p:nvSpPr>
            <p:cNvPr id="176" name="직사각형 175">
              <a:extLst>
                <a:ext uri="{FF2B5EF4-FFF2-40B4-BE49-F238E27FC236}">
                  <a16:creationId xmlns:a16="http://schemas.microsoft.com/office/drawing/2014/main" id="{7E1C651D-D17E-4FB1-9DFE-E87590DDFEA9}"/>
                </a:ext>
              </a:extLst>
            </p:cNvPr>
            <p:cNvSpPr/>
            <p:nvPr/>
          </p:nvSpPr>
          <p:spPr>
            <a:xfrm>
              <a:off x="4784203" y="1732344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8A8DA412-9624-4B43-A33F-2B124967A98A}"/>
                </a:ext>
              </a:extLst>
            </p:cNvPr>
            <p:cNvSpPr/>
            <p:nvPr/>
          </p:nvSpPr>
          <p:spPr>
            <a:xfrm>
              <a:off x="4896092" y="1732343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B31D06A9-E6A9-47AA-BBE7-A6F0388B58F5}"/>
                </a:ext>
              </a:extLst>
            </p:cNvPr>
            <p:cNvSpPr/>
            <p:nvPr/>
          </p:nvSpPr>
          <p:spPr>
            <a:xfrm>
              <a:off x="5007981" y="1732342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9" name="직사각형 178">
              <a:extLst>
                <a:ext uri="{FF2B5EF4-FFF2-40B4-BE49-F238E27FC236}">
                  <a16:creationId xmlns:a16="http://schemas.microsoft.com/office/drawing/2014/main" id="{5086063D-16CE-4C53-9165-4B32993D90B8}"/>
                </a:ext>
              </a:extLst>
            </p:cNvPr>
            <p:cNvSpPr/>
            <p:nvPr/>
          </p:nvSpPr>
          <p:spPr>
            <a:xfrm>
              <a:off x="5119870" y="1732341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0" name="직사각형 179">
              <a:extLst>
                <a:ext uri="{FF2B5EF4-FFF2-40B4-BE49-F238E27FC236}">
                  <a16:creationId xmlns:a16="http://schemas.microsoft.com/office/drawing/2014/main" id="{C4D7F9AD-B923-4219-B027-71291F3DE757}"/>
                </a:ext>
              </a:extLst>
            </p:cNvPr>
            <p:cNvSpPr/>
            <p:nvPr/>
          </p:nvSpPr>
          <p:spPr>
            <a:xfrm>
              <a:off x="5231759" y="1732340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81" name="그룹 180">
            <a:extLst>
              <a:ext uri="{FF2B5EF4-FFF2-40B4-BE49-F238E27FC236}">
                <a16:creationId xmlns:a16="http://schemas.microsoft.com/office/drawing/2014/main" id="{6E6EB518-F0D2-49AE-B4B8-BA95DB5595D8}"/>
              </a:ext>
            </a:extLst>
          </p:cNvPr>
          <p:cNvGrpSpPr/>
          <p:nvPr/>
        </p:nvGrpSpPr>
        <p:grpSpPr>
          <a:xfrm>
            <a:off x="4000340" y="1517002"/>
            <a:ext cx="366532" cy="73309"/>
            <a:chOff x="4784203" y="1732340"/>
            <a:chExt cx="559445" cy="111893"/>
          </a:xfrm>
        </p:grpSpPr>
        <p:sp>
          <p:nvSpPr>
            <p:cNvPr id="182" name="직사각형 181">
              <a:extLst>
                <a:ext uri="{FF2B5EF4-FFF2-40B4-BE49-F238E27FC236}">
                  <a16:creationId xmlns:a16="http://schemas.microsoft.com/office/drawing/2014/main" id="{B295B2A4-AC57-4ADE-A04C-F1ED0897F7FD}"/>
                </a:ext>
              </a:extLst>
            </p:cNvPr>
            <p:cNvSpPr/>
            <p:nvPr/>
          </p:nvSpPr>
          <p:spPr>
            <a:xfrm>
              <a:off x="4784203" y="1732344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3" name="직사각형 182">
              <a:extLst>
                <a:ext uri="{FF2B5EF4-FFF2-40B4-BE49-F238E27FC236}">
                  <a16:creationId xmlns:a16="http://schemas.microsoft.com/office/drawing/2014/main" id="{6D82404B-9743-4DA8-AE2C-517E37907D79}"/>
                </a:ext>
              </a:extLst>
            </p:cNvPr>
            <p:cNvSpPr/>
            <p:nvPr/>
          </p:nvSpPr>
          <p:spPr>
            <a:xfrm>
              <a:off x="4896092" y="1732343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4" name="직사각형 183">
              <a:extLst>
                <a:ext uri="{FF2B5EF4-FFF2-40B4-BE49-F238E27FC236}">
                  <a16:creationId xmlns:a16="http://schemas.microsoft.com/office/drawing/2014/main" id="{03B94C30-4AE5-4C37-9552-B4C19651EFD4}"/>
                </a:ext>
              </a:extLst>
            </p:cNvPr>
            <p:cNvSpPr/>
            <p:nvPr/>
          </p:nvSpPr>
          <p:spPr>
            <a:xfrm>
              <a:off x="5007981" y="1732342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5" name="직사각형 184">
              <a:extLst>
                <a:ext uri="{FF2B5EF4-FFF2-40B4-BE49-F238E27FC236}">
                  <a16:creationId xmlns:a16="http://schemas.microsoft.com/office/drawing/2014/main" id="{B8E1A61C-B7C0-48C7-B48D-FA7CF3809184}"/>
                </a:ext>
              </a:extLst>
            </p:cNvPr>
            <p:cNvSpPr/>
            <p:nvPr/>
          </p:nvSpPr>
          <p:spPr>
            <a:xfrm>
              <a:off x="5119870" y="1732341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6" name="직사각형 185">
              <a:extLst>
                <a:ext uri="{FF2B5EF4-FFF2-40B4-BE49-F238E27FC236}">
                  <a16:creationId xmlns:a16="http://schemas.microsoft.com/office/drawing/2014/main" id="{762ECFEC-C521-43F2-9026-7A1FE3C9DE19}"/>
                </a:ext>
              </a:extLst>
            </p:cNvPr>
            <p:cNvSpPr/>
            <p:nvPr/>
          </p:nvSpPr>
          <p:spPr>
            <a:xfrm>
              <a:off x="5231759" y="1732340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87" name="그룹 186">
            <a:extLst>
              <a:ext uri="{FF2B5EF4-FFF2-40B4-BE49-F238E27FC236}">
                <a16:creationId xmlns:a16="http://schemas.microsoft.com/office/drawing/2014/main" id="{C6A19959-5701-470F-8F23-02BC533CC62A}"/>
              </a:ext>
            </a:extLst>
          </p:cNvPr>
          <p:cNvGrpSpPr/>
          <p:nvPr/>
        </p:nvGrpSpPr>
        <p:grpSpPr>
          <a:xfrm>
            <a:off x="4364291" y="1516999"/>
            <a:ext cx="366532" cy="73309"/>
            <a:chOff x="4784203" y="1732340"/>
            <a:chExt cx="559445" cy="111893"/>
          </a:xfrm>
        </p:grpSpPr>
        <p:sp>
          <p:nvSpPr>
            <p:cNvPr id="188" name="직사각형 187">
              <a:extLst>
                <a:ext uri="{FF2B5EF4-FFF2-40B4-BE49-F238E27FC236}">
                  <a16:creationId xmlns:a16="http://schemas.microsoft.com/office/drawing/2014/main" id="{6CBDEDBC-CCCD-4E96-A322-121607639017}"/>
                </a:ext>
              </a:extLst>
            </p:cNvPr>
            <p:cNvSpPr/>
            <p:nvPr/>
          </p:nvSpPr>
          <p:spPr>
            <a:xfrm>
              <a:off x="4784203" y="1732344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9" name="직사각형 188">
              <a:extLst>
                <a:ext uri="{FF2B5EF4-FFF2-40B4-BE49-F238E27FC236}">
                  <a16:creationId xmlns:a16="http://schemas.microsoft.com/office/drawing/2014/main" id="{81FE87EB-6EE7-4D27-9837-2E989927C964}"/>
                </a:ext>
              </a:extLst>
            </p:cNvPr>
            <p:cNvSpPr/>
            <p:nvPr/>
          </p:nvSpPr>
          <p:spPr>
            <a:xfrm>
              <a:off x="4896092" y="1732343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A246856F-FDD7-4F55-A594-EDC85C0C6FCF}"/>
                </a:ext>
              </a:extLst>
            </p:cNvPr>
            <p:cNvSpPr/>
            <p:nvPr/>
          </p:nvSpPr>
          <p:spPr>
            <a:xfrm>
              <a:off x="5007981" y="1732342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603EAFBD-1925-4BFC-AE43-87FE23C1C29B}"/>
                </a:ext>
              </a:extLst>
            </p:cNvPr>
            <p:cNvSpPr/>
            <p:nvPr/>
          </p:nvSpPr>
          <p:spPr>
            <a:xfrm>
              <a:off x="5119870" y="1732341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2" name="직사각형 191">
              <a:extLst>
                <a:ext uri="{FF2B5EF4-FFF2-40B4-BE49-F238E27FC236}">
                  <a16:creationId xmlns:a16="http://schemas.microsoft.com/office/drawing/2014/main" id="{1A9A9040-905D-4F00-9AEE-5D2696756F42}"/>
                </a:ext>
              </a:extLst>
            </p:cNvPr>
            <p:cNvSpPr/>
            <p:nvPr/>
          </p:nvSpPr>
          <p:spPr>
            <a:xfrm>
              <a:off x="5231759" y="1732340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93" name="그룹 192">
            <a:extLst>
              <a:ext uri="{FF2B5EF4-FFF2-40B4-BE49-F238E27FC236}">
                <a16:creationId xmlns:a16="http://schemas.microsoft.com/office/drawing/2014/main" id="{15F8421C-0246-4449-8C73-B111221E2CB8}"/>
              </a:ext>
            </a:extLst>
          </p:cNvPr>
          <p:cNvGrpSpPr/>
          <p:nvPr/>
        </p:nvGrpSpPr>
        <p:grpSpPr>
          <a:xfrm>
            <a:off x="4728242" y="1516996"/>
            <a:ext cx="366532" cy="73309"/>
            <a:chOff x="4784203" y="1732340"/>
            <a:chExt cx="559445" cy="111893"/>
          </a:xfrm>
        </p:grpSpPr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1767BD56-C1CC-419D-905C-3D104D9AD0F2}"/>
                </a:ext>
              </a:extLst>
            </p:cNvPr>
            <p:cNvSpPr/>
            <p:nvPr/>
          </p:nvSpPr>
          <p:spPr>
            <a:xfrm>
              <a:off x="4784203" y="1732344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FF926A8E-82E0-4E39-B489-1DD02CD22DC4}"/>
                </a:ext>
              </a:extLst>
            </p:cNvPr>
            <p:cNvSpPr/>
            <p:nvPr/>
          </p:nvSpPr>
          <p:spPr>
            <a:xfrm>
              <a:off x="4896092" y="1732343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6" name="직사각형 195">
              <a:extLst>
                <a:ext uri="{FF2B5EF4-FFF2-40B4-BE49-F238E27FC236}">
                  <a16:creationId xmlns:a16="http://schemas.microsoft.com/office/drawing/2014/main" id="{C9A18F5D-5866-4F9C-8E45-31126FF97F77}"/>
                </a:ext>
              </a:extLst>
            </p:cNvPr>
            <p:cNvSpPr/>
            <p:nvPr/>
          </p:nvSpPr>
          <p:spPr>
            <a:xfrm>
              <a:off x="5007981" y="1732342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7" name="직사각형 196">
              <a:extLst>
                <a:ext uri="{FF2B5EF4-FFF2-40B4-BE49-F238E27FC236}">
                  <a16:creationId xmlns:a16="http://schemas.microsoft.com/office/drawing/2014/main" id="{B6614B42-D718-4C30-BB69-86D660115266}"/>
                </a:ext>
              </a:extLst>
            </p:cNvPr>
            <p:cNvSpPr/>
            <p:nvPr/>
          </p:nvSpPr>
          <p:spPr>
            <a:xfrm>
              <a:off x="5119870" y="1732341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8" name="직사각형 197">
              <a:extLst>
                <a:ext uri="{FF2B5EF4-FFF2-40B4-BE49-F238E27FC236}">
                  <a16:creationId xmlns:a16="http://schemas.microsoft.com/office/drawing/2014/main" id="{E3657268-95C3-4EE1-B86B-C1EE63C5F9C9}"/>
                </a:ext>
              </a:extLst>
            </p:cNvPr>
            <p:cNvSpPr/>
            <p:nvPr/>
          </p:nvSpPr>
          <p:spPr>
            <a:xfrm>
              <a:off x="5231759" y="1732340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99" name="그룹 198">
            <a:extLst>
              <a:ext uri="{FF2B5EF4-FFF2-40B4-BE49-F238E27FC236}">
                <a16:creationId xmlns:a16="http://schemas.microsoft.com/office/drawing/2014/main" id="{B092F565-57EE-4BE6-AD54-94A853B2242B}"/>
              </a:ext>
            </a:extLst>
          </p:cNvPr>
          <p:cNvGrpSpPr/>
          <p:nvPr/>
        </p:nvGrpSpPr>
        <p:grpSpPr>
          <a:xfrm>
            <a:off x="5092193" y="1516993"/>
            <a:ext cx="366532" cy="73309"/>
            <a:chOff x="4784203" y="1732340"/>
            <a:chExt cx="559445" cy="111893"/>
          </a:xfrm>
        </p:grpSpPr>
        <p:sp>
          <p:nvSpPr>
            <p:cNvPr id="200" name="직사각형 199">
              <a:extLst>
                <a:ext uri="{FF2B5EF4-FFF2-40B4-BE49-F238E27FC236}">
                  <a16:creationId xmlns:a16="http://schemas.microsoft.com/office/drawing/2014/main" id="{9BC232B8-B002-4CDE-B541-11A9493E43AB}"/>
                </a:ext>
              </a:extLst>
            </p:cNvPr>
            <p:cNvSpPr/>
            <p:nvPr/>
          </p:nvSpPr>
          <p:spPr>
            <a:xfrm>
              <a:off x="4784203" y="1732344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1" name="직사각형 200">
              <a:extLst>
                <a:ext uri="{FF2B5EF4-FFF2-40B4-BE49-F238E27FC236}">
                  <a16:creationId xmlns:a16="http://schemas.microsoft.com/office/drawing/2014/main" id="{BF559757-90A5-4A97-BD5C-DE71CD78D204}"/>
                </a:ext>
              </a:extLst>
            </p:cNvPr>
            <p:cNvSpPr/>
            <p:nvPr/>
          </p:nvSpPr>
          <p:spPr>
            <a:xfrm>
              <a:off x="4896092" y="1732343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2" name="직사각형 201">
              <a:extLst>
                <a:ext uri="{FF2B5EF4-FFF2-40B4-BE49-F238E27FC236}">
                  <a16:creationId xmlns:a16="http://schemas.microsoft.com/office/drawing/2014/main" id="{8435B997-ECA1-4ACF-9901-D118DE03062E}"/>
                </a:ext>
              </a:extLst>
            </p:cNvPr>
            <p:cNvSpPr/>
            <p:nvPr/>
          </p:nvSpPr>
          <p:spPr>
            <a:xfrm>
              <a:off x="5007981" y="1732342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80311F8B-ECCC-4CC2-9140-05E111BB57F0}"/>
                </a:ext>
              </a:extLst>
            </p:cNvPr>
            <p:cNvSpPr/>
            <p:nvPr/>
          </p:nvSpPr>
          <p:spPr>
            <a:xfrm>
              <a:off x="5119870" y="1732341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A4E466AC-7E22-4E08-8BDF-10FDE59FEDE4}"/>
                </a:ext>
              </a:extLst>
            </p:cNvPr>
            <p:cNvSpPr/>
            <p:nvPr/>
          </p:nvSpPr>
          <p:spPr>
            <a:xfrm>
              <a:off x="5231759" y="1732340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205" name="직선 화살표 연결선 204">
            <a:extLst>
              <a:ext uri="{FF2B5EF4-FFF2-40B4-BE49-F238E27FC236}">
                <a16:creationId xmlns:a16="http://schemas.microsoft.com/office/drawing/2014/main" id="{80536D41-7C6F-4E4C-8AD5-DB81B28280FD}"/>
              </a:ext>
            </a:extLst>
          </p:cNvPr>
          <p:cNvCxnSpPr>
            <a:cxnSpLocks/>
            <a:stCxn id="30" idx="3"/>
            <a:endCxn id="170" idx="1"/>
          </p:cNvCxnSpPr>
          <p:nvPr/>
        </p:nvCxnSpPr>
        <p:spPr>
          <a:xfrm flipV="1">
            <a:off x="2624745" y="1553664"/>
            <a:ext cx="647693" cy="394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7" name="직선 화살표 연결선 746">
            <a:extLst>
              <a:ext uri="{FF2B5EF4-FFF2-40B4-BE49-F238E27FC236}">
                <a16:creationId xmlns:a16="http://schemas.microsoft.com/office/drawing/2014/main" id="{1A6D2754-2539-46F8-A719-07B69EC78A91}"/>
              </a:ext>
            </a:extLst>
          </p:cNvPr>
          <p:cNvCxnSpPr>
            <a:cxnSpLocks/>
            <a:stCxn id="31" idx="3"/>
            <a:endCxn id="1001" idx="1"/>
          </p:cNvCxnSpPr>
          <p:nvPr/>
        </p:nvCxnSpPr>
        <p:spPr>
          <a:xfrm>
            <a:off x="2624745" y="1814100"/>
            <a:ext cx="647693" cy="2425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9" name="직선 화살표 연결선 798">
            <a:extLst>
              <a:ext uri="{FF2B5EF4-FFF2-40B4-BE49-F238E27FC236}">
                <a16:creationId xmlns:a16="http://schemas.microsoft.com/office/drawing/2014/main" id="{DED5C0CF-1F94-41B7-BEF4-8F66A885CC7E}"/>
              </a:ext>
            </a:extLst>
          </p:cNvPr>
          <p:cNvCxnSpPr>
            <a:cxnSpLocks/>
            <a:stCxn id="32" idx="3"/>
            <a:endCxn id="1002" idx="1"/>
          </p:cNvCxnSpPr>
          <p:nvPr/>
        </p:nvCxnSpPr>
        <p:spPr>
          <a:xfrm>
            <a:off x="2624745" y="2035083"/>
            <a:ext cx="647693" cy="5666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35" name="그룹 934">
            <a:extLst>
              <a:ext uri="{FF2B5EF4-FFF2-40B4-BE49-F238E27FC236}">
                <a16:creationId xmlns:a16="http://schemas.microsoft.com/office/drawing/2014/main" id="{E9321D7C-DF28-4EBE-B188-514AC40EB88C}"/>
              </a:ext>
            </a:extLst>
          </p:cNvPr>
          <p:cNvGrpSpPr/>
          <p:nvPr/>
        </p:nvGrpSpPr>
        <p:grpSpPr>
          <a:xfrm>
            <a:off x="3226766" y="2787637"/>
            <a:ext cx="730483" cy="820552"/>
            <a:chOff x="4322490" y="2787637"/>
            <a:chExt cx="730483" cy="820552"/>
          </a:xfrm>
        </p:grpSpPr>
        <p:grpSp>
          <p:nvGrpSpPr>
            <p:cNvPr id="803" name="그룹 802">
              <a:extLst>
                <a:ext uri="{FF2B5EF4-FFF2-40B4-BE49-F238E27FC236}">
                  <a16:creationId xmlns:a16="http://schemas.microsoft.com/office/drawing/2014/main" id="{FFF355C5-3D52-4820-AE58-05FAB0BDD9D2}"/>
                </a:ext>
              </a:extLst>
            </p:cNvPr>
            <p:cNvGrpSpPr/>
            <p:nvPr/>
          </p:nvGrpSpPr>
          <p:grpSpPr>
            <a:xfrm>
              <a:off x="4322490" y="2787640"/>
              <a:ext cx="366532" cy="73309"/>
              <a:chOff x="4784203" y="1732340"/>
              <a:chExt cx="559445" cy="111893"/>
            </a:xfrm>
          </p:grpSpPr>
          <p:sp>
            <p:nvSpPr>
              <p:cNvPr id="804" name="직사각형 803">
                <a:extLst>
                  <a:ext uri="{FF2B5EF4-FFF2-40B4-BE49-F238E27FC236}">
                    <a16:creationId xmlns:a16="http://schemas.microsoft.com/office/drawing/2014/main" id="{2A13DA3D-6D24-44BD-BC66-52BCDBCD6B29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05" name="직사각형 804">
                <a:extLst>
                  <a:ext uri="{FF2B5EF4-FFF2-40B4-BE49-F238E27FC236}">
                    <a16:creationId xmlns:a16="http://schemas.microsoft.com/office/drawing/2014/main" id="{AEF6B8D8-8024-4FDD-8714-A742732FA9F0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06" name="직사각형 805">
                <a:extLst>
                  <a:ext uri="{FF2B5EF4-FFF2-40B4-BE49-F238E27FC236}">
                    <a16:creationId xmlns:a16="http://schemas.microsoft.com/office/drawing/2014/main" id="{E2932001-399F-4720-A169-17505729D62F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07" name="직사각형 806">
                <a:extLst>
                  <a:ext uri="{FF2B5EF4-FFF2-40B4-BE49-F238E27FC236}">
                    <a16:creationId xmlns:a16="http://schemas.microsoft.com/office/drawing/2014/main" id="{252E9CD2-7833-4152-B2B9-D549F3034E56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08" name="직사각형 807">
                <a:extLst>
                  <a:ext uri="{FF2B5EF4-FFF2-40B4-BE49-F238E27FC236}">
                    <a16:creationId xmlns:a16="http://schemas.microsoft.com/office/drawing/2014/main" id="{46DBFAA9-1BD6-4081-BEEB-A0627A594A2C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09" name="그룹 808">
              <a:extLst>
                <a:ext uri="{FF2B5EF4-FFF2-40B4-BE49-F238E27FC236}">
                  <a16:creationId xmlns:a16="http://schemas.microsoft.com/office/drawing/2014/main" id="{0CFC60C2-963F-48EB-8D0F-2301268E69B6}"/>
                </a:ext>
              </a:extLst>
            </p:cNvPr>
            <p:cNvGrpSpPr/>
            <p:nvPr/>
          </p:nvGrpSpPr>
          <p:grpSpPr>
            <a:xfrm>
              <a:off x="4686441" y="2787637"/>
              <a:ext cx="366532" cy="73309"/>
              <a:chOff x="4784203" y="1732340"/>
              <a:chExt cx="559445" cy="111893"/>
            </a:xfrm>
          </p:grpSpPr>
          <p:sp>
            <p:nvSpPr>
              <p:cNvPr id="810" name="직사각형 809">
                <a:extLst>
                  <a:ext uri="{FF2B5EF4-FFF2-40B4-BE49-F238E27FC236}">
                    <a16:creationId xmlns:a16="http://schemas.microsoft.com/office/drawing/2014/main" id="{B9F05469-5474-4E32-8E01-941434D0541A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11" name="직사각형 810">
                <a:extLst>
                  <a:ext uri="{FF2B5EF4-FFF2-40B4-BE49-F238E27FC236}">
                    <a16:creationId xmlns:a16="http://schemas.microsoft.com/office/drawing/2014/main" id="{9D55AF52-627D-42CE-91AC-2F7ED2682DD5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12" name="직사각형 811">
                <a:extLst>
                  <a:ext uri="{FF2B5EF4-FFF2-40B4-BE49-F238E27FC236}">
                    <a16:creationId xmlns:a16="http://schemas.microsoft.com/office/drawing/2014/main" id="{993A2D53-FF30-4EC2-A616-6DECE71DCABE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13" name="직사각형 812">
                <a:extLst>
                  <a:ext uri="{FF2B5EF4-FFF2-40B4-BE49-F238E27FC236}">
                    <a16:creationId xmlns:a16="http://schemas.microsoft.com/office/drawing/2014/main" id="{C5CA3DF6-DE86-4799-A354-C2B0468644AE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14" name="직사각형 813">
                <a:extLst>
                  <a:ext uri="{FF2B5EF4-FFF2-40B4-BE49-F238E27FC236}">
                    <a16:creationId xmlns:a16="http://schemas.microsoft.com/office/drawing/2014/main" id="{B86B03CE-18EC-4ACB-B782-FE76B84872A8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15" name="그룹 814">
              <a:extLst>
                <a:ext uri="{FF2B5EF4-FFF2-40B4-BE49-F238E27FC236}">
                  <a16:creationId xmlns:a16="http://schemas.microsoft.com/office/drawing/2014/main" id="{F11B8541-0285-4785-A645-56F77670F263}"/>
                </a:ext>
              </a:extLst>
            </p:cNvPr>
            <p:cNvGrpSpPr/>
            <p:nvPr/>
          </p:nvGrpSpPr>
          <p:grpSpPr>
            <a:xfrm>
              <a:off x="4322490" y="2862364"/>
              <a:ext cx="366532" cy="73309"/>
              <a:chOff x="4784203" y="1732340"/>
              <a:chExt cx="559445" cy="111893"/>
            </a:xfrm>
          </p:grpSpPr>
          <p:sp>
            <p:nvSpPr>
              <p:cNvPr id="816" name="직사각형 815">
                <a:extLst>
                  <a:ext uri="{FF2B5EF4-FFF2-40B4-BE49-F238E27FC236}">
                    <a16:creationId xmlns:a16="http://schemas.microsoft.com/office/drawing/2014/main" id="{5CBCE5BE-6FE9-430A-999F-424B4F393F55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17" name="직사각형 816">
                <a:extLst>
                  <a:ext uri="{FF2B5EF4-FFF2-40B4-BE49-F238E27FC236}">
                    <a16:creationId xmlns:a16="http://schemas.microsoft.com/office/drawing/2014/main" id="{A7765B1F-D9D4-4E0F-A38B-21DDCE4A47DE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18" name="직사각형 817">
                <a:extLst>
                  <a:ext uri="{FF2B5EF4-FFF2-40B4-BE49-F238E27FC236}">
                    <a16:creationId xmlns:a16="http://schemas.microsoft.com/office/drawing/2014/main" id="{1B5F450D-C323-457F-9F27-90F4CD292CDE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19" name="직사각형 818">
                <a:extLst>
                  <a:ext uri="{FF2B5EF4-FFF2-40B4-BE49-F238E27FC236}">
                    <a16:creationId xmlns:a16="http://schemas.microsoft.com/office/drawing/2014/main" id="{996FF387-1E30-4D7A-A609-9973C4BFFAB9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20" name="직사각형 819">
                <a:extLst>
                  <a:ext uri="{FF2B5EF4-FFF2-40B4-BE49-F238E27FC236}">
                    <a16:creationId xmlns:a16="http://schemas.microsoft.com/office/drawing/2014/main" id="{171CA88C-87DA-43C2-A63B-FE1A972AE751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21" name="그룹 820">
              <a:extLst>
                <a:ext uri="{FF2B5EF4-FFF2-40B4-BE49-F238E27FC236}">
                  <a16:creationId xmlns:a16="http://schemas.microsoft.com/office/drawing/2014/main" id="{9F97495B-9DF8-4987-9ACD-18B699FF8C73}"/>
                </a:ext>
              </a:extLst>
            </p:cNvPr>
            <p:cNvGrpSpPr/>
            <p:nvPr/>
          </p:nvGrpSpPr>
          <p:grpSpPr>
            <a:xfrm>
              <a:off x="4686441" y="2862361"/>
              <a:ext cx="366532" cy="73309"/>
              <a:chOff x="4784203" y="1732340"/>
              <a:chExt cx="559445" cy="111893"/>
            </a:xfrm>
          </p:grpSpPr>
          <p:sp>
            <p:nvSpPr>
              <p:cNvPr id="822" name="직사각형 821">
                <a:extLst>
                  <a:ext uri="{FF2B5EF4-FFF2-40B4-BE49-F238E27FC236}">
                    <a16:creationId xmlns:a16="http://schemas.microsoft.com/office/drawing/2014/main" id="{8DEF8841-8F64-4B75-9733-C95C9F7FE7BC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23" name="직사각형 822">
                <a:extLst>
                  <a:ext uri="{FF2B5EF4-FFF2-40B4-BE49-F238E27FC236}">
                    <a16:creationId xmlns:a16="http://schemas.microsoft.com/office/drawing/2014/main" id="{4AD7CD24-0A8E-43F6-BAA3-A284ADE3F22E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24" name="직사각형 823">
                <a:extLst>
                  <a:ext uri="{FF2B5EF4-FFF2-40B4-BE49-F238E27FC236}">
                    <a16:creationId xmlns:a16="http://schemas.microsoft.com/office/drawing/2014/main" id="{AEB0C27C-9047-40E2-92A1-A1A20A29B379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25" name="직사각형 824">
                <a:extLst>
                  <a:ext uri="{FF2B5EF4-FFF2-40B4-BE49-F238E27FC236}">
                    <a16:creationId xmlns:a16="http://schemas.microsoft.com/office/drawing/2014/main" id="{ED32E424-C405-480D-911B-B71EEE4B630E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26" name="직사각형 825">
                <a:extLst>
                  <a:ext uri="{FF2B5EF4-FFF2-40B4-BE49-F238E27FC236}">
                    <a16:creationId xmlns:a16="http://schemas.microsoft.com/office/drawing/2014/main" id="{0F82D85E-E741-4512-990D-72DC1DC96F10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27" name="그룹 826">
              <a:extLst>
                <a:ext uri="{FF2B5EF4-FFF2-40B4-BE49-F238E27FC236}">
                  <a16:creationId xmlns:a16="http://schemas.microsoft.com/office/drawing/2014/main" id="{0AFA0A80-40D5-4EF8-8AA5-8318E17F5469}"/>
                </a:ext>
              </a:extLst>
            </p:cNvPr>
            <p:cNvGrpSpPr/>
            <p:nvPr/>
          </p:nvGrpSpPr>
          <p:grpSpPr>
            <a:xfrm>
              <a:off x="4322490" y="2937088"/>
              <a:ext cx="366532" cy="73309"/>
              <a:chOff x="4784203" y="1732340"/>
              <a:chExt cx="559445" cy="111893"/>
            </a:xfrm>
          </p:grpSpPr>
          <p:sp>
            <p:nvSpPr>
              <p:cNvPr id="828" name="직사각형 827">
                <a:extLst>
                  <a:ext uri="{FF2B5EF4-FFF2-40B4-BE49-F238E27FC236}">
                    <a16:creationId xmlns:a16="http://schemas.microsoft.com/office/drawing/2014/main" id="{B0148B48-9C22-43B3-B78D-98D4E6E43DD3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29" name="직사각형 828">
                <a:extLst>
                  <a:ext uri="{FF2B5EF4-FFF2-40B4-BE49-F238E27FC236}">
                    <a16:creationId xmlns:a16="http://schemas.microsoft.com/office/drawing/2014/main" id="{BF992ABC-25B2-4626-97DC-78EE1006A46C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30" name="직사각형 829">
                <a:extLst>
                  <a:ext uri="{FF2B5EF4-FFF2-40B4-BE49-F238E27FC236}">
                    <a16:creationId xmlns:a16="http://schemas.microsoft.com/office/drawing/2014/main" id="{803CEF97-D805-4FD0-BD1A-6F17E8681F15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31" name="직사각형 830">
                <a:extLst>
                  <a:ext uri="{FF2B5EF4-FFF2-40B4-BE49-F238E27FC236}">
                    <a16:creationId xmlns:a16="http://schemas.microsoft.com/office/drawing/2014/main" id="{336B0B48-99DA-4633-B994-0095CA4B736F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32" name="직사각형 831">
                <a:extLst>
                  <a:ext uri="{FF2B5EF4-FFF2-40B4-BE49-F238E27FC236}">
                    <a16:creationId xmlns:a16="http://schemas.microsoft.com/office/drawing/2014/main" id="{3D5402E4-4A1B-4688-81F5-22944BC9AF5B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33" name="그룹 832">
              <a:extLst>
                <a:ext uri="{FF2B5EF4-FFF2-40B4-BE49-F238E27FC236}">
                  <a16:creationId xmlns:a16="http://schemas.microsoft.com/office/drawing/2014/main" id="{6965509A-949C-4E57-B033-4E9898B926A1}"/>
                </a:ext>
              </a:extLst>
            </p:cNvPr>
            <p:cNvGrpSpPr/>
            <p:nvPr/>
          </p:nvGrpSpPr>
          <p:grpSpPr>
            <a:xfrm>
              <a:off x="4686441" y="2937085"/>
              <a:ext cx="366532" cy="73309"/>
              <a:chOff x="4784203" y="1732340"/>
              <a:chExt cx="559445" cy="111893"/>
            </a:xfrm>
          </p:grpSpPr>
          <p:sp>
            <p:nvSpPr>
              <p:cNvPr id="834" name="직사각형 833">
                <a:extLst>
                  <a:ext uri="{FF2B5EF4-FFF2-40B4-BE49-F238E27FC236}">
                    <a16:creationId xmlns:a16="http://schemas.microsoft.com/office/drawing/2014/main" id="{2844BF11-2A64-4FE3-A112-662ABF70F14C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35" name="직사각형 834">
                <a:extLst>
                  <a:ext uri="{FF2B5EF4-FFF2-40B4-BE49-F238E27FC236}">
                    <a16:creationId xmlns:a16="http://schemas.microsoft.com/office/drawing/2014/main" id="{BD7B8827-B055-4833-BF1A-9D6A6DABAA59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36" name="직사각형 835">
                <a:extLst>
                  <a:ext uri="{FF2B5EF4-FFF2-40B4-BE49-F238E27FC236}">
                    <a16:creationId xmlns:a16="http://schemas.microsoft.com/office/drawing/2014/main" id="{20F09FBB-BEE1-4FC8-BFA8-AA1A044E09F9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37" name="직사각형 836">
                <a:extLst>
                  <a:ext uri="{FF2B5EF4-FFF2-40B4-BE49-F238E27FC236}">
                    <a16:creationId xmlns:a16="http://schemas.microsoft.com/office/drawing/2014/main" id="{76667757-1F51-49BD-A5E0-E0D4F6FA4952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38" name="직사각형 837">
                <a:extLst>
                  <a:ext uri="{FF2B5EF4-FFF2-40B4-BE49-F238E27FC236}">
                    <a16:creationId xmlns:a16="http://schemas.microsoft.com/office/drawing/2014/main" id="{29E999C2-64C2-40AE-BB7B-67D40FAF8832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39" name="그룹 838">
              <a:extLst>
                <a:ext uri="{FF2B5EF4-FFF2-40B4-BE49-F238E27FC236}">
                  <a16:creationId xmlns:a16="http://schemas.microsoft.com/office/drawing/2014/main" id="{2F6E3A02-583D-4980-8057-6C230FEA2E79}"/>
                </a:ext>
              </a:extLst>
            </p:cNvPr>
            <p:cNvGrpSpPr/>
            <p:nvPr/>
          </p:nvGrpSpPr>
          <p:grpSpPr>
            <a:xfrm>
              <a:off x="4322490" y="3011812"/>
              <a:ext cx="366532" cy="73309"/>
              <a:chOff x="4784203" y="1732340"/>
              <a:chExt cx="559445" cy="111893"/>
            </a:xfrm>
          </p:grpSpPr>
          <p:sp>
            <p:nvSpPr>
              <p:cNvPr id="840" name="직사각형 839">
                <a:extLst>
                  <a:ext uri="{FF2B5EF4-FFF2-40B4-BE49-F238E27FC236}">
                    <a16:creationId xmlns:a16="http://schemas.microsoft.com/office/drawing/2014/main" id="{7A471000-E334-48AF-9DC3-6E105D567365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41" name="직사각형 840">
                <a:extLst>
                  <a:ext uri="{FF2B5EF4-FFF2-40B4-BE49-F238E27FC236}">
                    <a16:creationId xmlns:a16="http://schemas.microsoft.com/office/drawing/2014/main" id="{28B213CA-A3ED-490E-B526-855DFE161E21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42" name="직사각형 841">
                <a:extLst>
                  <a:ext uri="{FF2B5EF4-FFF2-40B4-BE49-F238E27FC236}">
                    <a16:creationId xmlns:a16="http://schemas.microsoft.com/office/drawing/2014/main" id="{DFEE192A-525A-4751-B0D9-F56B3563FD58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43" name="직사각형 842">
                <a:extLst>
                  <a:ext uri="{FF2B5EF4-FFF2-40B4-BE49-F238E27FC236}">
                    <a16:creationId xmlns:a16="http://schemas.microsoft.com/office/drawing/2014/main" id="{FCF03DD3-A153-4671-86BC-070BA8EF9E4B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44" name="직사각형 843">
                <a:extLst>
                  <a:ext uri="{FF2B5EF4-FFF2-40B4-BE49-F238E27FC236}">
                    <a16:creationId xmlns:a16="http://schemas.microsoft.com/office/drawing/2014/main" id="{0B7F50AD-5163-4277-B52A-2541B16D4801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45" name="그룹 844">
              <a:extLst>
                <a:ext uri="{FF2B5EF4-FFF2-40B4-BE49-F238E27FC236}">
                  <a16:creationId xmlns:a16="http://schemas.microsoft.com/office/drawing/2014/main" id="{9E3BD86B-CD4E-45EB-BBB9-6B4744CB046A}"/>
                </a:ext>
              </a:extLst>
            </p:cNvPr>
            <p:cNvGrpSpPr/>
            <p:nvPr/>
          </p:nvGrpSpPr>
          <p:grpSpPr>
            <a:xfrm>
              <a:off x="4686441" y="3011809"/>
              <a:ext cx="366532" cy="73309"/>
              <a:chOff x="4784203" y="1732340"/>
              <a:chExt cx="559445" cy="111893"/>
            </a:xfrm>
          </p:grpSpPr>
          <p:sp>
            <p:nvSpPr>
              <p:cNvPr id="846" name="직사각형 845">
                <a:extLst>
                  <a:ext uri="{FF2B5EF4-FFF2-40B4-BE49-F238E27FC236}">
                    <a16:creationId xmlns:a16="http://schemas.microsoft.com/office/drawing/2014/main" id="{B60DF0F4-ACCE-4BCE-9BC4-0B864FEE48BB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47" name="직사각형 846">
                <a:extLst>
                  <a:ext uri="{FF2B5EF4-FFF2-40B4-BE49-F238E27FC236}">
                    <a16:creationId xmlns:a16="http://schemas.microsoft.com/office/drawing/2014/main" id="{CB047484-ECE0-4DFA-8142-AA2C9820E922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48" name="직사각형 847">
                <a:extLst>
                  <a:ext uri="{FF2B5EF4-FFF2-40B4-BE49-F238E27FC236}">
                    <a16:creationId xmlns:a16="http://schemas.microsoft.com/office/drawing/2014/main" id="{000379F0-0124-4232-8F29-2029EC48A2B6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49" name="직사각형 848">
                <a:extLst>
                  <a:ext uri="{FF2B5EF4-FFF2-40B4-BE49-F238E27FC236}">
                    <a16:creationId xmlns:a16="http://schemas.microsoft.com/office/drawing/2014/main" id="{5E02F688-92C8-454A-9754-B9CA2E791851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50" name="직사각형 849">
                <a:extLst>
                  <a:ext uri="{FF2B5EF4-FFF2-40B4-BE49-F238E27FC236}">
                    <a16:creationId xmlns:a16="http://schemas.microsoft.com/office/drawing/2014/main" id="{535ACE9F-3978-4701-B20C-F7B6BFC16CE1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51" name="그룹 850">
              <a:extLst>
                <a:ext uri="{FF2B5EF4-FFF2-40B4-BE49-F238E27FC236}">
                  <a16:creationId xmlns:a16="http://schemas.microsoft.com/office/drawing/2014/main" id="{D96FC52E-BBAB-4BC4-B81B-4FDD8363836C}"/>
                </a:ext>
              </a:extLst>
            </p:cNvPr>
            <p:cNvGrpSpPr/>
            <p:nvPr/>
          </p:nvGrpSpPr>
          <p:grpSpPr>
            <a:xfrm>
              <a:off x="4322490" y="3086536"/>
              <a:ext cx="366532" cy="73309"/>
              <a:chOff x="4784203" y="1732340"/>
              <a:chExt cx="559445" cy="111893"/>
            </a:xfrm>
          </p:grpSpPr>
          <p:sp>
            <p:nvSpPr>
              <p:cNvPr id="852" name="직사각형 851">
                <a:extLst>
                  <a:ext uri="{FF2B5EF4-FFF2-40B4-BE49-F238E27FC236}">
                    <a16:creationId xmlns:a16="http://schemas.microsoft.com/office/drawing/2014/main" id="{0DF15CAC-841A-4D6A-8405-320D8EFC7A65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53" name="직사각형 852">
                <a:extLst>
                  <a:ext uri="{FF2B5EF4-FFF2-40B4-BE49-F238E27FC236}">
                    <a16:creationId xmlns:a16="http://schemas.microsoft.com/office/drawing/2014/main" id="{DF5ADD91-0B07-470A-8552-47F6F81CB4E4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54" name="직사각형 853">
                <a:extLst>
                  <a:ext uri="{FF2B5EF4-FFF2-40B4-BE49-F238E27FC236}">
                    <a16:creationId xmlns:a16="http://schemas.microsoft.com/office/drawing/2014/main" id="{4D30DB01-10F3-42C5-B6FB-DFDEEB8F4E10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55" name="직사각형 854">
                <a:extLst>
                  <a:ext uri="{FF2B5EF4-FFF2-40B4-BE49-F238E27FC236}">
                    <a16:creationId xmlns:a16="http://schemas.microsoft.com/office/drawing/2014/main" id="{C792DE43-4BE3-4A8D-A6CB-168435B8E9B8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56" name="직사각형 855">
                <a:extLst>
                  <a:ext uri="{FF2B5EF4-FFF2-40B4-BE49-F238E27FC236}">
                    <a16:creationId xmlns:a16="http://schemas.microsoft.com/office/drawing/2014/main" id="{732DDA82-DB81-4EF6-AA8A-74ED90ECBFD2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57" name="그룹 856">
              <a:extLst>
                <a:ext uri="{FF2B5EF4-FFF2-40B4-BE49-F238E27FC236}">
                  <a16:creationId xmlns:a16="http://schemas.microsoft.com/office/drawing/2014/main" id="{D6A9E2C2-BA72-462F-AEA6-50B27DC087EC}"/>
                </a:ext>
              </a:extLst>
            </p:cNvPr>
            <p:cNvGrpSpPr/>
            <p:nvPr/>
          </p:nvGrpSpPr>
          <p:grpSpPr>
            <a:xfrm>
              <a:off x="4686441" y="3086533"/>
              <a:ext cx="366532" cy="73309"/>
              <a:chOff x="4784203" y="1732340"/>
              <a:chExt cx="559445" cy="111893"/>
            </a:xfrm>
          </p:grpSpPr>
          <p:sp>
            <p:nvSpPr>
              <p:cNvPr id="858" name="직사각형 857">
                <a:extLst>
                  <a:ext uri="{FF2B5EF4-FFF2-40B4-BE49-F238E27FC236}">
                    <a16:creationId xmlns:a16="http://schemas.microsoft.com/office/drawing/2014/main" id="{5B6FEEE5-0E4C-415B-9F2C-DF77E81CC87B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59" name="직사각형 858">
                <a:extLst>
                  <a:ext uri="{FF2B5EF4-FFF2-40B4-BE49-F238E27FC236}">
                    <a16:creationId xmlns:a16="http://schemas.microsoft.com/office/drawing/2014/main" id="{3381DC36-B1E4-4A9E-88CD-A0EB27D97757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60" name="직사각형 859">
                <a:extLst>
                  <a:ext uri="{FF2B5EF4-FFF2-40B4-BE49-F238E27FC236}">
                    <a16:creationId xmlns:a16="http://schemas.microsoft.com/office/drawing/2014/main" id="{B6B933A6-3C3A-4240-9DF4-DF15A7572219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61" name="직사각형 860">
                <a:extLst>
                  <a:ext uri="{FF2B5EF4-FFF2-40B4-BE49-F238E27FC236}">
                    <a16:creationId xmlns:a16="http://schemas.microsoft.com/office/drawing/2014/main" id="{5743938F-B11E-4084-9413-03563AA97B48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62" name="직사각형 861">
                <a:extLst>
                  <a:ext uri="{FF2B5EF4-FFF2-40B4-BE49-F238E27FC236}">
                    <a16:creationId xmlns:a16="http://schemas.microsoft.com/office/drawing/2014/main" id="{B1F24D85-ACE0-435C-9556-E8FA050A68D4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63" name="그룹 862">
              <a:extLst>
                <a:ext uri="{FF2B5EF4-FFF2-40B4-BE49-F238E27FC236}">
                  <a16:creationId xmlns:a16="http://schemas.microsoft.com/office/drawing/2014/main" id="{291F843C-BB9C-4EFA-99C4-99B3AC2836D1}"/>
                </a:ext>
              </a:extLst>
            </p:cNvPr>
            <p:cNvGrpSpPr/>
            <p:nvPr/>
          </p:nvGrpSpPr>
          <p:grpSpPr>
            <a:xfrm>
              <a:off x="4322490" y="3161260"/>
              <a:ext cx="366532" cy="73309"/>
              <a:chOff x="4784203" y="1732340"/>
              <a:chExt cx="559445" cy="111893"/>
            </a:xfrm>
          </p:grpSpPr>
          <p:sp>
            <p:nvSpPr>
              <p:cNvPr id="864" name="직사각형 863">
                <a:extLst>
                  <a:ext uri="{FF2B5EF4-FFF2-40B4-BE49-F238E27FC236}">
                    <a16:creationId xmlns:a16="http://schemas.microsoft.com/office/drawing/2014/main" id="{655DA509-303B-45B6-B6F6-79DB97571ACE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65" name="직사각형 864">
                <a:extLst>
                  <a:ext uri="{FF2B5EF4-FFF2-40B4-BE49-F238E27FC236}">
                    <a16:creationId xmlns:a16="http://schemas.microsoft.com/office/drawing/2014/main" id="{2E07BC16-45E4-44FC-AC9C-1A7356D1F4F3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66" name="직사각형 865">
                <a:extLst>
                  <a:ext uri="{FF2B5EF4-FFF2-40B4-BE49-F238E27FC236}">
                    <a16:creationId xmlns:a16="http://schemas.microsoft.com/office/drawing/2014/main" id="{5496CE45-7920-432D-B88D-F57CD3EC9C66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67" name="직사각형 866">
                <a:extLst>
                  <a:ext uri="{FF2B5EF4-FFF2-40B4-BE49-F238E27FC236}">
                    <a16:creationId xmlns:a16="http://schemas.microsoft.com/office/drawing/2014/main" id="{81F7640C-54E4-4F37-8A0F-258E6849BD96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68" name="직사각형 867">
                <a:extLst>
                  <a:ext uri="{FF2B5EF4-FFF2-40B4-BE49-F238E27FC236}">
                    <a16:creationId xmlns:a16="http://schemas.microsoft.com/office/drawing/2014/main" id="{237CE48F-7752-4265-A3C7-6AF06A70290C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69" name="그룹 868">
              <a:extLst>
                <a:ext uri="{FF2B5EF4-FFF2-40B4-BE49-F238E27FC236}">
                  <a16:creationId xmlns:a16="http://schemas.microsoft.com/office/drawing/2014/main" id="{80444F2E-80F0-4F97-B99D-63FE9FD7054D}"/>
                </a:ext>
              </a:extLst>
            </p:cNvPr>
            <p:cNvGrpSpPr/>
            <p:nvPr/>
          </p:nvGrpSpPr>
          <p:grpSpPr>
            <a:xfrm>
              <a:off x="4686441" y="3161257"/>
              <a:ext cx="366532" cy="73309"/>
              <a:chOff x="4784203" y="1732340"/>
              <a:chExt cx="559445" cy="111893"/>
            </a:xfrm>
          </p:grpSpPr>
          <p:sp>
            <p:nvSpPr>
              <p:cNvPr id="870" name="직사각형 869">
                <a:extLst>
                  <a:ext uri="{FF2B5EF4-FFF2-40B4-BE49-F238E27FC236}">
                    <a16:creationId xmlns:a16="http://schemas.microsoft.com/office/drawing/2014/main" id="{2E77BE69-56CF-4BF9-8C6A-8360E17414CB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71" name="직사각형 870">
                <a:extLst>
                  <a:ext uri="{FF2B5EF4-FFF2-40B4-BE49-F238E27FC236}">
                    <a16:creationId xmlns:a16="http://schemas.microsoft.com/office/drawing/2014/main" id="{EDD17907-0108-47D8-B585-48C6CEF1E975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72" name="직사각형 871">
                <a:extLst>
                  <a:ext uri="{FF2B5EF4-FFF2-40B4-BE49-F238E27FC236}">
                    <a16:creationId xmlns:a16="http://schemas.microsoft.com/office/drawing/2014/main" id="{75A14648-6110-498E-81AE-D65EAD1C80FC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73" name="직사각형 872">
                <a:extLst>
                  <a:ext uri="{FF2B5EF4-FFF2-40B4-BE49-F238E27FC236}">
                    <a16:creationId xmlns:a16="http://schemas.microsoft.com/office/drawing/2014/main" id="{7FA8E732-7A8E-4E1C-90EB-4D91D73E6337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74" name="직사각형 873">
                <a:extLst>
                  <a:ext uri="{FF2B5EF4-FFF2-40B4-BE49-F238E27FC236}">
                    <a16:creationId xmlns:a16="http://schemas.microsoft.com/office/drawing/2014/main" id="{24735D8F-D95E-4008-825E-73D5CE770B4C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75" name="그룹 874">
              <a:extLst>
                <a:ext uri="{FF2B5EF4-FFF2-40B4-BE49-F238E27FC236}">
                  <a16:creationId xmlns:a16="http://schemas.microsoft.com/office/drawing/2014/main" id="{62C4C440-6B37-4D99-91B8-9C33EC6DEB48}"/>
                </a:ext>
              </a:extLst>
            </p:cNvPr>
            <p:cNvGrpSpPr/>
            <p:nvPr/>
          </p:nvGrpSpPr>
          <p:grpSpPr>
            <a:xfrm>
              <a:off x="4322490" y="3235984"/>
              <a:ext cx="366532" cy="73309"/>
              <a:chOff x="4784203" y="1732340"/>
              <a:chExt cx="559445" cy="111893"/>
            </a:xfrm>
          </p:grpSpPr>
          <p:sp>
            <p:nvSpPr>
              <p:cNvPr id="876" name="직사각형 875">
                <a:extLst>
                  <a:ext uri="{FF2B5EF4-FFF2-40B4-BE49-F238E27FC236}">
                    <a16:creationId xmlns:a16="http://schemas.microsoft.com/office/drawing/2014/main" id="{92099A88-D8FC-4B6A-ACED-C787E454E2FF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77" name="직사각형 876">
                <a:extLst>
                  <a:ext uri="{FF2B5EF4-FFF2-40B4-BE49-F238E27FC236}">
                    <a16:creationId xmlns:a16="http://schemas.microsoft.com/office/drawing/2014/main" id="{5281AE69-BA8E-4C79-AF02-A175CD4B9555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78" name="직사각형 877">
                <a:extLst>
                  <a:ext uri="{FF2B5EF4-FFF2-40B4-BE49-F238E27FC236}">
                    <a16:creationId xmlns:a16="http://schemas.microsoft.com/office/drawing/2014/main" id="{6FF1CAB6-2B06-4E24-A2F8-472B4AD6890D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79" name="직사각형 878">
                <a:extLst>
                  <a:ext uri="{FF2B5EF4-FFF2-40B4-BE49-F238E27FC236}">
                    <a16:creationId xmlns:a16="http://schemas.microsoft.com/office/drawing/2014/main" id="{DB1EAD38-6B9F-4723-8BAF-82A7CBFA565A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80" name="직사각형 879">
                <a:extLst>
                  <a:ext uri="{FF2B5EF4-FFF2-40B4-BE49-F238E27FC236}">
                    <a16:creationId xmlns:a16="http://schemas.microsoft.com/office/drawing/2014/main" id="{B4BE8714-FA11-4564-874C-EED22CDF1831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81" name="그룹 880">
              <a:extLst>
                <a:ext uri="{FF2B5EF4-FFF2-40B4-BE49-F238E27FC236}">
                  <a16:creationId xmlns:a16="http://schemas.microsoft.com/office/drawing/2014/main" id="{9E97A58F-20A0-46F7-A059-865DCF3B29A4}"/>
                </a:ext>
              </a:extLst>
            </p:cNvPr>
            <p:cNvGrpSpPr/>
            <p:nvPr/>
          </p:nvGrpSpPr>
          <p:grpSpPr>
            <a:xfrm>
              <a:off x="4686441" y="3235981"/>
              <a:ext cx="366532" cy="73309"/>
              <a:chOff x="4784203" y="1732340"/>
              <a:chExt cx="559445" cy="111893"/>
            </a:xfrm>
          </p:grpSpPr>
          <p:sp>
            <p:nvSpPr>
              <p:cNvPr id="882" name="직사각형 881">
                <a:extLst>
                  <a:ext uri="{FF2B5EF4-FFF2-40B4-BE49-F238E27FC236}">
                    <a16:creationId xmlns:a16="http://schemas.microsoft.com/office/drawing/2014/main" id="{998AD467-5CCA-4C52-B2D4-F93EDCD2B6F9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83" name="직사각형 882">
                <a:extLst>
                  <a:ext uri="{FF2B5EF4-FFF2-40B4-BE49-F238E27FC236}">
                    <a16:creationId xmlns:a16="http://schemas.microsoft.com/office/drawing/2014/main" id="{26660B00-7052-4E9A-AD28-D74B7FD5A60B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84" name="직사각형 883">
                <a:extLst>
                  <a:ext uri="{FF2B5EF4-FFF2-40B4-BE49-F238E27FC236}">
                    <a16:creationId xmlns:a16="http://schemas.microsoft.com/office/drawing/2014/main" id="{CE3AC45A-CC42-4DA6-AFA8-737AA35584E9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85" name="직사각형 884">
                <a:extLst>
                  <a:ext uri="{FF2B5EF4-FFF2-40B4-BE49-F238E27FC236}">
                    <a16:creationId xmlns:a16="http://schemas.microsoft.com/office/drawing/2014/main" id="{22064261-1293-4EC7-ABE4-F1F406FE3158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86" name="직사각형 885">
                <a:extLst>
                  <a:ext uri="{FF2B5EF4-FFF2-40B4-BE49-F238E27FC236}">
                    <a16:creationId xmlns:a16="http://schemas.microsoft.com/office/drawing/2014/main" id="{B23A6C3D-81D6-4ACF-993E-46E5B120FAC0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87" name="그룹 886">
              <a:extLst>
                <a:ext uri="{FF2B5EF4-FFF2-40B4-BE49-F238E27FC236}">
                  <a16:creationId xmlns:a16="http://schemas.microsoft.com/office/drawing/2014/main" id="{ADDFA30A-708B-4BB5-9EEE-3C90165E6A6C}"/>
                </a:ext>
              </a:extLst>
            </p:cNvPr>
            <p:cNvGrpSpPr/>
            <p:nvPr/>
          </p:nvGrpSpPr>
          <p:grpSpPr>
            <a:xfrm>
              <a:off x="4322490" y="3310708"/>
              <a:ext cx="366532" cy="73309"/>
              <a:chOff x="4784203" y="1732340"/>
              <a:chExt cx="559445" cy="111893"/>
            </a:xfrm>
          </p:grpSpPr>
          <p:sp>
            <p:nvSpPr>
              <p:cNvPr id="888" name="직사각형 887">
                <a:extLst>
                  <a:ext uri="{FF2B5EF4-FFF2-40B4-BE49-F238E27FC236}">
                    <a16:creationId xmlns:a16="http://schemas.microsoft.com/office/drawing/2014/main" id="{1CE67E5B-3A52-4DB6-B62A-3BB2B236A36C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89" name="직사각형 888">
                <a:extLst>
                  <a:ext uri="{FF2B5EF4-FFF2-40B4-BE49-F238E27FC236}">
                    <a16:creationId xmlns:a16="http://schemas.microsoft.com/office/drawing/2014/main" id="{884380FB-4A82-4ADF-BB05-16E1CCAFBEF4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90" name="직사각형 889">
                <a:extLst>
                  <a:ext uri="{FF2B5EF4-FFF2-40B4-BE49-F238E27FC236}">
                    <a16:creationId xmlns:a16="http://schemas.microsoft.com/office/drawing/2014/main" id="{3B13F311-A48A-446A-A0AA-63D247DE7B86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91" name="직사각형 890">
                <a:extLst>
                  <a:ext uri="{FF2B5EF4-FFF2-40B4-BE49-F238E27FC236}">
                    <a16:creationId xmlns:a16="http://schemas.microsoft.com/office/drawing/2014/main" id="{8DEA6957-2AF3-4933-924A-4DA41079A239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92" name="직사각형 891">
                <a:extLst>
                  <a:ext uri="{FF2B5EF4-FFF2-40B4-BE49-F238E27FC236}">
                    <a16:creationId xmlns:a16="http://schemas.microsoft.com/office/drawing/2014/main" id="{39764095-DC2D-4147-BD69-A1D9B4BDF2A4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93" name="그룹 892">
              <a:extLst>
                <a:ext uri="{FF2B5EF4-FFF2-40B4-BE49-F238E27FC236}">
                  <a16:creationId xmlns:a16="http://schemas.microsoft.com/office/drawing/2014/main" id="{77CE88CA-CD18-4452-8DDA-865558B066BF}"/>
                </a:ext>
              </a:extLst>
            </p:cNvPr>
            <p:cNvGrpSpPr/>
            <p:nvPr/>
          </p:nvGrpSpPr>
          <p:grpSpPr>
            <a:xfrm>
              <a:off x="4686441" y="3310705"/>
              <a:ext cx="366532" cy="73309"/>
              <a:chOff x="4784203" y="1732340"/>
              <a:chExt cx="559445" cy="111893"/>
            </a:xfrm>
          </p:grpSpPr>
          <p:sp>
            <p:nvSpPr>
              <p:cNvPr id="894" name="직사각형 893">
                <a:extLst>
                  <a:ext uri="{FF2B5EF4-FFF2-40B4-BE49-F238E27FC236}">
                    <a16:creationId xmlns:a16="http://schemas.microsoft.com/office/drawing/2014/main" id="{0C5E4088-90D8-4075-8916-6DB816C6CE05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95" name="직사각형 894">
                <a:extLst>
                  <a:ext uri="{FF2B5EF4-FFF2-40B4-BE49-F238E27FC236}">
                    <a16:creationId xmlns:a16="http://schemas.microsoft.com/office/drawing/2014/main" id="{964931B7-62C7-4F0E-AF0A-09ABE8758D27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96" name="직사각형 895">
                <a:extLst>
                  <a:ext uri="{FF2B5EF4-FFF2-40B4-BE49-F238E27FC236}">
                    <a16:creationId xmlns:a16="http://schemas.microsoft.com/office/drawing/2014/main" id="{DAEFAF73-5DBA-4DC9-92A0-7DDF73E22130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97" name="직사각형 896">
                <a:extLst>
                  <a:ext uri="{FF2B5EF4-FFF2-40B4-BE49-F238E27FC236}">
                    <a16:creationId xmlns:a16="http://schemas.microsoft.com/office/drawing/2014/main" id="{439F11C6-9284-4215-A537-BEF16191BC84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98" name="직사각형 897">
                <a:extLst>
                  <a:ext uri="{FF2B5EF4-FFF2-40B4-BE49-F238E27FC236}">
                    <a16:creationId xmlns:a16="http://schemas.microsoft.com/office/drawing/2014/main" id="{4A22C52D-02D8-4876-B13A-819649CC2556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99" name="그룹 898">
              <a:extLst>
                <a:ext uri="{FF2B5EF4-FFF2-40B4-BE49-F238E27FC236}">
                  <a16:creationId xmlns:a16="http://schemas.microsoft.com/office/drawing/2014/main" id="{6FF14270-6163-4FC4-852B-6A854ABE48B2}"/>
                </a:ext>
              </a:extLst>
            </p:cNvPr>
            <p:cNvGrpSpPr/>
            <p:nvPr/>
          </p:nvGrpSpPr>
          <p:grpSpPr>
            <a:xfrm>
              <a:off x="4322490" y="3385432"/>
              <a:ext cx="366532" cy="73309"/>
              <a:chOff x="4784203" y="1732340"/>
              <a:chExt cx="559445" cy="111893"/>
            </a:xfrm>
          </p:grpSpPr>
          <p:sp>
            <p:nvSpPr>
              <p:cNvPr id="900" name="직사각형 899">
                <a:extLst>
                  <a:ext uri="{FF2B5EF4-FFF2-40B4-BE49-F238E27FC236}">
                    <a16:creationId xmlns:a16="http://schemas.microsoft.com/office/drawing/2014/main" id="{49B0C02E-0C0E-4E3F-AD55-9BE72B3729E3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01" name="직사각형 900">
                <a:extLst>
                  <a:ext uri="{FF2B5EF4-FFF2-40B4-BE49-F238E27FC236}">
                    <a16:creationId xmlns:a16="http://schemas.microsoft.com/office/drawing/2014/main" id="{EDA932EF-C301-438B-8F2E-A44BA246A364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02" name="직사각형 901">
                <a:extLst>
                  <a:ext uri="{FF2B5EF4-FFF2-40B4-BE49-F238E27FC236}">
                    <a16:creationId xmlns:a16="http://schemas.microsoft.com/office/drawing/2014/main" id="{CB7F3E99-276D-4E8C-B28F-E85501C0C240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03" name="직사각형 902">
                <a:extLst>
                  <a:ext uri="{FF2B5EF4-FFF2-40B4-BE49-F238E27FC236}">
                    <a16:creationId xmlns:a16="http://schemas.microsoft.com/office/drawing/2014/main" id="{41D2C1D8-D62F-4156-A509-44A605B7B711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04" name="직사각형 903">
                <a:extLst>
                  <a:ext uri="{FF2B5EF4-FFF2-40B4-BE49-F238E27FC236}">
                    <a16:creationId xmlns:a16="http://schemas.microsoft.com/office/drawing/2014/main" id="{F41CEFBA-7224-430A-A4A5-4E82949B8A44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905" name="그룹 904">
              <a:extLst>
                <a:ext uri="{FF2B5EF4-FFF2-40B4-BE49-F238E27FC236}">
                  <a16:creationId xmlns:a16="http://schemas.microsoft.com/office/drawing/2014/main" id="{8E94F4AC-3F2D-43DF-9C30-9372D1EF75D9}"/>
                </a:ext>
              </a:extLst>
            </p:cNvPr>
            <p:cNvGrpSpPr/>
            <p:nvPr/>
          </p:nvGrpSpPr>
          <p:grpSpPr>
            <a:xfrm>
              <a:off x="4686441" y="3385429"/>
              <a:ext cx="366532" cy="73309"/>
              <a:chOff x="4784203" y="1732340"/>
              <a:chExt cx="559445" cy="111893"/>
            </a:xfrm>
          </p:grpSpPr>
          <p:sp>
            <p:nvSpPr>
              <p:cNvPr id="906" name="직사각형 905">
                <a:extLst>
                  <a:ext uri="{FF2B5EF4-FFF2-40B4-BE49-F238E27FC236}">
                    <a16:creationId xmlns:a16="http://schemas.microsoft.com/office/drawing/2014/main" id="{96540AD8-7000-443A-AEE2-72EC3CCFE0B5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07" name="직사각형 906">
                <a:extLst>
                  <a:ext uri="{FF2B5EF4-FFF2-40B4-BE49-F238E27FC236}">
                    <a16:creationId xmlns:a16="http://schemas.microsoft.com/office/drawing/2014/main" id="{C5DE9BD7-CC7F-4844-8BE3-B469D66441AC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08" name="직사각형 907">
                <a:extLst>
                  <a:ext uri="{FF2B5EF4-FFF2-40B4-BE49-F238E27FC236}">
                    <a16:creationId xmlns:a16="http://schemas.microsoft.com/office/drawing/2014/main" id="{246429A3-3320-404A-897E-BD1A8C7CCC56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09" name="직사각형 908">
                <a:extLst>
                  <a:ext uri="{FF2B5EF4-FFF2-40B4-BE49-F238E27FC236}">
                    <a16:creationId xmlns:a16="http://schemas.microsoft.com/office/drawing/2014/main" id="{FE0A680F-C754-462E-8401-EDA6BA4EC888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10" name="직사각형 909">
                <a:extLst>
                  <a:ext uri="{FF2B5EF4-FFF2-40B4-BE49-F238E27FC236}">
                    <a16:creationId xmlns:a16="http://schemas.microsoft.com/office/drawing/2014/main" id="{93F0E9F2-9F27-440D-ACD8-0137B9DF05D9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911" name="그룹 910">
              <a:extLst>
                <a:ext uri="{FF2B5EF4-FFF2-40B4-BE49-F238E27FC236}">
                  <a16:creationId xmlns:a16="http://schemas.microsoft.com/office/drawing/2014/main" id="{1C51BA03-3170-40AE-99A6-1FD7DA56E227}"/>
                </a:ext>
              </a:extLst>
            </p:cNvPr>
            <p:cNvGrpSpPr/>
            <p:nvPr/>
          </p:nvGrpSpPr>
          <p:grpSpPr>
            <a:xfrm>
              <a:off x="4322490" y="3460156"/>
              <a:ext cx="366532" cy="73309"/>
              <a:chOff x="4784203" y="1732340"/>
              <a:chExt cx="559445" cy="111893"/>
            </a:xfrm>
          </p:grpSpPr>
          <p:sp>
            <p:nvSpPr>
              <p:cNvPr id="912" name="직사각형 911">
                <a:extLst>
                  <a:ext uri="{FF2B5EF4-FFF2-40B4-BE49-F238E27FC236}">
                    <a16:creationId xmlns:a16="http://schemas.microsoft.com/office/drawing/2014/main" id="{CBD9435C-0AE8-4C8D-876C-20FE1A638786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13" name="직사각형 912">
                <a:extLst>
                  <a:ext uri="{FF2B5EF4-FFF2-40B4-BE49-F238E27FC236}">
                    <a16:creationId xmlns:a16="http://schemas.microsoft.com/office/drawing/2014/main" id="{BE18FD0F-610B-411C-AD28-4F9A1DDCA3F6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14" name="직사각형 913">
                <a:extLst>
                  <a:ext uri="{FF2B5EF4-FFF2-40B4-BE49-F238E27FC236}">
                    <a16:creationId xmlns:a16="http://schemas.microsoft.com/office/drawing/2014/main" id="{3F1DD090-07BA-41AA-9F2F-88B1A4190846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15" name="직사각형 914">
                <a:extLst>
                  <a:ext uri="{FF2B5EF4-FFF2-40B4-BE49-F238E27FC236}">
                    <a16:creationId xmlns:a16="http://schemas.microsoft.com/office/drawing/2014/main" id="{EA74C203-DD98-4DA2-BA00-10AE18FF128F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16" name="직사각형 915">
                <a:extLst>
                  <a:ext uri="{FF2B5EF4-FFF2-40B4-BE49-F238E27FC236}">
                    <a16:creationId xmlns:a16="http://schemas.microsoft.com/office/drawing/2014/main" id="{FD5DED83-DC4B-4717-AC5C-EBBFAB7536B3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917" name="그룹 916">
              <a:extLst>
                <a:ext uri="{FF2B5EF4-FFF2-40B4-BE49-F238E27FC236}">
                  <a16:creationId xmlns:a16="http://schemas.microsoft.com/office/drawing/2014/main" id="{DAA83A3E-674A-4765-A211-B6D52D74CECD}"/>
                </a:ext>
              </a:extLst>
            </p:cNvPr>
            <p:cNvGrpSpPr/>
            <p:nvPr/>
          </p:nvGrpSpPr>
          <p:grpSpPr>
            <a:xfrm>
              <a:off x="4686441" y="3460153"/>
              <a:ext cx="366532" cy="73309"/>
              <a:chOff x="4784203" y="1732340"/>
              <a:chExt cx="559445" cy="111893"/>
            </a:xfrm>
          </p:grpSpPr>
          <p:sp>
            <p:nvSpPr>
              <p:cNvPr id="918" name="직사각형 917">
                <a:extLst>
                  <a:ext uri="{FF2B5EF4-FFF2-40B4-BE49-F238E27FC236}">
                    <a16:creationId xmlns:a16="http://schemas.microsoft.com/office/drawing/2014/main" id="{DD953941-4F0E-48F8-A0EA-D8B5ACA4F78A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19" name="직사각형 918">
                <a:extLst>
                  <a:ext uri="{FF2B5EF4-FFF2-40B4-BE49-F238E27FC236}">
                    <a16:creationId xmlns:a16="http://schemas.microsoft.com/office/drawing/2014/main" id="{E65AC0CC-BFFF-4E2F-AFC6-EAB3589F670F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20" name="직사각형 919">
                <a:extLst>
                  <a:ext uri="{FF2B5EF4-FFF2-40B4-BE49-F238E27FC236}">
                    <a16:creationId xmlns:a16="http://schemas.microsoft.com/office/drawing/2014/main" id="{06655584-7F46-48B1-B281-4968E34CE902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21" name="직사각형 920">
                <a:extLst>
                  <a:ext uri="{FF2B5EF4-FFF2-40B4-BE49-F238E27FC236}">
                    <a16:creationId xmlns:a16="http://schemas.microsoft.com/office/drawing/2014/main" id="{4C891EDD-915B-41A5-AB51-409ACC6622F8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22" name="직사각형 921">
                <a:extLst>
                  <a:ext uri="{FF2B5EF4-FFF2-40B4-BE49-F238E27FC236}">
                    <a16:creationId xmlns:a16="http://schemas.microsoft.com/office/drawing/2014/main" id="{CEBB215D-35A0-4E59-8FD3-93294F4B7876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923" name="그룹 922">
              <a:extLst>
                <a:ext uri="{FF2B5EF4-FFF2-40B4-BE49-F238E27FC236}">
                  <a16:creationId xmlns:a16="http://schemas.microsoft.com/office/drawing/2014/main" id="{58F32755-78ED-435D-8FCA-60E6FF18E4DD}"/>
                </a:ext>
              </a:extLst>
            </p:cNvPr>
            <p:cNvGrpSpPr/>
            <p:nvPr/>
          </p:nvGrpSpPr>
          <p:grpSpPr>
            <a:xfrm>
              <a:off x="4322490" y="3534880"/>
              <a:ext cx="366532" cy="73309"/>
              <a:chOff x="4784203" y="1732340"/>
              <a:chExt cx="559445" cy="111893"/>
            </a:xfrm>
          </p:grpSpPr>
          <p:sp>
            <p:nvSpPr>
              <p:cNvPr id="924" name="직사각형 923">
                <a:extLst>
                  <a:ext uri="{FF2B5EF4-FFF2-40B4-BE49-F238E27FC236}">
                    <a16:creationId xmlns:a16="http://schemas.microsoft.com/office/drawing/2014/main" id="{3209449B-C8B6-4048-BB44-90DDD64A03DE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25" name="직사각형 924">
                <a:extLst>
                  <a:ext uri="{FF2B5EF4-FFF2-40B4-BE49-F238E27FC236}">
                    <a16:creationId xmlns:a16="http://schemas.microsoft.com/office/drawing/2014/main" id="{34AA4BCE-BA5F-42A8-8CCD-ED8719AD5E1B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26" name="직사각형 925">
                <a:extLst>
                  <a:ext uri="{FF2B5EF4-FFF2-40B4-BE49-F238E27FC236}">
                    <a16:creationId xmlns:a16="http://schemas.microsoft.com/office/drawing/2014/main" id="{819A26A2-1674-450E-94E5-C3A94228C850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27" name="직사각형 926">
                <a:extLst>
                  <a:ext uri="{FF2B5EF4-FFF2-40B4-BE49-F238E27FC236}">
                    <a16:creationId xmlns:a16="http://schemas.microsoft.com/office/drawing/2014/main" id="{AE1F553D-CDB1-4575-9AD7-333E779410D2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28" name="직사각형 927">
                <a:extLst>
                  <a:ext uri="{FF2B5EF4-FFF2-40B4-BE49-F238E27FC236}">
                    <a16:creationId xmlns:a16="http://schemas.microsoft.com/office/drawing/2014/main" id="{5C890C5A-44D1-414E-865F-5B0E8C43342D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929" name="그룹 928">
              <a:extLst>
                <a:ext uri="{FF2B5EF4-FFF2-40B4-BE49-F238E27FC236}">
                  <a16:creationId xmlns:a16="http://schemas.microsoft.com/office/drawing/2014/main" id="{87625471-CF78-4EB4-B6B2-17A1E0E5D772}"/>
                </a:ext>
              </a:extLst>
            </p:cNvPr>
            <p:cNvGrpSpPr/>
            <p:nvPr/>
          </p:nvGrpSpPr>
          <p:grpSpPr>
            <a:xfrm>
              <a:off x="4686441" y="3534877"/>
              <a:ext cx="366532" cy="73309"/>
              <a:chOff x="4784203" y="1732340"/>
              <a:chExt cx="559445" cy="111893"/>
            </a:xfrm>
          </p:grpSpPr>
          <p:sp>
            <p:nvSpPr>
              <p:cNvPr id="930" name="직사각형 929">
                <a:extLst>
                  <a:ext uri="{FF2B5EF4-FFF2-40B4-BE49-F238E27FC236}">
                    <a16:creationId xmlns:a16="http://schemas.microsoft.com/office/drawing/2014/main" id="{7DCCAE6A-D8C5-424B-AE75-80FD430C217E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31" name="직사각형 930">
                <a:extLst>
                  <a:ext uri="{FF2B5EF4-FFF2-40B4-BE49-F238E27FC236}">
                    <a16:creationId xmlns:a16="http://schemas.microsoft.com/office/drawing/2014/main" id="{266C9356-C481-45E4-8072-71BE42FF8BCB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32" name="직사각형 931">
                <a:extLst>
                  <a:ext uri="{FF2B5EF4-FFF2-40B4-BE49-F238E27FC236}">
                    <a16:creationId xmlns:a16="http://schemas.microsoft.com/office/drawing/2014/main" id="{DE510DBF-3CBE-4163-9975-9C34BE58713E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33" name="직사각형 932">
                <a:extLst>
                  <a:ext uri="{FF2B5EF4-FFF2-40B4-BE49-F238E27FC236}">
                    <a16:creationId xmlns:a16="http://schemas.microsoft.com/office/drawing/2014/main" id="{8740B649-8014-49C2-88C4-81F63F8FBD97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34" name="직사각형 933">
                <a:extLst>
                  <a:ext uri="{FF2B5EF4-FFF2-40B4-BE49-F238E27FC236}">
                    <a16:creationId xmlns:a16="http://schemas.microsoft.com/office/drawing/2014/main" id="{11180479-9020-47D3-9374-99D5E4F38BC7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cxnSp>
        <p:nvCxnSpPr>
          <p:cNvPr id="936" name="직선 화살표 연결선 935">
            <a:extLst>
              <a:ext uri="{FF2B5EF4-FFF2-40B4-BE49-F238E27FC236}">
                <a16:creationId xmlns:a16="http://schemas.microsoft.com/office/drawing/2014/main" id="{63F6A30E-5D6E-41D2-A000-992B04C17191}"/>
              </a:ext>
            </a:extLst>
          </p:cNvPr>
          <p:cNvCxnSpPr>
            <a:cxnSpLocks/>
            <a:stCxn id="33" idx="3"/>
            <a:endCxn id="804" idx="1"/>
          </p:cNvCxnSpPr>
          <p:nvPr/>
        </p:nvCxnSpPr>
        <p:spPr>
          <a:xfrm>
            <a:off x="2624745" y="2256065"/>
            <a:ext cx="602021" cy="5682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39" name="그룹 938">
            <a:extLst>
              <a:ext uri="{FF2B5EF4-FFF2-40B4-BE49-F238E27FC236}">
                <a16:creationId xmlns:a16="http://schemas.microsoft.com/office/drawing/2014/main" id="{58329386-DF73-429F-89A4-E48FE4D33171}"/>
              </a:ext>
            </a:extLst>
          </p:cNvPr>
          <p:cNvGrpSpPr/>
          <p:nvPr/>
        </p:nvGrpSpPr>
        <p:grpSpPr>
          <a:xfrm>
            <a:off x="3222905" y="3722393"/>
            <a:ext cx="366532" cy="73309"/>
            <a:chOff x="4784203" y="1732340"/>
            <a:chExt cx="559445" cy="111893"/>
          </a:xfrm>
        </p:grpSpPr>
        <p:sp>
          <p:nvSpPr>
            <p:cNvPr id="940" name="직사각형 939">
              <a:extLst>
                <a:ext uri="{FF2B5EF4-FFF2-40B4-BE49-F238E27FC236}">
                  <a16:creationId xmlns:a16="http://schemas.microsoft.com/office/drawing/2014/main" id="{4D698737-B03A-46E5-85EF-6A8DFDB90C06}"/>
                </a:ext>
              </a:extLst>
            </p:cNvPr>
            <p:cNvSpPr/>
            <p:nvPr/>
          </p:nvSpPr>
          <p:spPr>
            <a:xfrm>
              <a:off x="4784203" y="1732344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1" name="직사각형 940">
              <a:extLst>
                <a:ext uri="{FF2B5EF4-FFF2-40B4-BE49-F238E27FC236}">
                  <a16:creationId xmlns:a16="http://schemas.microsoft.com/office/drawing/2014/main" id="{498ADB8E-A148-4855-80C6-FF6A6976BB72}"/>
                </a:ext>
              </a:extLst>
            </p:cNvPr>
            <p:cNvSpPr/>
            <p:nvPr/>
          </p:nvSpPr>
          <p:spPr>
            <a:xfrm>
              <a:off x="4896092" y="1732343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2" name="직사각형 941">
              <a:extLst>
                <a:ext uri="{FF2B5EF4-FFF2-40B4-BE49-F238E27FC236}">
                  <a16:creationId xmlns:a16="http://schemas.microsoft.com/office/drawing/2014/main" id="{24030C53-53A3-4504-94A3-0BB5E1861669}"/>
                </a:ext>
              </a:extLst>
            </p:cNvPr>
            <p:cNvSpPr/>
            <p:nvPr/>
          </p:nvSpPr>
          <p:spPr>
            <a:xfrm>
              <a:off x="5007981" y="1732342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3" name="직사각형 942">
              <a:extLst>
                <a:ext uri="{FF2B5EF4-FFF2-40B4-BE49-F238E27FC236}">
                  <a16:creationId xmlns:a16="http://schemas.microsoft.com/office/drawing/2014/main" id="{2298DAE6-C0F2-446D-90FD-56A18A57F840}"/>
                </a:ext>
              </a:extLst>
            </p:cNvPr>
            <p:cNvSpPr/>
            <p:nvPr/>
          </p:nvSpPr>
          <p:spPr>
            <a:xfrm>
              <a:off x="5119870" y="1732341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4" name="직사각형 943">
              <a:extLst>
                <a:ext uri="{FF2B5EF4-FFF2-40B4-BE49-F238E27FC236}">
                  <a16:creationId xmlns:a16="http://schemas.microsoft.com/office/drawing/2014/main" id="{2B13B55D-A1E5-4F80-BBBB-E11562E1B04D}"/>
                </a:ext>
              </a:extLst>
            </p:cNvPr>
            <p:cNvSpPr/>
            <p:nvPr/>
          </p:nvSpPr>
          <p:spPr>
            <a:xfrm>
              <a:off x="5231759" y="1732340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945" name="그룹 944">
            <a:extLst>
              <a:ext uri="{FF2B5EF4-FFF2-40B4-BE49-F238E27FC236}">
                <a16:creationId xmlns:a16="http://schemas.microsoft.com/office/drawing/2014/main" id="{E936B93E-2AC1-4FE3-BDA0-B1EC15EB73B7}"/>
              </a:ext>
            </a:extLst>
          </p:cNvPr>
          <p:cNvGrpSpPr/>
          <p:nvPr/>
        </p:nvGrpSpPr>
        <p:grpSpPr>
          <a:xfrm>
            <a:off x="3586856" y="3722390"/>
            <a:ext cx="366532" cy="73309"/>
            <a:chOff x="4784203" y="1732340"/>
            <a:chExt cx="559445" cy="111893"/>
          </a:xfrm>
        </p:grpSpPr>
        <p:sp>
          <p:nvSpPr>
            <p:cNvPr id="946" name="직사각형 945">
              <a:extLst>
                <a:ext uri="{FF2B5EF4-FFF2-40B4-BE49-F238E27FC236}">
                  <a16:creationId xmlns:a16="http://schemas.microsoft.com/office/drawing/2014/main" id="{EC39C25A-0A41-4103-A74A-9A57593059AB}"/>
                </a:ext>
              </a:extLst>
            </p:cNvPr>
            <p:cNvSpPr/>
            <p:nvPr/>
          </p:nvSpPr>
          <p:spPr>
            <a:xfrm>
              <a:off x="4784203" y="1732344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7" name="직사각형 946">
              <a:extLst>
                <a:ext uri="{FF2B5EF4-FFF2-40B4-BE49-F238E27FC236}">
                  <a16:creationId xmlns:a16="http://schemas.microsoft.com/office/drawing/2014/main" id="{FE86AB92-630A-4DAE-9A61-4BEC9483448D}"/>
                </a:ext>
              </a:extLst>
            </p:cNvPr>
            <p:cNvSpPr/>
            <p:nvPr/>
          </p:nvSpPr>
          <p:spPr>
            <a:xfrm>
              <a:off x="4896092" y="1732343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8" name="직사각형 947">
              <a:extLst>
                <a:ext uri="{FF2B5EF4-FFF2-40B4-BE49-F238E27FC236}">
                  <a16:creationId xmlns:a16="http://schemas.microsoft.com/office/drawing/2014/main" id="{BD6BE49F-A624-40D7-9118-3664903F1DB7}"/>
                </a:ext>
              </a:extLst>
            </p:cNvPr>
            <p:cNvSpPr/>
            <p:nvPr/>
          </p:nvSpPr>
          <p:spPr>
            <a:xfrm>
              <a:off x="5007981" y="1732342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9" name="직사각형 948">
              <a:extLst>
                <a:ext uri="{FF2B5EF4-FFF2-40B4-BE49-F238E27FC236}">
                  <a16:creationId xmlns:a16="http://schemas.microsoft.com/office/drawing/2014/main" id="{57A9182E-D790-422D-9B9C-419E2EBE7FE8}"/>
                </a:ext>
              </a:extLst>
            </p:cNvPr>
            <p:cNvSpPr/>
            <p:nvPr/>
          </p:nvSpPr>
          <p:spPr>
            <a:xfrm>
              <a:off x="5119870" y="1732341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50" name="직사각형 949">
              <a:extLst>
                <a:ext uri="{FF2B5EF4-FFF2-40B4-BE49-F238E27FC236}">
                  <a16:creationId xmlns:a16="http://schemas.microsoft.com/office/drawing/2014/main" id="{BBAD6E39-F66A-4773-B9C8-5C859F4F05B3}"/>
                </a:ext>
              </a:extLst>
            </p:cNvPr>
            <p:cNvSpPr/>
            <p:nvPr/>
          </p:nvSpPr>
          <p:spPr>
            <a:xfrm>
              <a:off x="5231759" y="1732340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951" name="직선 화살표 연결선 950">
            <a:extLst>
              <a:ext uri="{FF2B5EF4-FFF2-40B4-BE49-F238E27FC236}">
                <a16:creationId xmlns:a16="http://schemas.microsoft.com/office/drawing/2014/main" id="{A68B50FE-D096-4E9C-9A4C-2C030B024A7C}"/>
              </a:ext>
            </a:extLst>
          </p:cNvPr>
          <p:cNvCxnSpPr>
            <a:cxnSpLocks/>
            <a:stCxn id="34" idx="3"/>
            <a:endCxn id="940" idx="1"/>
          </p:cNvCxnSpPr>
          <p:nvPr/>
        </p:nvCxnSpPr>
        <p:spPr>
          <a:xfrm>
            <a:off x="2624744" y="2478380"/>
            <a:ext cx="598161" cy="12806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4" name="TextBox 953">
            <a:extLst>
              <a:ext uri="{FF2B5EF4-FFF2-40B4-BE49-F238E27FC236}">
                <a16:creationId xmlns:a16="http://schemas.microsoft.com/office/drawing/2014/main" id="{078DF205-C478-400F-A200-62BB77DF1E52}"/>
              </a:ext>
            </a:extLst>
          </p:cNvPr>
          <p:cNvSpPr txBox="1"/>
          <p:nvPr/>
        </p:nvSpPr>
        <p:spPr>
          <a:xfrm>
            <a:off x="3856308" y="723952"/>
            <a:ext cx="95410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(30,1,5,5)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5" name="TextBox 954">
            <a:extLst>
              <a:ext uri="{FF2B5EF4-FFF2-40B4-BE49-F238E27FC236}">
                <a16:creationId xmlns:a16="http://schemas.microsoft.com/office/drawing/2014/main" id="{D6425B57-5166-4401-A671-DE4FB3B2A5D8}"/>
              </a:ext>
            </a:extLst>
          </p:cNvPr>
          <p:cNvSpPr txBox="1"/>
          <p:nvPr/>
        </p:nvSpPr>
        <p:spPr>
          <a:xfrm>
            <a:off x="3924921" y="1305421"/>
            <a:ext cx="5533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(30,)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6" name="TextBox 955">
            <a:extLst>
              <a:ext uri="{FF2B5EF4-FFF2-40B4-BE49-F238E27FC236}">
                <a16:creationId xmlns:a16="http://schemas.microsoft.com/office/drawing/2014/main" id="{006F6E74-FF57-4DE6-848F-A37589A3A670}"/>
              </a:ext>
            </a:extLst>
          </p:cNvPr>
          <p:cNvSpPr txBox="1"/>
          <p:nvPr/>
        </p:nvSpPr>
        <p:spPr>
          <a:xfrm>
            <a:off x="6140962" y="1652667"/>
            <a:ext cx="121700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(30*12*12,100)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7" name="TextBox 956">
            <a:extLst>
              <a:ext uri="{FF2B5EF4-FFF2-40B4-BE49-F238E27FC236}">
                <a16:creationId xmlns:a16="http://schemas.microsoft.com/office/drawing/2014/main" id="{ECFF32E6-3A5D-45B9-ACE2-001C9114948B}"/>
              </a:ext>
            </a:extLst>
          </p:cNvPr>
          <p:cNvSpPr txBox="1"/>
          <p:nvPr/>
        </p:nvSpPr>
        <p:spPr>
          <a:xfrm>
            <a:off x="6142622" y="2483133"/>
            <a:ext cx="62709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8" name="TextBox 957">
            <a:extLst>
              <a:ext uri="{FF2B5EF4-FFF2-40B4-BE49-F238E27FC236}">
                <a16:creationId xmlns:a16="http://schemas.microsoft.com/office/drawing/2014/main" id="{A9A6931B-4096-4101-8B06-C09839F99AF8}"/>
              </a:ext>
            </a:extLst>
          </p:cNvPr>
          <p:cNvSpPr txBox="1"/>
          <p:nvPr/>
        </p:nvSpPr>
        <p:spPr>
          <a:xfrm>
            <a:off x="3897694" y="2929022"/>
            <a:ext cx="7745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9" name="TextBox 958">
            <a:extLst>
              <a:ext uri="{FF2B5EF4-FFF2-40B4-BE49-F238E27FC236}">
                <a16:creationId xmlns:a16="http://schemas.microsoft.com/office/drawing/2014/main" id="{486191AC-957F-4162-AF9F-4D9383382C82}"/>
              </a:ext>
            </a:extLst>
          </p:cNvPr>
          <p:cNvSpPr txBox="1"/>
          <p:nvPr/>
        </p:nvSpPr>
        <p:spPr>
          <a:xfrm>
            <a:off x="3897694" y="3587719"/>
            <a:ext cx="5533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960" name="그룹 959">
            <a:extLst>
              <a:ext uri="{FF2B5EF4-FFF2-40B4-BE49-F238E27FC236}">
                <a16:creationId xmlns:a16="http://schemas.microsoft.com/office/drawing/2014/main" id="{AB9D807D-F2F0-4FEA-AFE1-FF70DC60CE08}"/>
              </a:ext>
            </a:extLst>
          </p:cNvPr>
          <p:cNvGrpSpPr/>
          <p:nvPr/>
        </p:nvGrpSpPr>
        <p:grpSpPr>
          <a:xfrm>
            <a:off x="3222905" y="3938240"/>
            <a:ext cx="979991" cy="1327229"/>
            <a:chOff x="3318073" y="2044862"/>
            <a:chExt cx="817947" cy="1923328"/>
          </a:xfrm>
        </p:grpSpPr>
        <p:sp>
          <p:nvSpPr>
            <p:cNvPr id="961" name="직사각형 960">
              <a:extLst>
                <a:ext uri="{FF2B5EF4-FFF2-40B4-BE49-F238E27FC236}">
                  <a16:creationId xmlns:a16="http://schemas.microsoft.com/office/drawing/2014/main" id="{C0234143-0CCB-4213-A53D-B4ECC00F82C4}"/>
                </a:ext>
              </a:extLst>
            </p:cNvPr>
            <p:cNvSpPr/>
            <p:nvPr/>
          </p:nvSpPr>
          <p:spPr>
            <a:xfrm>
              <a:off x="3318075" y="2044862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'Conv1'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2" name="직사각형 961">
              <a:extLst>
                <a:ext uri="{FF2B5EF4-FFF2-40B4-BE49-F238E27FC236}">
                  <a16:creationId xmlns:a16="http://schemas.microsoft.com/office/drawing/2014/main" id="{8F42B0A0-874B-46E0-A3EF-E01ED7FF788C}"/>
                </a:ext>
              </a:extLst>
            </p:cNvPr>
            <p:cNvSpPr/>
            <p:nvPr/>
          </p:nvSpPr>
          <p:spPr>
            <a:xfrm>
              <a:off x="3318075" y="2365095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'Relu1'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3" name="직사각형 962">
              <a:extLst>
                <a:ext uri="{FF2B5EF4-FFF2-40B4-BE49-F238E27FC236}">
                  <a16:creationId xmlns:a16="http://schemas.microsoft.com/office/drawing/2014/main" id="{79830099-3214-4E11-A69A-05F729A96D7B}"/>
                </a:ext>
              </a:extLst>
            </p:cNvPr>
            <p:cNvSpPr/>
            <p:nvPr/>
          </p:nvSpPr>
          <p:spPr>
            <a:xfrm>
              <a:off x="3318075" y="2685328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'Pool1'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4" name="직사각형 963">
              <a:extLst>
                <a:ext uri="{FF2B5EF4-FFF2-40B4-BE49-F238E27FC236}">
                  <a16:creationId xmlns:a16="http://schemas.microsoft.com/office/drawing/2014/main" id="{1B2D7371-F11C-425A-8E81-D84B923571AE}"/>
                </a:ext>
              </a:extLst>
            </p:cNvPr>
            <p:cNvSpPr/>
            <p:nvPr/>
          </p:nvSpPr>
          <p:spPr>
            <a:xfrm>
              <a:off x="3318075" y="3005561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'Affine1'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5" name="직사각형 964">
              <a:extLst>
                <a:ext uri="{FF2B5EF4-FFF2-40B4-BE49-F238E27FC236}">
                  <a16:creationId xmlns:a16="http://schemas.microsoft.com/office/drawing/2014/main" id="{C5521A4F-7E45-4272-80B6-47DA69A787DC}"/>
                </a:ext>
              </a:extLst>
            </p:cNvPr>
            <p:cNvSpPr/>
            <p:nvPr/>
          </p:nvSpPr>
          <p:spPr>
            <a:xfrm>
              <a:off x="3318074" y="3325794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'Relu2'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6" name="직사각형 965">
              <a:extLst>
                <a:ext uri="{FF2B5EF4-FFF2-40B4-BE49-F238E27FC236}">
                  <a16:creationId xmlns:a16="http://schemas.microsoft.com/office/drawing/2014/main" id="{E546D513-D835-457B-BCA0-281C0BB06EB0}"/>
                </a:ext>
              </a:extLst>
            </p:cNvPr>
            <p:cNvSpPr/>
            <p:nvPr/>
          </p:nvSpPr>
          <p:spPr>
            <a:xfrm>
              <a:off x="3318073" y="3647957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'Affine2'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967" name="직선 화살표 연결선 966">
            <a:extLst>
              <a:ext uri="{FF2B5EF4-FFF2-40B4-BE49-F238E27FC236}">
                <a16:creationId xmlns:a16="http://schemas.microsoft.com/office/drawing/2014/main" id="{B1CEB93D-E8E6-40D9-9E45-F84CF23DBB34}"/>
              </a:ext>
            </a:extLst>
          </p:cNvPr>
          <p:cNvCxnSpPr>
            <a:cxnSpLocks/>
            <a:stCxn id="26" idx="3"/>
            <a:endCxn id="961" idx="1"/>
          </p:cNvCxnSpPr>
          <p:nvPr/>
        </p:nvCxnSpPr>
        <p:spPr>
          <a:xfrm>
            <a:off x="1578025" y="2289859"/>
            <a:ext cx="1644882" cy="17588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2" name="직사각형 971">
            <a:extLst>
              <a:ext uri="{FF2B5EF4-FFF2-40B4-BE49-F238E27FC236}">
                <a16:creationId xmlns:a16="http://schemas.microsoft.com/office/drawing/2014/main" id="{E2203FE1-8817-4A98-BCB8-62E695E48A9B}"/>
              </a:ext>
            </a:extLst>
          </p:cNvPr>
          <p:cNvSpPr/>
          <p:nvPr/>
        </p:nvSpPr>
        <p:spPr>
          <a:xfrm>
            <a:off x="7521388" y="879044"/>
            <a:ext cx="990425" cy="160851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Convolution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3" name="직사각형 972">
            <a:extLst>
              <a:ext uri="{FF2B5EF4-FFF2-40B4-BE49-F238E27FC236}">
                <a16:creationId xmlns:a16="http://schemas.microsoft.com/office/drawing/2014/main" id="{89E65B83-7FDC-4316-8C07-586178F1211D}"/>
              </a:ext>
            </a:extLst>
          </p:cNvPr>
          <p:cNvSpPr/>
          <p:nvPr/>
        </p:nvSpPr>
        <p:spPr>
          <a:xfrm>
            <a:off x="7521388" y="1039895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4" name="직사각형 973">
            <a:extLst>
              <a:ext uri="{FF2B5EF4-FFF2-40B4-BE49-F238E27FC236}">
                <a16:creationId xmlns:a16="http://schemas.microsoft.com/office/drawing/2014/main" id="{8E2C8D02-00AE-49F7-BFB1-C98D75B1B834}"/>
              </a:ext>
            </a:extLst>
          </p:cNvPr>
          <p:cNvSpPr/>
          <p:nvPr/>
        </p:nvSpPr>
        <p:spPr>
          <a:xfrm>
            <a:off x="7521388" y="1200746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5" name="직사각형 974">
            <a:extLst>
              <a:ext uri="{FF2B5EF4-FFF2-40B4-BE49-F238E27FC236}">
                <a16:creationId xmlns:a16="http://schemas.microsoft.com/office/drawing/2014/main" id="{612D4973-F289-44DE-9D48-6099FC4462C2}"/>
              </a:ext>
            </a:extLst>
          </p:cNvPr>
          <p:cNvSpPr/>
          <p:nvPr/>
        </p:nvSpPr>
        <p:spPr>
          <a:xfrm>
            <a:off x="7521388" y="1361596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self.stride=1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6" name="직사각형 975">
            <a:extLst>
              <a:ext uri="{FF2B5EF4-FFF2-40B4-BE49-F238E27FC236}">
                <a16:creationId xmlns:a16="http://schemas.microsoft.com/office/drawing/2014/main" id="{966A06D5-B9D2-41AE-98CF-3864228989E2}"/>
              </a:ext>
            </a:extLst>
          </p:cNvPr>
          <p:cNvSpPr/>
          <p:nvPr/>
        </p:nvSpPr>
        <p:spPr>
          <a:xfrm>
            <a:off x="7521388" y="1522447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self.pad=0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8" name="직사각형 977">
            <a:extLst>
              <a:ext uri="{FF2B5EF4-FFF2-40B4-BE49-F238E27FC236}">
                <a16:creationId xmlns:a16="http://schemas.microsoft.com/office/drawing/2014/main" id="{6C544253-B660-4534-8866-A537D13F9587}"/>
              </a:ext>
            </a:extLst>
          </p:cNvPr>
          <p:cNvSpPr/>
          <p:nvPr/>
        </p:nvSpPr>
        <p:spPr>
          <a:xfrm>
            <a:off x="7521388" y="1683297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self.x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9" name="직사각형 978">
            <a:extLst>
              <a:ext uri="{FF2B5EF4-FFF2-40B4-BE49-F238E27FC236}">
                <a16:creationId xmlns:a16="http://schemas.microsoft.com/office/drawing/2014/main" id="{5BD13636-561B-4FD5-AA6D-AAED2AF6C050}"/>
              </a:ext>
            </a:extLst>
          </p:cNvPr>
          <p:cNvSpPr/>
          <p:nvPr/>
        </p:nvSpPr>
        <p:spPr>
          <a:xfrm>
            <a:off x="7521388" y="1844148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self.col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0" name="직사각형 979">
            <a:extLst>
              <a:ext uri="{FF2B5EF4-FFF2-40B4-BE49-F238E27FC236}">
                <a16:creationId xmlns:a16="http://schemas.microsoft.com/office/drawing/2014/main" id="{72F76240-95C0-4D6D-8A3F-9C02F95E004E}"/>
              </a:ext>
            </a:extLst>
          </p:cNvPr>
          <p:cNvSpPr/>
          <p:nvPr/>
        </p:nvSpPr>
        <p:spPr>
          <a:xfrm>
            <a:off x="7521388" y="2004998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self.col_W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1" name="직사각형 980">
            <a:extLst>
              <a:ext uri="{FF2B5EF4-FFF2-40B4-BE49-F238E27FC236}">
                <a16:creationId xmlns:a16="http://schemas.microsoft.com/office/drawing/2014/main" id="{DADD7CCC-E748-477A-925D-0840B70D0856}"/>
              </a:ext>
            </a:extLst>
          </p:cNvPr>
          <p:cNvSpPr/>
          <p:nvPr/>
        </p:nvSpPr>
        <p:spPr>
          <a:xfrm>
            <a:off x="7521388" y="2165849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self.dW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983" name="직선 화살표 연결선 982">
            <a:extLst>
              <a:ext uri="{FF2B5EF4-FFF2-40B4-BE49-F238E27FC236}">
                <a16:creationId xmlns:a16="http://schemas.microsoft.com/office/drawing/2014/main" id="{7C7E4F60-8657-4DF9-829A-F2AF48D5E2A5}"/>
              </a:ext>
            </a:extLst>
          </p:cNvPr>
          <p:cNvCxnSpPr>
            <a:cxnSpLocks/>
            <a:stCxn id="973" idx="1"/>
            <a:endCxn id="164" idx="3"/>
          </p:cNvCxnSpPr>
          <p:nvPr/>
        </p:nvCxnSpPr>
        <p:spPr>
          <a:xfrm flipH="1" flipV="1">
            <a:off x="5301180" y="985776"/>
            <a:ext cx="2220208" cy="1345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6" name="직선 화살표 연결선 985">
            <a:extLst>
              <a:ext uri="{FF2B5EF4-FFF2-40B4-BE49-F238E27FC236}">
                <a16:creationId xmlns:a16="http://schemas.microsoft.com/office/drawing/2014/main" id="{A3C5E71C-9B61-4FE8-A4C1-D3F30D293CCB}"/>
              </a:ext>
            </a:extLst>
          </p:cNvPr>
          <p:cNvCxnSpPr>
            <a:cxnSpLocks/>
            <a:stCxn id="974" idx="1"/>
            <a:endCxn id="204" idx="3"/>
          </p:cNvCxnSpPr>
          <p:nvPr/>
        </p:nvCxnSpPr>
        <p:spPr>
          <a:xfrm flipH="1">
            <a:off x="5458725" y="1281172"/>
            <a:ext cx="2062663" cy="2724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3" name="직사각형 992">
            <a:extLst>
              <a:ext uri="{FF2B5EF4-FFF2-40B4-BE49-F238E27FC236}">
                <a16:creationId xmlns:a16="http://schemas.microsoft.com/office/drawing/2014/main" id="{038BEB8C-1444-481F-BAED-E1A789182E59}"/>
              </a:ext>
            </a:extLst>
          </p:cNvPr>
          <p:cNvSpPr/>
          <p:nvPr/>
        </p:nvSpPr>
        <p:spPr>
          <a:xfrm>
            <a:off x="7521388" y="2322282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self.db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6" name="직사각형 995">
            <a:extLst>
              <a:ext uri="{FF2B5EF4-FFF2-40B4-BE49-F238E27FC236}">
                <a16:creationId xmlns:a16="http://schemas.microsoft.com/office/drawing/2014/main" id="{2C49BA27-6A46-4BC7-B2FD-B408A52BBAF6}"/>
              </a:ext>
            </a:extLst>
          </p:cNvPr>
          <p:cNvSpPr/>
          <p:nvPr/>
        </p:nvSpPr>
        <p:spPr>
          <a:xfrm>
            <a:off x="7517308" y="2639551"/>
            <a:ext cx="990425" cy="160851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7" name="직사각형 996">
            <a:extLst>
              <a:ext uri="{FF2B5EF4-FFF2-40B4-BE49-F238E27FC236}">
                <a16:creationId xmlns:a16="http://schemas.microsoft.com/office/drawing/2014/main" id="{DAB39788-F7BB-4DB3-891F-0E7A9268E1D6}"/>
              </a:ext>
            </a:extLst>
          </p:cNvPr>
          <p:cNvSpPr/>
          <p:nvPr/>
        </p:nvSpPr>
        <p:spPr>
          <a:xfrm>
            <a:off x="7517308" y="2800402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self.mask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1" name="직사각형 1000">
            <a:extLst>
              <a:ext uri="{FF2B5EF4-FFF2-40B4-BE49-F238E27FC236}">
                <a16:creationId xmlns:a16="http://schemas.microsoft.com/office/drawing/2014/main" id="{0ED5E467-19C7-43DE-B5DC-81FEADF61A44}"/>
              </a:ext>
            </a:extLst>
          </p:cNvPr>
          <p:cNvSpPr/>
          <p:nvPr/>
        </p:nvSpPr>
        <p:spPr>
          <a:xfrm>
            <a:off x="3272438" y="1710188"/>
            <a:ext cx="2921314" cy="692963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2" name="직사각형 1001">
            <a:extLst>
              <a:ext uri="{FF2B5EF4-FFF2-40B4-BE49-F238E27FC236}">
                <a16:creationId xmlns:a16="http://schemas.microsoft.com/office/drawing/2014/main" id="{EBD55F07-22EE-443B-88FB-2A1776C20D72}"/>
              </a:ext>
            </a:extLst>
          </p:cNvPr>
          <p:cNvSpPr/>
          <p:nvPr/>
        </p:nvSpPr>
        <p:spPr>
          <a:xfrm>
            <a:off x="3272438" y="2563842"/>
            <a:ext cx="2921314" cy="75709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05" name="직선 화살표 연결선 1004">
            <a:extLst>
              <a:ext uri="{FF2B5EF4-FFF2-40B4-BE49-F238E27FC236}">
                <a16:creationId xmlns:a16="http://schemas.microsoft.com/office/drawing/2014/main" id="{F8825BC3-DE22-4D91-BDBC-E076DAADC58D}"/>
              </a:ext>
            </a:extLst>
          </p:cNvPr>
          <p:cNvCxnSpPr>
            <a:cxnSpLocks/>
            <a:stCxn id="961" idx="3"/>
            <a:endCxn id="972" idx="1"/>
          </p:cNvCxnSpPr>
          <p:nvPr/>
        </p:nvCxnSpPr>
        <p:spPr>
          <a:xfrm flipV="1">
            <a:off x="4202896" y="959470"/>
            <a:ext cx="3318492" cy="30892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8" name="직선 화살표 연결선 1007">
            <a:extLst>
              <a:ext uri="{FF2B5EF4-FFF2-40B4-BE49-F238E27FC236}">
                <a16:creationId xmlns:a16="http://schemas.microsoft.com/office/drawing/2014/main" id="{5B504587-BDBD-4C16-811B-0320569FD231}"/>
              </a:ext>
            </a:extLst>
          </p:cNvPr>
          <p:cNvCxnSpPr>
            <a:cxnSpLocks/>
            <a:stCxn id="962" idx="3"/>
            <a:endCxn id="996" idx="1"/>
          </p:cNvCxnSpPr>
          <p:nvPr/>
        </p:nvCxnSpPr>
        <p:spPr>
          <a:xfrm flipV="1">
            <a:off x="4202896" y="2719977"/>
            <a:ext cx="3314412" cy="15497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0" name="그룹 1029">
            <a:extLst>
              <a:ext uri="{FF2B5EF4-FFF2-40B4-BE49-F238E27FC236}">
                <a16:creationId xmlns:a16="http://schemas.microsoft.com/office/drawing/2014/main" id="{8F29B471-6227-4F4F-BF19-2EE4374A5381}"/>
              </a:ext>
            </a:extLst>
          </p:cNvPr>
          <p:cNvGrpSpPr/>
          <p:nvPr/>
        </p:nvGrpSpPr>
        <p:grpSpPr>
          <a:xfrm>
            <a:off x="7506872" y="3099137"/>
            <a:ext cx="992750" cy="1125854"/>
            <a:chOff x="7506872" y="3099137"/>
            <a:chExt cx="992750" cy="1125854"/>
          </a:xfrm>
        </p:grpSpPr>
        <p:sp>
          <p:nvSpPr>
            <p:cNvPr id="1012" name="직사각형 1011">
              <a:extLst>
                <a:ext uri="{FF2B5EF4-FFF2-40B4-BE49-F238E27FC236}">
                  <a16:creationId xmlns:a16="http://schemas.microsoft.com/office/drawing/2014/main" id="{362F00AA-A0A0-4172-8D7C-8C9B5DF7E274}"/>
                </a:ext>
              </a:extLst>
            </p:cNvPr>
            <p:cNvSpPr/>
            <p:nvPr/>
          </p:nvSpPr>
          <p:spPr>
            <a:xfrm>
              <a:off x="7509197" y="3099137"/>
              <a:ext cx="990425" cy="160851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Pooling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4" name="직사각형 1013">
              <a:extLst>
                <a:ext uri="{FF2B5EF4-FFF2-40B4-BE49-F238E27FC236}">
                  <a16:creationId xmlns:a16="http://schemas.microsoft.com/office/drawing/2014/main" id="{A9FEF36E-3BA4-4AE0-A5F0-72AB1EDFB6B6}"/>
                </a:ext>
              </a:extLst>
            </p:cNvPr>
            <p:cNvSpPr/>
            <p:nvPr/>
          </p:nvSpPr>
          <p:spPr>
            <a:xfrm>
              <a:off x="7506872" y="3259887"/>
              <a:ext cx="990425" cy="16085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self.pool_h=2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5" name="직사각형 1014">
              <a:extLst>
                <a:ext uri="{FF2B5EF4-FFF2-40B4-BE49-F238E27FC236}">
                  <a16:creationId xmlns:a16="http://schemas.microsoft.com/office/drawing/2014/main" id="{80F8FF19-C7ED-454B-948D-89E46F3C4670}"/>
                </a:ext>
              </a:extLst>
            </p:cNvPr>
            <p:cNvSpPr/>
            <p:nvPr/>
          </p:nvSpPr>
          <p:spPr>
            <a:xfrm>
              <a:off x="7506872" y="3420738"/>
              <a:ext cx="990425" cy="16085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self.pool_w=2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6" name="직사각형 1015">
              <a:extLst>
                <a:ext uri="{FF2B5EF4-FFF2-40B4-BE49-F238E27FC236}">
                  <a16:creationId xmlns:a16="http://schemas.microsoft.com/office/drawing/2014/main" id="{42973688-EB7C-4DDB-8E49-FF72C45C56CC}"/>
                </a:ext>
              </a:extLst>
            </p:cNvPr>
            <p:cNvSpPr/>
            <p:nvPr/>
          </p:nvSpPr>
          <p:spPr>
            <a:xfrm>
              <a:off x="7506872" y="3581588"/>
              <a:ext cx="990425" cy="16085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self.stride=2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7" name="직사각형 1016">
              <a:extLst>
                <a:ext uri="{FF2B5EF4-FFF2-40B4-BE49-F238E27FC236}">
                  <a16:creationId xmlns:a16="http://schemas.microsoft.com/office/drawing/2014/main" id="{0E651F34-F39B-4172-9CCD-04D30E09953D}"/>
                </a:ext>
              </a:extLst>
            </p:cNvPr>
            <p:cNvSpPr/>
            <p:nvPr/>
          </p:nvSpPr>
          <p:spPr>
            <a:xfrm>
              <a:off x="7506872" y="3742439"/>
              <a:ext cx="990425" cy="16085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self.pad=0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8" name="직사각형 1017">
              <a:extLst>
                <a:ext uri="{FF2B5EF4-FFF2-40B4-BE49-F238E27FC236}">
                  <a16:creationId xmlns:a16="http://schemas.microsoft.com/office/drawing/2014/main" id="{78FC9E42-5F4B-4B73-A435-4275A023CF0E}"/>
                </a:ext>
              </a:extLst>
            </p:cNvPr>
            <p:cNvSpPr/>
            <p:nvPr/>
          </p:nvSpPr>
          <p:spPr>
            <a:xfrm>
              <a:off x="7506872" y="3903289"/>
              <a:ext cx="990425" cy="16085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self.x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9" name="직사각형 1018">
              <a:extLst>
                <a:ext uri="{FF2B5EF4-FFF2-40B4-BE49-F238E27FC236}">
                  <a16:creationId xmlns:a16="http://schemas.microsoft.com/office/drawing/2014/main" id="{7341593A-9A32-441E-A707-4FE51F6897C6}"/>
                </a:ext>
              </a:extLst>
            </p:cNvPr>
            <p:cNvSpPr/>
            <p:nvPr/>
          </p:nvSpPr>
          <p:spPr>
            <a:xfrm>
              <a:off x="7506872" y="4064140"/>
              <a:ext cx="990425" cy="16085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self.arg_max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020" name="직선 화살표 연결선 1019">
            <a:extLst>
              <a:ext uri="{FF2B5EF4-FFF2-40B4-BE49-F238E27FC236}">
                <a16:creationId xmlns:a16="http://schemas.microsoft.com/office/drawing/2014/main" id="{A97D53A6-88C7-4656-AE6C-83441BDFBFEC}"/>
              </a:ext>
            </a:extLst>
          </p:cNvPr>
          <p:cNvCxnSpPr>
            <a:cxnSpLocks/>
            <a:stCxn id="963" idx="3"/>
            <a:endCxn id="1012" idx="1"/>
          </p:cNvCxnSpPr>
          <p:nvPr/>
        </p:nvCxnSpPr>
        <p:spPr>
          <a:xfrm flipV="1">
            <a:off x="4202896" y="3179563"/>
            <a:ext cx="3306301" cy="13111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2" name="직사각형 1031">
            <a:extLst>
              <a:ext uri="{FF2B5EF4-FFF2-40B4-BE49-F238E27FC236}">
                <a16:creationId xmlns:a16="http://schemas.microsoft.com/office/drawing/2014/main" id="{91A45B25-D6C2-426D-9FCA-D1DA28D0129C}"/>
              </a:ext>
            </a:extLst>
          </p:cNvPr>
          <p:cNvSpPr/>
          <p:nvPr/>
        </p:nvSpPr>
        <p:spPr>
          <a:xfrm>
            <a:off x="7502371" y="4322894"/>
            <a:ext cx="990425" cy="160851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3" name="직사각형 1032">
            <a:extLst>
              <a:ext uri="{FF2B5EF4-FFF2-40B4-BE49-F238E27FC236}">
                <a16:creationId xmlns:a16="http://schemas.microsoft.com/office/drawing/2014/main" id="{5C7F7106-1750-43E5-B416-740E897AA930}"/>
              </a:ext>
            </a:extLst>
          </p:cNvPr>
          <p:cNvSpPr/>
          <p:nvPr/>
        </p:nvSpPr>
        <p:spPr>
          <a:xfrm>
            <a:off x="7502371" y="4483644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4" name="직사각형 1033">
            <a:extLst>
              <a:ext uri="{FF2B5EF4-FFF2-40B4-BE49-F238E27FC236}">
                <a16:creationId xmlns:a16="http://schemas.microsoft.com/office/drawing/2014/main" id="{34D55E0D-0210-401A-88A0-9C3C99832233}"/>
              </a:ext>
            </a:extLst>
          </p:cNvPr>
          <p:cNvSpPr/>
          <p:nvPr/>
        </p:nvSpPr>
        <p:spPr>
          <a:xfrm>
            <a:off x="7502371" y="4644495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5" name="직사각형 1034">
            <a:extLst>
              <a:ext uri="{FF2B5EF4-FFF2-40B4-BE49-F238E27FC236}">
                <a16:creationId xmlns:a16="http://schemas.microsoft.com/office/drawing/2014/main" id="{6E4B867C-06AC-41BE-858E-A11B747326BE}"/>
              </a:ext>
            </a:extLst>
          </p:cNvPr>
          <p:cNvSpPr/>
          <p:nvPr/>
        </p:nvSpPr>
        <p:spPr>
          <a:xfrm>
            <a:off x="7502371" y="4805345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self.x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6" name="직사각형 1035">
            <a:extLst>
              <a:ext uri="{FF2B5EF4-FFF2-40B4-BE49-F238E27FC236}">
                <a16:creationId xmlns:a16="http://schemas.microsoft.com/office/drawing/2014/main" id="{EDA11C0E-F00A-4003-A775-81ED0C9B249F}"/>
              </a:ext>
            </a:extLst>
          </p:cNvPr>
          <p:cNvSpPr/>
          <p:nvPr/>
        </p:nvSpPr>
        <p:spPr>
          <a:xfrm>
            <a:off x="7502371" y="4966196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self.dW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7" name="직사각형 1036">
            <a:extLst>
              <a:ext uri="{FF2B5EF4-FFF2-40B4-BE49-F238E27FC236}">
                <a16:creationId xmlns:a16="http://schemas.microsoft.com/office/drawing/2014/main" id="{31360B8C-CA76-4B79-8851-3934F878F1CC}"/>
              </a:ext>
            </a:extLst>
          </p:cNvPr>
          <p:cNvSpPr/>
          <p:nvPr/>
        </p:nvSpPr>
        <p:spPr>
          <a:xfrm>
            <a:off x="7502371" y="5127046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self.db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0" name="직사각형 1039">
            <a:extLst>
              <a:ext uri="{FF2B5EF4-FFF2-40B4-BE49-F238E27FC236}">
                <a16:creationId xmlns:a16="http://schemas.microsoft.com/office/drawing/2014/main" id="{5D48A088-29C3-4275-8D66-ECF1AABDC0FC}"/>
              </a:ext>
            </a:extLst>
          </p:cNvPr>
          <p:cNvSpPr/>
          <p:nvPr/>
        </p:nvSpPr>
        <p:spPr>
          <a:xfrm>
            <a:off x="7502371" y="5382351"/>
            <a:ext cx="990425" cy="160851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1" name="직사각형 1040">
            <a:extLst>
              <a:ext uri="{FF2B5EF4-FFF2-40B4-BE49-F238E27FC236}">
                <a16:creationId xmlns:a16="http://schemas.microsoft.com/office/drawing/2014/main" id="{C2627EC5-5931-4DFC-8ACB-A380AEB003E8}"/>
              </a:ext>
            </a:extLst>
          </p:cNvPr>
          <p:cNvSpPr/>
          <p:nvPr/>
        </p:nvSpPr>
        <p:spPr>
          <a:xfrm>
            <a:off x="7502371" y="5543202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self.mask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42" name="직선 화살표 연결선 1041">
            <a:extLst>
              <a:ext uri="{FF2B5EF4-FFF2-40B4-BE49-F238E27FC236}">
                <a16:creationId xmlns:a16="http://schemas.microsoft.com/office/drawing/2014/main" id="{D2832D2E-C42F-4E90-8B95-3A588EB9172B}"/>
              </a:ext>
            </a:extLst>
          </p:cNvPr>
          <p:cNvCxnSpPr>
            <a:cxnSpLocks/>
            <a:stCxn id="964" idx="3"/>
            <a:endCxn id="1032" idx="1"/>
          </p:cNvCxnSpPr>
          <p:nvPr/>
        </p:nvCxnSpPr>
        <p:spPr>
          <a:xfrm flipV="1">
            <a:off x="4202896" y="4403320"/>
            <a:ext cx="3299475" cy="30836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5" name="직선 화살표 연결선 1044">
            <a:extLst>
              <a:ext uri="{FF2B5EF4-FFF2-40B4-BE49-F238E27FC236}">
                <a16:creationId xmlns:a16="http://schemas.microsoft.com/office/drawing/2014/main" id="{B467112D-70FF-4E57-A469-B79A720CE90C}"/>
              </a:ext>
            </a:extLst>
          </p:cNvPr>
          <p:cNvCxnSpPr>
            <a:cxnSpLocks/>
            <a:stCxn id="965" idx="3"/>
            <a:endCxn id="1040" idx="1"/>
          </p:cNvCxnSpPr>
          <p:nvPr/>
        </p:nvCxnSpPr>
        <p:spPr>
          <a:xfrm>
            <a:off x="4202895" y="4932663"/>
            <a:ext cx="3299476" cy="5301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" name="직사각형 1047">
            <a:extLst>
              <a:ext uri="{FF2B5EF4-FFF2-40B4-BE49-F238E27FC236}">
                <a16:creationId xmlns:a16="http://schemas.microsoft.com/office/drawing/2014/main" id="{FA60F265-B93A-4BBA-BEBC-71D09AB1762A}"/>
              </a:ext>
            </a:extLst>
          </p:cNvPr>
          <p:cNvSpPr/>
          <p:nvPr/>
        </p:nvSpPr>
        <p:spPr>
          <a:xfrm>
            <a:off x="7502371" y="5818105"/>
            <a:ext cx="990425" cy="160851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9" name="직사각형 1048">
            <a:extLst>
              <a:ext uri="{FF2B5EF4-FFF2-40B4-BE49-F238E27FC236}">
                <a16:creationId xmlns:a16="http://schemas.microsoft.com/office/drawing/2014/main" id="{0B892562-9F3A-48AD-B8EE-0FB09AF315CC}"/>
              </a:ext>
            </a:extLst>
          </p:cNvPr>
          <p:cNvSpPr/>
          <p:nvPr/>
        </p:nvSpPr>
        <p:spPr>
          <a:xfrm>
            <a:off x="7502371" y="5978855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0" name="직사각형 1049">
            <a:extLst>
              <a:ext uri="{FF2B5EF4-FFF2-40B4-BE49-F238E27FC236}">
                <a16:creationId xmlns:a16="http://schemas.microsoft.com/office/drawing/2014/main" id="{3EB9B0C2-0D64-4E4C-B684-205BC5AF4E33}"/>
              </a:ext>
            </a:extLst>
          </p:cNvPr>
          <p:cNvSpPr/>
          <p:nvPr/>
        </p:nvSpPr>
        <p:spPr>
          <a:xfrm>
            <a:off x="7502371" y="6139706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1" name="직사각형 1050">
            <a:extLst>
              <a:ext uri="{FF2B5EF4-FFF2-40B4-BE49-F238E27FC236}">
                <a16:creationId xmlns:a16="http://schemas.microsoft.com/office/drawing/2014/main" id="{CAC80FC0-18FE-4D21-A66E-70511E513E6D}"/>
              </a:ext>
            </a:extLst>
          </p:cNvPr>
          <p:cNvSpPr/>
          <p:nvPr/>
        </p:nvSpPr>
        <p:spPr>
          <a:xfrm>
            <a:off x="7502371" y="6300556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self.x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2" name="직사각형 1051">
            <a:extLst>
              <a:ext uri="{FF2B5EF4-FFF2-40B4-BE49-F238E27FC236}">
                <a16:creationId xmlns:a16="http://schemas.microsoft.com/office/drawing/2014/main" id="{30A16A0D-EE52-4496-A638-A0BFE187EFB1}"/>
              </a:ext>
            </a:extLst>
          </p:cNvPr>
          <p:cNvSpPr/>
          <p:nvPr/>
        </p:nvSpPr>
        <p:spPr>
          <a:xfrm>
            <a:off x="7502371" y="6461407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self.dW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3" name="직사각형 1052">
            <a:extLst>
              <a:ext uri="{FF2B5EF4-FFF2-40B4-BE49-F238E27FC236}">
                <a16:creationId xmlns:a16="http://schemas.microsoft.com/office/drawing/2014/main" id="{BDDD96A9-C9C6-4A08-B696-5993D8E2E03D}"/>
              </a:ext>
            </a:extLst>
          </p:cNvPr>
          <p:cNvSpPr/>
          <p:nvPr/>
        </p:nvSpPr>
        <p:spPr>
          <a:xfrm>
            <a:off x="7502371" y="6622257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self.db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54" name="직선 화살표 연결선 1053">
            <a:extLst>
              <a:ext uri="{FF2B5EF4-FFF2-40B4-BE49-F238E27FC236}">
                <a16:creationId xmlns:a16="http://schemas.microsoft.com/office/drawing/2014/main" id="{A2C39341-2D3E-4414-A6FE-274F19852B00}"/>
              </a:ext>
            </a:extLst>
          </p:cNvPr>
          <p:cNvCxnSpPr>
            <a:cxnSpLocks/>
            <a:stCxn id="966" idx="3"/>
            <a:endCxn id="1048" idx="1"/>
          </p:cNvCxnSpPr>
          <p:nvPr/>
        </p:nvCxnSpPr>
        <p:spPr>
          <a:xfrm>
            <a:off x="4202894" y="5154978"/>
            <a:ext cx="3299477" cy="7435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8" name="직사각형 1057">
            <a:extLst>
              <a:ext uri="{FF2B5EF4-FFF2-40B4-BE49-F238E27FC236}">
                <a16:creationId xmlns:a16="http://schemas.microsoft.com/office/drawing/2014/main" id="{1D6B493F-E0CC-4BEE-B9B6-0A11AF4374EE}"/>
              </a:ext>
            </a:extLst>
          </p:cNvPr>
          <p:cNvSpPr/>
          <p:nvPr/>
        </p:nvSpPr>
        <p:spPr>
          <a:xfrm>
            <a:off x="3212469" y="5537675"/>
            <a:ext cx="1017039" cy="160851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SoftmaxWithLoss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9" name="직사각형 1058">
            <a:extLst>
              <a:ext uri="{FF2B5EF4-FFF2-40B4-BE49-F238E27FC236}">
                <a16:creationId xmlns:a16="http://schemas.microsoft.com/office/drawing/2014/main" id="{BE2791AE-8E59-4739-9FDA-96C92C12FDD3}"/>
              </a:ext>
            </a:extLst>
          </p:cNvPr>
          <p:cNvSpPr/>
          <p:nvPr/>
        </p:nvSpPr>
        <p:spPr>
          <a:xfrm>
            <a:off x="3212469" y="5698425"/>
            <a:ext cx="1017039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self.loss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0" name="직사각형 1059">
            <a:extLst>
              <a:ext uri="{FF2B5EF4-FFF2-40B4-BE49-F238E27FC236}">
                <a16:creationId xmlns:a16="http://schemas.microsoft.com/office/drawing/2014/main" id="{90B32941-AA89-408B-B4E1-8178B4D8B959}"/>
              </a:ext>
            </a:extLst>
          </p:cNvPr>
          <p:cNvSpPr/>
          <p:nvPr/>
        </p:nvSpPr>
        <p:spPr>
          <a:xfrm>
            <a:off x="3212469" y="5859276"/>
            <a:ext cx="1017039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self.y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1" name="직사각형 1060">
            <a:extLst>
              <a:ext uri="{FF2B5EF4-FFF2-40B4-BE49-F238E27FC236}">
                <a16:creationId xmlns:a16="http://schemas.microsoft.com/office/drawing/2014/main" id="{D50976A3-92F3-4422-8F68-4FCCD770AFB4}"/>
              </a:ext>
            </a:extLst>
          </p:cNvPr>
          <p:cNvSpPr/>
          <p:nvPr/>
        </p:nvSpPr>
        <p:spPr>
          <a:xfrm>
            <a:off x="3212469" y="6020126"/>
            <a:ext cx="1017039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self.t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65" name="직선 화살표 연결선 1064">
            <a:extLst>
              <a:ext uri="{FF2B5EF4-FFF2-40B4-BE49-F238E27FC236}">
                <a16:creationId xmlns:a16="http://schemas.microsoft.com/office/drawing/2014/main" id="{6BE46120-EF6D-44DC-A0E9-DD87EC116029}"/>
              </a:ext>
            </a:extLst>
          </p:cNvPr>
          <p:cNvCxnSpPr>
            <a:cxnSpLocks/>
            <a:stCxn id="27" idx="3"/>
            <a:endCxn id="1058" idx="1"/>
          </p:cNvCxnSpPr>
          <p:nvPr/>
        </p:nvCxnSpPr>
        <p:spPr>
          <a:xfrm>
            <a:off x="1578025" y="2610092"/>
            <a:ext cx="1634444" cy="30080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9" name="TextBox 1068">
            <a:extLst>
              <a:ext uri="{FF2B5EF4-FFF2-40B4-BE49-F238E27FC236}">
                <a16:creationId xmlns:a16="http://schemas.microsoft.com/office/drawing/2014/main" id="{FE132EE8-5084-4181-B838-0AB25F9C2563}"/>
              </a:ext>
            </a:extLst>
          </p:cNvPr>
          <p:cNvSpPr txBox="1"/>
          <p:nvPr/>
        </p:nvSpPr>
        <p:spPr>
          <a:xfrm>
            <a:off x="135994" y="707374"/>
            <a:ext cx="1451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__init__()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58" name="직선 화살표 연결선 357">
            <a:extLst>
              <a:ext uri="{FF2B5EF4-FFF2-40B4-BE49-F238E27FC236}">
                <a16:creationId xmlns:a16="http://schemas.microsoft.com/office/drawing/2014/main" id="{D29A3BAC-5589-497E-B46D-763CC75A0361}"/>
              </a:ext>
            </a:extLst>
          </p:cNvPr>
          <p:cNvCxnSpPr>
            <a:cxnSpLocks/>
            <a:stCxn id="1033" idx="1"/>
            <a:endCxn id="1001" idx="3"/>
          </p:cNvCxnSpPr>
          <p:nvPr/>
        </p:nvCxnSpPr>
        <p:spPr>
          <a:xfrm flipH="1" flipV="1">
            <a:off x="6193752" y="2056670"/>
            <a:ext cx="1308619" cy="25074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1" name="직선 화살표 연결선 360">
            <a:extLst>
              <a:ext uri="{FF2B5EF4-FFF2-40B4-BE49-F238E27FC236}">
                <a16:creationId xmlns:a16="http://schemas.microsoft.com/office/drawing/2014/main" id="{A758A211-A4DA-4AB3-9835-E4D5C5A55160}"/>
              </a:ext>
            </a:extLst>
          </p:cNvPr>
          <p:cNvCxnSpPr>
            <a:cxnSpLocks/>
            <a:stCxn id="1034" idx="1"/>
          </p:cNvCxnSpPr>
          <p:nvPr/>
        </p:nvCxnSpPr>
        <p:spPr>
          <a:xfrm flipH="1" flipV="1">
            <a:off x="6123607" y="2616379"/>
            <a:ext cx="1378764" cy="21085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4" name="직선 화살표 연결선 363">
            <a:extLst>
              <a:ext uri="{FF2B5EF4-FFF2-40B4-BE49-F238E27FC236}">
                <a16:creationId xmlns:a16="http://schemas.microsoft.com/office/drawing/2014/main" id="{3484717E-1D9D-4E51-8086-277CB534938A}"/>
              </a:ext>
            </a:extLst>
          </p:cNvPr>
          <p:cNvCxnSpPr>
            <a:cxnSpLocks/>
            <a:stCxn id="1049" idx="1"/>
            <a:endCxn id="814" idx="0"/>
          </p:cNvCxnSpPr>
          <p:nvPr/>
        </p:nvCxnSpPr>
        <p:spPr>
          <a:xfrm flipH="1" flipV="1">
            <a:off x="3920596" y="2787637"/>
            <a:ext cx="3581775" cy="32716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8" name="직선 화살표 연결선 367">
            <a:extLst>
              <a:ext uri="{FF2B5EF4-FFF2-40B4-BE49-F238E27FC236}">
                <a16:creationId xmlns:a16="http://schemas.microsoft.com/office/drawing/2014/main" id="{9F0AD58D-FD8C-49A7-B777-C93D9A26F3D7}"/>
              </a:ext>
            </a:extLst>
          </p:cNvPr>
          <p:cNvCxnSpPr>
            <a:cxnSpLocks/>
            <a:stCxn id="1050" idx="1"/>
            <a:endCxn id="959" idx="1"/>
          </p:cNvCxnSpPr>
          <p:nvPr/>
        </p:nvCxnSpPr>
        <p:spPr>
          <a:xfrm flipH="1" flipV="1">
            <a:off x="3897694" y="3714677"/>
            <a:ext cx="3604677" cy="25054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7707831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3AC6D020-F7CC-4199-BF5B-E20F7EAA23B2}"/>
              </a:ext>
            </a:extLst>
          </p:cNvPr>
          <p:cNvSpPr txBox="1"/>
          <p:nvPr/>
        </p:nvSpPr>
        <p:spPr>
          <a:xfrm>
            <a:off x="270369" y="131910"/>
            <a:ext cx="2393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SimpleConvNet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B631B26-EC9B-4389-B7E4-2968B66B4254}"/>
              </a:ext>
            </a:extLst>
          </p:cNvPr>
          <p:cNvSpPr/>
          <p:nvPr/>
        </p:nvSpPr>
        <p:spPr>
          <a:xfrm>
            <a:off x="123473" y="1489276"/>
            <a:ext cx="1454552" cy="3202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SimpleConvNet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694B3FE-1276-4468-964C-116D91517266}"/>
              </a:ext>
            </a:extLst>
          </p:cNvPr>
          <p:cNvSpPr/>
          <p:nvPr/>
        </p:nvSpPr>
        <p:spPr>
          <a:xfrm>
            <a:off x="123473" y="1809509"/>
            <a:ext cx="1454552" cy="320233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self.params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E4309FD-8F11-442B-9BDC-44A869555CD8}"/>
              </a:ext>
            </a:extLst>
          </p:cNvPr>
          <p:cNvSpPr/>
          <p:nvPr/>
        </p:nvSpPr>
        <p:spPr>
          <a:xfrm>
            <a:off x="123473" y="2129742"/>
            <a:ext cx="1454552" cy="320233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self.layers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BF23482-112A-45DF-AD57-AF7221613019}"/>
              </a:ext>
            </a:extLst>
          </p:cNvPr>
          <p:cNvSpPr/>
          <p:nvPr/>
        </p:nvSpPr>
        <p:spPr>
          <a:xfrm>
            <a:off x="123473" y="2449975"/>
            <a:ext cx="1454552" cy="320233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self.last_layer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76D77C20-6079-4A46-B421-487BF9D0D836}"/>
              </a:ext>
            </a:extLst>
          </p:cNvPr>
          <p:cNvGrpSpPr/>
          <p:nvPr/>
        </p:nvGrpSpPr>
        <p:grpSpPr>
          <a:xfrm>
            <a:off x="2060305" y="1261642"/>
            <a:ext cx="564440" cy="1327229"/>
            <a:chOff x="3318073" y="2044862"/>
            <a:chExt cx="817947" cy="1923328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825C2508-CC88-43D8-AF85-B1EB62EF091C}"/>
                </a:ext>
              </a:extLst>
            </p:cNvPr>
            <p:cNvSpPr/>
            <p:nvPr/>
          </p:nvSpPr>
          <p:spPr>
            <a:xfrm>
              <a:off x="3318075" y="2044862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'W1'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A99569CE-C8EA-40FF-894C-FBC442EA095A}"/>
                </a:ext>
              </a:extLst>
            </p:cNvPr>
            <p:cNvSpPr/>
            <p:nvPr/>
          </p:nvSpPr>
          <p:spPr>
            <a:xfrm>
              <a:off x="3318075" y="2365095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'b1'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5C5B7C64-840E-46C0-BBE2-46871D1CA33F}"/>
                </a:ext>
              </a:extLst>
            </p:cNvPr>
            <p:cNvSpPr/>
            <p:nvPr/>
          </p:nvSpPr>
          <p:spPr>
            <a:xfrm>
              <a:off x="3318075" y="2685328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'W2'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D00D3872-29B5-4179-8448-8E3B1B062BC1}"/>
                </a:ext>
              </a:extLst>
            </p:cNvPr>
            <p:cNvSpPr/>
            <p:nvPr/>
          </p:nvSpPr>
          <p:spPr>
            <a:xfrm>
              <a:off x="3318075" y="3005561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'b2'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363874AD-F6F8-4D2D-AC3E-70B81FCD6992}"/>
                </a:ext>
              </a:extLst>
            </p:cNvPr>
            <p:cNvSpPr/>
            <p:nvPr/>
          </p:nvSpPr>
          <p:spPr>
            <a:xfrm>
              <a:off x="3318074" y="3325794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'w3'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50B2ED08-AC97-458A-8DBC-9CC7B392DF36}"/>
                </a:ext>
              </a:extLst>
            </p:cNvPr>
            <p:cNvSpPr/>
            <p:nvPr/>
          </p:nvSpPr>
          <p:spPr>
            <a:xfrm>
              <a:off x="3318073" y="3647957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'b3'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78DF94D7-7B2F-4212-83CA-9966E00CB6AF}"/>
              </a:ext>
            </a:extLst>
          </p:cNvPr>
          <p:cNvCxnSpPr>
            <a:stCxn id="25" idx="3"/>
            <a:endCxn id="29" idx="1"/>
          </p:cNvCxnSpPr>
          <p:nvPr/>
        </p:nvCxnSpPr>
        <p:spPr>
          <a:xfrm flipV="1">
            <a:off x="1578025" y="1372134"/>
            <a:ext cx="482281" cy="5974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5C092834-25CA-4504-9E22-3AD03313F711}"/>
              </a:ext>
            </a:extLst>
          </p:cNvPr>
          <p:cNvGrpSpPr/>
          <p:nvPr/>
        </p:nvGrpSpPr>
        <p:grpSpPr>
          <a:xfrm>
            <a:off x="3526433" y="949120"/>
            <a:ext cx="366532" cy="73309"/>
            <a:chOff x="4784203" y="1732340"/>
            <a:chExt cx="559445" cy="111893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812F35A3-34DC-41FB-B7B6-E95B1C45EC3A}"/>
                </a:ext>
              </a:extLst>
            </p:cNvPr>
            <p:cNvSpPr/>
            <p:nvPr/>
          </p:nvSpPr>
          <p:spPr>
            <a:xfrm>
              <a:off x="4784203" y="1732344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85220D59-678D-4408-9EF9-C71674035C62}"/>
                </a:ext>
              </a:extLst>
            </p:cNvPr>
            <p:cNvSpPr/>
            <p:nvPr/>
          </p:nvSpPr>
          <p:spPr>
            <a:xfrm>
              <a:off x="4896092" y="1732343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A6CE61A3-A473-4362-8E99-6A6D53FE429E}"/>
                </a:ext>
              </a:extLst>
            </p:cNvPr>
            <p:cNvSpPr/>
            <p:nvPr/>
          </p:nvSpPr>
          <p:spPr>
            <a:xfrm>
              <a:off x="5007981" y="1732342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4F0E62F3-9873-4B1D-B8B8-514C40C008F4}"/>
                </a:ext>
              </a:extLst>
            </p:cNvPr>
            <p:cNvSpPr/>
            <p:nvPr/>
          </p:nvSpPr>
          <p:spPr>
            <a:xfrm>
              <a:off x="5119870" y="1732341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816786E2-5475-4173-AA8E-EBF295696E34}"/>
                </a:ext>
              </a:extLst>
            </p:cNvPr>
            <p:cNvSpPr/>
            <p:nvPr/>
          </p:nvSpPr>
          <p:spPr>
            <a:xfrm>
              <a:off x="5231759" y="1732340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8FCE6E10-8B97-4A8E-94C2-A32C7B567B95}"/>
              </a:ext>
            </a:extLst>
          </p:cNvPr>
          <p:cNvGrpSpPr/>
          <p:nvPr/>
        </p:nvGrpSpPr>
        <p:grpSpPr>
          <a:xfrm>
            <a:off x="3526432" y="1022426"/>
            <a:ext cx="366532" cy="73309"/>
            <a:chOff x="4784203" y="1732340"/>
            <a:chExt cx="559445" cy="111893"/>
          </a:xfrm>
        </p:grpSpPr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44CB1527-FE33-4316-98D8-EF9DE6F92928}"/>
                </a:ext>
              </a:extLst>
            </p:cNvPr>
            <p:cNvSpPr/>
            <p:nvPr/>
          </p:nvSpPr>
          <p:spPr>
            <a:xfrm>
              <a:off x="4784203" y="1732344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09953C16-4E9C-453F-AE1C-C6BD183ABBB8}"/>
                </a:ext>
              </a:extLst>
            </p:cNvPr>
            <p:cNvSpPr/>
            <p:nvPr/>
          </p:nvSpPr>
          <p:spPr>
            <a:xfrm>
              <a:off x="4896092" y="1732343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FD7DC09E-1296-4002-9A0B-53D5DE0FA75A}"/>
                </a:ext>
              </a:extLst>
            </p:cNvPr>
            <p:cNvSpPr/>
            <p:nvPr/>
          </p:nvSpPr>
          <p:spPr>
            <a:xfrm>
              <a:off x="5007981" y="1732342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08F39FC-A8C8-417A-AC79-933E10C0C11C}"/>
                </a:ext>
              </a:extLst>
            </p:cNvPr>
            <p:cNvSpPr/>
            <p:nvPr/>
          </p:nvSpPr>
          <p:spPr>
            <a:xfrm>
              <a:off x="5119870" y="1732341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81868A08-3CBD-435C-AE9C-0BF2906BA0CD}"/>
                </a:ext>
              </a:extLst>
            </p:cNvPr>
            <p:cNvSpPr/>
            <p:nvPr/>
          </p:nvSpPr>
          <p:spPr>
            <a:xfrm>
              <a:off x="5231759" y="1732340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852F6177-DD79-4A0C-8EC1-B7B4EC72313A}"/>
              </a:ext>
            </a:extLst>
          </p:cNvPr>
          <p:cNvGrpSpPr/>
          <p:nvPr/>
        </p:nvGrpSpPr>
        <p:grpSpPr>
          <a:xfrm>
            <a:off x="3526431" y="1095733"/>
            <a:ext cx="366532" cy="73309"/>
            <a:chOff x="4784203" y="1732340"/>
            <a:chExt cx="559445" cy="111893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94E324C6-A323-4F5B-951B-BCB8404FAD39}"/>
                </a:ext>
              </a:extLst>
            </p:cNvPr>
            <p:cNvSpPr/>
            <p:nvPr/>
          </p:nvSpPr>
          <p:spPr>
            <a:xfrm>
              <a:off x="4784203" y="1732344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7EC44A15-6996-462A-B3A0-4A072E26AB3D}"/>
                </a:ext>
              </a:extLst>
            </p:cNvPr>
            <p:cNvSpPr/>
            <p:nvPr/>
          </p:nvSpPr>
          <p:spPr>
            <a:xfrm>
              <a:off x="4896092" y="1732343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233391FC-0F86-47E7-9C07-232FBE4286EF}"/>
                </a:ext>
              </a:extLst>
            </p:cNvPr>
            <p:cNvSpPr/>
            <p:nvPr/>
          </p:nvSpPr>
          <p:spPr>
            <a:xfrm>
              <a:off x="5007981" y="1732342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2F024F6E-48EC-4B0B-9FF2-5D3819E6E85C}"/>
                </a:ext>
              </a:extLst>
            </p:cNvPr>
            <p:cNvSpPr/>
            <p:nvPr/>
          </p:nvSpPr>
          <p:spPr>
            <a:xfrm>
              <a:off x="5119870" y="1732341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A4DE34BC-35EB-411E-881D-C70C4CAED56D}"/>
                </a:ext>
              </a:extLst>
            </p:cNvPr>
            <p:cNvSpPr/>
            <p:nvPr/>
          </p:nvSpPr>
          <p:spPr>
            <a:xfrm>
              <a:off x="5231759" y="1732340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5C521D46-4351-49B6-8E73-0E2EE7FC6C1A}"/>
              </a:ext>
            </a:extLst>
          </p:cNvPr>
          <p:cNvGrpSpPr/>
          <p:nvPr/>
        </p:nvGrpSpPr>
        <p:grpSpPr>
          <a:xfrm>
            <a:off x="3526431" y="1169039"/>
            <a:ext cx="366532" cy="73309"/>
            <a:chOff x="4784203" y="1732340"/>
            <a:chExt cx="559445" cy="111893"/>
          </a:xfrm>
        </p:grpSpPr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552B4D44-9553-47B4-A706-3EFD5B47EE82}"/>
                </a:ext>
              </a:extLst>
            </p:cNvPr>
            <p:cNvSpPr/>
            <p:nvPr/>
          </p:nvSpPr>
          <p:spPr>
            <a:xfrm>
              <a:off x="4784203" y="1732344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D6A0144C-88CC-4C18-A404-E1CD5D8D0E60}"/>
                </a:ext>
              </a:extLst>
            </p:cNvPr>
            <p:cNvSpPr/>
            <p:nvPr/>
          </p:nvSpPr>
          <p:spPr>
            <a:xfrm>
              <a:off x="4896092" y="1732343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2F0DC7E2-B414-4A57-952A-9266A6702ED8}"/>
                </a:ext>
              </a:extLst>
            </p:cNvPr>
            <p:cNvSpPr/>
            <p:nvPr/>
          </p:nvSpPr>
          <p:spPr>
            <a:xfrm>
              <a:off x="5007981" y="1732342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15CA91B7-852C-4192-984A-34ABDD6ABC25}"/>
                </a:ext>
              </a:extLst>
            </p:cNvPr>
            <p:cNvSpPr/>
            <p:nvPr/>
          </p:nvSpPr>
          <p:spPr>
            <a:xfrm>
              <a:off x="5119870" y="1732341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ECF57173-128C-4146-A2A5-0B774CF9E8C0}"/>
                </a:ext>
              </a:extLst>
            </p:cNvPr>
            <p:cNvSpPr/>
            <p:nvPr/>
          </p:nvSpPr>
          <p:spPr>
            <a:xfrm>
              <a:off x="5231759" y="1732340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FAF2B02C-1C20-4FF8-81FD-8812B36C8D89}"/>
              </a:ext>
            </a:extLst>
          </p:cNvPr>
          <p:cNvGrpSpPr/>
          <p:nvPr/>
        </p:nvGrpSpPr>
        <p:grpSpPr>
          <a:xfrm>
            <a:off x="3526430" y="1242346"/>
            <a:ext cx="366532" cy="73309"/>
            <a:chOff x="4784203" y="1732340"/>
            <a:chExt cx="559445" cy="111893"/>
          </a:xfrm>
        </p:grpSpPr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ADCAD5BC-7268-415B-B649-8A5A91FA42A9}"/>
                </a:ext>
              </a:extLst>
            </p:cNvPr>
            <p:cNvSpPr/>
            <p:nvPr/>
          </p:nvSpPr>
          <p:spPr>
            <a:xfrm>
              <a:off x="4784203" y="1732344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0BA58E87-5FEB-4A85-9006-294871BE04B7}"/>
                </a:ext>
              </a:extLst>
            </p:cNvPr>
            <p:cNvSpPr/>
            <p:nvPr/>
          </p:nvSpPr>
          <p:spPr>
            <a:xfrm>
              <a:off x="4896092" y="1732343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056C61B7-218E-4939-8A11-1D9C672912E3}"/>
                </a:ext>
              </a:extLst>
            </p:cNvPr>
            <p:cNvSpPr/>
            <p:nvPr/>
          </p:nvSpPr>
          <p:spPr>
            <a:xfrm>
              <a:off x="5007981" y="1732342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C7FAEFE7-B599-4D34-B7BE-E8ADB489FF5B}"/>
                </a:ext>
              </a:extLst>
            </p:cNvPr>
            <p:cNvSpPr/>
            <p:nvPr/>
          </p:nvSpPr>
          <p:spPr>
            <a:xfrm>
              <a:off x="5119870" y="1732341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93707899-9541-48A3-A868-2DFFBCA1EF8B}"/>
                </a:ext>
              </a:extLst>
            </p:cNvPr>
            <p:cNvSpPr/>
            <p:nvPr/>
          </p:nvSpPr>
          <p:spPr>
            <a:xfrm>
              <a:off x="5231759" y="1732340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11FAFA5F-4A0D-4B32-A78A-C8FD9B22942E}"/>
              </a:ext>
            </a:extLst>
          </p:cNvPr>
          <p:cNvGrpSpPr/>
          <p:nvPr/>
        </p:nvGrpSpPr>
        <p:grpSpPr>
          <a:xfrm>
            <a:off x="3995835" y="949121"/>
            <a:ext cx="366535" cy="366535"/>
            <a:chOff x="4784199" y="1732340"/>
            <a:chExt cx="559449" cy="559449"/>
          </a:xfrm>
        </p:grpSpPr>
        <p:grpSp>
          <p:nvGrpSpPr>
            <p:cNvPr id="73" name="그룹 72">
              <a:extLst>
                <a:ext uri="{FF2B5EF4-FFF2-40B4-BE49-F238E27FC236}">
                  <a16:creationId xmlns:a16="http://schemas.microsoft.com/office/drawing/2014/main" id="{BBE69F12-9309-46EE-B419-F7AAFAB65F20}"/>
                </a:ext>
              </a:extLst>
            </p:cNvPr>
            <p:cNvGrpSpPr/>
            <p:nvPr/>
          </p:nvGrpSpPr>
          <p:grpSpPr>
            <a:xfrm>
              <a:off x="4784203" y="1732340"/>
              <a:ext cx="559445" cy="111893"/>
              <a:chOff x="4784203" y="1732340"/>
              <a:chExt cx="559445" cy="111893"/>
            </a:xfrm>
          </p:grpSpPr>
          <p:sp>
            <p:nvSpPr>
              <p:cNvPr id="98" name="직사각형 97">
                <a:extLst>
                  <a:ext uri="{FF2B5EF4-FFF2-40B4-BE49-F238E27FC236}">
                    <a16:creationId xmlns:a16="http://schemas.microsoft.com/office/drawing/2014/main" id="{F535E1F3-ACE6-4EF2-9A62-CB7F857391F1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9" name="직사각형 98">
                <a:extLst>
                  <a:ext uri="{FF2B5EF4-FFF2-40B4-BE49-F238E27FC236}">
                    <a16:creationId xmlns:a16="http://schemas.microsoft.com/office/drawing/2014/main" id="{4B7745E3-99F1-439C-A4CC-BF22FA23A840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00" name="직사각형 99">
                <a:extLst>
                  <a:ext uri="{FF2B5EF4-FFF2-40B4-BE49-F238E27FC236}">
                    <a16:creationId xmlns:a16="http://schemas.microsoft.com/office/drawing/2014/main" id="{7D733124-4B9C-4F90-A81C-C36C9EDAAF22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01" name="직사각형 100">
                <a:extLst>
                  <a:ext uri="{FF2B5EF4-FFF2-40B4-BE49-F238E27FC236}">
                    <a16:creationId xmlns:a16="http://schemas.microsoft.com/office/drawing/2014/main" id="{76FDC19F-2B08-4B71-AD40-2C9241F1DECA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02" name="직사각형 101">
                <a:extLst>
                  <a:ext uri="{FF2B5EF4-FFF2-40B4-BE49-F238E27FC236}">
                    <a16:creationId xmlns:a16="http://schemas.microsoft.com/office/drawing/2014/main" id="{CDB4076E-D554-4249-9757-C171158153EE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9FE7CF33-2C93-4ABA-AE32-44BA106F44DF}"/>
                </a:ext>
              </a:extLst>
            </p:cNvPr>
            <p:cNvGrpSpPr/>
            <p:nvPr/>
          </p:nvGrpSpPr>
          <p:grpSpPr>
            <a:xfrm>
              <a:off x="4784202" y="1844229"/>
              <a:ext cx="559445" cy="111893"/>
              <a:chOff x="4784203" y="1732340"/>
              <a:chExt cx="559445" cy="111893"/>
            </a:xfrm>
          </p:grpSpPr>
          <p:sp>
            <p:nvSpPr>
              <p:cNvPr id="93" name="직사각형 92">
                <a:extLst>
                  <a:ext uri="{FF2B5EF4-FFF2-40B4-BE49-F238E27FC236}">
                    <a16:creationId xmlns:a16="http://schemas.microsoft.com/office/drawing/2014/main" id="{21F1EAF2-D47A-4DDC-917C-B0791A54AF09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4" name="직사각형 93">
                <a:extLst>
                  <a:ext uri="{FF2B5EF4-FFF2-40B4-BE49-F238E27FC236}">
                    <a16:creationId xmlns:a16="http://schemas.microsoft.com/office/drawing/2014/main" id="{551CD262-2EA6-4335-8A3A-BD47A87EE82A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5" name="직사각형 94">
                <a:extLst>
                  <a:ext uri="{FF2B5EF4-FFF2-40B4-BE49-F238E27FC236}">
                    <a16:creationId xmlns:a16="http://schemas.microsoft.com/office/drawing/2014/main" id="{DC62D916-C1C9-4BE1-81FB-B08E65AA507C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6" name="직사각형 95">
                <a:extLst>
                  <a:ext uri="{FF2B5EF4-FFF2-40B4-BE49-F238E27FC236}">
                    <a16:creationId xmlns:a16="http://schemas.microsoft.com/office/drawing/2014/main" id="{4675DFD1-8E15-44CD-B478-3E0505066F49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46F5AAD7-82AD-4D26-80AF-7966290C8872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743AA39A-AF63-424C-B436-C5463C99685F}"/>
                </a:ext>
              </a:extLst>
            </p:cNvPr>
            <p:cNvGrpSpPr/>
            <p:nvPr/>
          </p:nvGrpSpPr>
          <p:grpSpPr>
            <a:xfrm>
              <a:off x="4784201" y="1956118"/>
              <a:ext cx="559445" cy="111893"/>
              <a:chOff x="4784203" y="1732340"/>
              <a:chExt cx="559445" cy="111893"/>
            </a:xfrm>
          </p:grpSpPr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254DF3F6-54D4-44DE-AB90-53A82B7324C2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325FCE32-AB48-47E3-A5C1-D93FA057B855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9160FAC5-F375-4B44-8AA8-AE3C8051C91C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1" name="직사각형 90">
                <a:extLst>
                  <a:ext uri="{FF2B5EF4-FFF2-40B4-BE49-F238E27FC236}">
                    <a16:creationId xmlns:a16="http://schemas.microsoft.com/office/drawing/2014/main" id="{3D931F14-59B0-4C93-BE87-A1832217F0DC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2" name="직사각형 91">
                <a:extLst>
                  <a:ext uri="{FF2B5EF4-FFF2-40B4-BE49-F238E27FC236}">
                    <a16:creationId xmlns:a16="http://schemas.microsoft.com/office/drawing/2014/main" id="{3DB97EF1-4C0A-44A9-9FE4-7E9523ACC64D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id="{259E4574-E9A2-4790-9975-3A4515656170}"/>
                </a:ext>
              </a:extLst>
            </p:cNvPr>
            <p:cNvGrpSpPr/>
            <p:nvPr/>
          </p:nvGrpSpPr>
          <p:grpSpPr>
            <a:xfrm>
              <a:off x="4784200" y="2068007"/>
              <a:ext cx="559445" cy="111893"/>
              <a:chOff x="4784203" y="1732340"/>
              <a:chExt cx="559445" cy="111893"/>
            </a:xfrm>
          </p:grpSpPr>
          <p:sp>
            <p:nvSpPr>
              <p:cNvPr id="83" name="직사각형 82">
                <a:extLst>
                  <a:ext uri="{FF2B5EF4-FFF2-40B4-BE49-F238E27FC236}">
                    <a16:creationId xmlns:a16="http://schemas.microsoft.com/office/drawing/2014/main" id="{C62E936E-2484-4318-941B-FC760B9532CB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4" name="직사각형 83">
                <a:extLst>
                  <a:ext uri="{FF2B5EF4-FFF2-40B4-BE49-F238E27FC236}">
                    <a16:creationId xmlns:a16="http://schemas.microsoft.com/office/drawing/2014/main" id="{D4EA6A78-E3CB-4673-A596-CBF1572A8511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5" name="직사각형 84">
                <a:extLst>
                  <a:ext uri="{FF2B5EF4-FFF2-40B4-BE49-F238E27FC236}">
                    <a16:creationId xmlns:a16="http://schemas.microsoft.com/office/drawing/2014/main" id="{9DB765E8-359B-4E4F-8272-C7525F9AF826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D95BE43C-AFBF-44D3-A790-53812ACB9345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E13E2CF8-6864-435A-A15D-F9CCD1D7229E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7" name="그룹 76">
              <a:extLst>
                <a:ext uri="{FF2B5EF4-FFF2-40B4-BE49-F238E27FC236}">
                  <a16:creationId xmlns:a16="http://schemas.microsoft.com/office/drawing/2014/main" id="{1987C7D7-7982-450F-BF68-498AF9320347}"/>
                </a:ext>
              </a:extLst>
            </p:cNvPr>
            <p:cNvGrpSpPr/>
            <p:nvPr/>
          </p:nvGrpSpPr>
          <p:grpSpPr>
            <a:xfrm>
              <a:off x="4784199" y="2179896"/>
              <a:ext cx="559445" cy="111893"/>
              <a:chOff x="4784203" y="1732340"/>
              <a:chExt cx="559445" cy="111893"/>
            </a:xfrm>
          </p:grpSpPr>
          <p:sp>
            <p:nvSpPr>
              <p:cNvPr id="78" name="직사각형 77">
                <a:extLst>
                  <a:ext uri="{FF2B5EF4-FFF2-40B4-BE49-F238E27FC236}">
                    <a16:creationId xmlns:a16="http://schemas.microsoft.com/office/drawing/2014/main" id="{7F8CCE64-E860-4B80-9823-B1385AC5DF9B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9" name="직사각형 78">
                <a:extLst>
                  <a:ext uri="{FF2B5EF4-FFF2-40B4-BE49-F238E27FC236}">
                    <a16:creationId xmlns:a16="http://schemas.microsoft.com/office/drawing/2014/main" id="{0B73899D-37A0-4A7A-8ED0-E4F9D5296022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0" name="직사각형 79">
                <a:extLst>
                  <a:ext uri="{FF2B5EF4-FFF2-40B4-BE49-F238E27FC236}">
                    <a16:creationId xmlns:a16="http://schemas.microsoft.com/office/drawing/2014/main" id="{D693F13D-D680-40B3-A243-DE1A761EF912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1" name="직사각형 80">
                <a:extLst>
                  <a:ext uri="{FF2B5EF4-FFF2-40B4-BE49-F238E27FC236}">
                    <a16:creationId xmlns:a16="http://schemas.microsoft.com/office/drawing/2014/main" id="{48E1EF26-CA0F-4D27-8527-3E16C1703AE6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2" name="직사각형 81">
                <a:extLst>
                  <a:ext uri="{FF2B5EF4-FFF2-40B4-BE49-F238E27FC236}">
                    <a16:creationId xmlns:a16="http://schemas.microsoft.com/office/drawing/2014/main" id="{FBE12162-0ECF-4176-B05E-15B5C39FEC1A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grpSp>
        <p:nvGrpSpPr>
          <p:cNvPr id="134" name="그룹 133">
            <a:extLst>
              <a:ext uri="{FF2B5EF4-FFF2-40B4-BE49-F238E27FC236}">
                <a16:creationId xmlns:a16="http://schemas.microsoft.com/office/drawing/2014/main" id="{ACDCFF7A-A837-4211-9AFA-C806B1344EC6}"/>
              </a:ext>
            </a:extLst>
          </p:cNvPr>
          <p:cNvGrpSpPr/>
          <p:nvPr/>
        </p:nvGrpSpPr>
        <p:grpSpPr>
          <a:xfrm>
            <a:off x="4934645" y="949123"/>
            <a:ext cx="366535" cy="366535"/>
            <a:chOff x="4784199" y="1732340"/>
            <a:chExt cx="559449" cy="559449"/>
          </a:xfrm>
        </p:grpSpPr>
        <p:grpSp>
          <p:nvGrpSpPr>
            <p:cNvPr id="135" name="그룹 134">
              <a:extLst>
                <a:ext uri="{FF2B5EF4-FFF2-40B4-BE49-F238E27FC236}">
                  <a16:creationId xmlns:a16="http://schemas.microsoft.com/office/drawing/2014/main" id="{991D59D1-F4C3-40E1-8B4E-3F4DE059E2A8}"/>
                </a:ext>
              </a:extLst>
            </p:cNvPr>
            <p:cNvGrpSpPr/>
            <p:nvPr/>
          </p:nvGrpSpPr>
          <p:grpSpPr>
            <a:xfrm>
              <a:off x="4784203" y="1732340"/>
              <a:ext cx="559445" cy="111893"/>
              <a:chOff x="4784203" y="1732340"/>
              <a:chExt cx="559445" cy="111893"/>
            </a:xfrm>
          </p:grpSpPr>
          <p:sp>
            <p:nvSpPr>
              <p:cNvPr id="160" name="직사각형 159">
                <a:extLst>
                  <a:ext uri="{FF2B5EF4-FFF2-40B4-BE49-F238E27FC236}">
                    <a16:creationId xmlns:a16="http://schemas.microsoft.com/office/drawing/2014/main" id="{81D3C06C-A4BD-4FF1-A6A2-2E4AB45AEE43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1" name="직사각형 160">
                <a:extLst>
                  <a:ext uri="{FF2B5EF4-FFF2-40B4-BE49-F238E27FC236}">
                    <a16:creationId xmlns:a16="http://schemas.microsoft.com/office/drawing/2014/main" id="{0B1FABDF-86A7-4310-9612-3EC573A36ADC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2" name="직사각형 161">
                <a:extLst>
                  <a:ext uri="{FF2B5EF4-FFF2-40B4-BE49-F238E27FC236}">
                    <a16:creationId xmlns:a16="http://schemas.microsoft.com/office/drawing/2014/main" id="{07A69375-5F4F-40CA-9B69-7CABC0BEAE51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3" name="직사각형 162">
                <a:extLst>
                  <a:ext uri="{FF2B5EF4-FFF2-40B4-BE49-F238E27FC236}">
                    <a16:creationId xmlns:a16="http://schemas.microsoft.com/office/drawing/2014/main" id="{9253E54A-FE8C-4306-831E-A8D43AC72C1A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4" name="직사각형 163">
                <a:extLst>
                  <a:ext uri="{FF2B5EF4-FFF2-40B4-BE49-F238E27FC236}">
                    <a16:creationId xmlns:a16="http://schemas.microsoft.com/office/drawing/2014/main" id="{5D8A4672-E40B-44DD-9B45-7D8ABAB86DE8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36" name="그룹 135">
              <a:extLst>
                <a:ext uri="{FF2B5EF4-FFF2-40B4-BE49-F238E27FC236}">
                  <a16:creationId xmlns:a16="http://schemas.microsoft.com/office/drawing/2014/main" id="{7C1F8123-15C7-43C9-87AA-0DE15057BEA8}"/>
                </a:ext>
              </a:extLst>
            </p:cNvPr>
            <p:cNvGrpSpPr/>
            <p:nvPr/>
          </p:nvGrpSpPr>
          <p:grpSpPr>
            <a:xfrm>
              <a:off x="4784202" y="1844229"/>
              <a:ext cx="559445" cy="111893"/>
              <a:chOff x="4784203" y="1732340"/>
              <a:chExt cx="559445" cy="111893"/>
            </a:xfrm>
          </p:grpSpPr>
          <p:sp>
            <p:nvSpPr>
              <p:cNvPr id="155" name="직사각형 154">
                <a:extLst>
                  <a:ext uri="{FF2B5EF4-FFF2-40B4-BE49-F238E27FC236}">
                    <a16:creationId xmlns:a16="http://schemas.microsoft.com/office/drawing/2014/main" id="{4F018188-084B-457D-A3E0-9D845A04AF20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6" name="직사각형 155">
                <a:extLst>
                  <a:ext uri="{FF2B5EF4-FFF2-40B4-BE49-F238E27FC236}">
                    <a16:creationId xmlns:a16="http://schemas.microsoft.com/office/drawing/2014/main" id="{89C3E2E6-B564-4FE9-9C93-8F0C82EF7FA8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7" name="직사각형 156">
                <a:extLst>
                  <a:ext uri="{FF2B5EF4-FFF2-40B4-BE49-F238E27FC236}">
                    <a16:creationId xmlns:a16="http://schemas.microsoft.com/office/drawing/2014/main" id="{90B1D124-30F6-4954-A4E4-2CBF2B354C68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8" name="직사각형 157">
                <a:extLst>
                  <a:ext uri="{FF2B5EF4-FFF2-40B4-BE49-F238E27FC236}">
                    <a16:creationId xmlns:a16="http://schemas.microsoft.com/office/drawing/2014/main" id="{64EC9D6B-2790-4613-BB6F-0FC8B9C8CBE7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9" name="직사각형 158">
                <a:extLst>
                  <a:ext uri="{FF2B5EF4-FFF2-40B4-BE49-F238E27FC236}">
                    <a16:creationId xmlns:a16="http://schemas.microsoft.com/office/drawing/2014/main" id="{6F8F8371-84B9-41BE-AE01-3B13B774B861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37" name="그룹 136">
              <a:extLst>
                <a:ext uri="{FF2B5EF4-FFF2-40B4-BE49-F238E27FC236}">
                  <a16:creationId xmlns:a16="http://schemas.microsoft.com/office/drawing/2014/main" id="{4BD98A4C-CE8C-4681-97C4-AB49E04933ED}"/>
                </a:ext>
              </a:extLst>
            </p:cNvPr>
            <p:cNvGrpSpPr/>
            <p:nvPr/>
          </p:nvGrpSpPr>
          <p:grpSpPr>
            <a:xfrm>
              <a:off x="4784201" y="1956118"/>
              <a:ext cx="559445" cy="111893"/>
              <a:chOff x="4784203" y="1732340"/>
              <a:chExt cx="559445" cy="111893"/>
            </a:xfrm>
          </p:grpSpPr>
          <p:sp>
            <p:nvSpPr>
              <p:cNvPr id="150" name="직사각형 149">
                <a:extLst>
                  <a:ext uri="{FF2B5EF4-FFF2-40B4-BE49-F238E27FC236}">
                    <a16:creationId xmlns:a16="http://schemas.microsoft.com/office/drawing/2014/main" id="{1E857B0D-8413-4A0D-8ED1-644145BF9354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1" name="직사각형 150">
                <a:extLst>
                  <a:ext uri="{FF2B5EF4-FFF2-40B4-BE49-F238E27FC236}">
                    <a16:creationId xmlns:a16="http://schemas.microsoft.com/office/drawing/2014/main" id="{1DE14756-85E5-4925-829F-C361BCEE0AFA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2" name="직사각형 151">
                <a:extLst>
                  <a:ext uri="{FF2B5EF4-FFF2-40B4-BE49-F238E27FC236}">
                    <a16:creationId xmlns:a16="http://schemas.microsoft.com/office/drawing/2014/main" id="{BE775E3E-86AA-4414-9265-A04945E21A76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3" name="직사각형 152">
                <a:extLst>
                  <a:ext uri="{FF2B5EF4-FFF2-40B4-BE49-F238E27FC236}">
                    <a16:creationId xmlns:a16="http://schemas.microsoft.com/office/drawing/2014/main" id="{6A443B59-CCB3-4CF5-B13A-158DD713DFBE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4" name="직사각형 153">
                <a:extLst>
                  <a:ext uri="{FF2B5EF4-FFF2-40B4-BE49-F238E27FC236}">
                    <a16:creationId xmlns:a16="http://schemas.microsoft.com/office/drawing/2014/main" id="{50B4C05F-F049-4B91-9D88-788DDC48DB49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38" name="그룹 137">
              <a:extLst>
                <a:ext uri="{FF2B5EF4-FFF2-40B4-BE49-F238E27FC236}">
                  <a16:creationId xmlns:a16="http://schemas.microsoft.com/office/drawing/2014/main" id="{273CF54C-DBF0-49E2-94FC-E8AD5A8C7BEB}"/>
                </a:ext>
              </a:extLst>
            </p:cNvPr>
            <p:cNvGrpSpPr/>
            <p:nvPr/>
          </p:nvGrpSpPr>
          <p:grpSpPr>
            <a:xfrm>
              <a:off x="4784200" y="2068007"/>
              <a:ext cx="559445" cy="111893"/>
              <a:chOff x="4784203" y="1732340"/>
              <a:chExt cx="559445" cy="111893"/>
            </a:xfrm>
          </p:grpSpPr>
          <p:sp>
            <p:nvSpPr>
              <p:cNvPr id="145" name="직사각형 144">
                <a:extLst>
                  <a:ext uri="{FF2B5EF4-FFF2-40B4-BE49-F238E27FC236}">
                    <a16:creationId xmlns:a16="http://schemas.microsoft.com/office/drawing/2014/main" id="{CA64D100-47E9-41C7-90F9-CC49D8F39040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6" name="직사각형 145">
                <a:extLst>
                  <a:ext uri="{FF2B5EF4-FFF2-40B4-BE49-F238E27FC236}">
                    <a16:creationId xmlns:a16="http://schemas.microsoft.com/office/drawing/2014/main" id="{E3B980D4-0E99-4AD2-857F-1FDB8190A1DD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7" name="직사각형 146">
                <a:extLst>
                  <a:ext uri="{FF2B5EF4-FFF2-40B4-BE49-F238E27FC236}">
                    <a16:creationId xmlns:a16="http://schemas.microsoft.com/office/drawing/2014/main" id="{F3626CC7-EB0D-4CA6-9553-76A7F6B5194D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8" name="직사각형 147">
                <a:extLst>
                  <a:ext uri="{FF2B5EF4-FFF2-40B4-BE49-F238E27FC236}">
                    <a16:creationId xmlns:a16="http://schemas.microsoft.com/office/drawing/2014/main" id="{CB5ED1B5-0DDC-4A71-B31A-E19460AD59A9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9" name="직사각형 148">
                <a:extLst>
                  <a:ext uri="{FF2B5EF4-FFF2-40B4-BE49-F238E27FC236}">
                    <a16:creationId xmlns:a16="http://schemas.microsoft.com/office/drawing/2014/main" id="{D163F091-6DAF-4EED-9C68-CA6835A10B2F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39" name="그룹 138">
              <a:extLst>
                <a:ext uri="{FF2B5EF4-FFF2-40B4-BE49-F238E27FC236}">
                  <a16:creationId xmlns:a16="http://schemas.microsoft.com/office/drawing/2014/main" id="{2FEFC991-6666-44C1-AE64-DAD245805279}"/>
                </a:ext>
              </a:extLst>
            </p:cNvPr>
            <p:cNvGrpSpPr/>
            <p:nvPr/>
          </p:nvGrpSpPr>
          <p:grpSpPr>
            <a:xfrm>
              <a:off x="4784199" y="2179896"/>
              <a:ext cx="559445" cy="111893"/>
              <a:chOff x="4784203" y="1732340"/>
              <a:chExt cx="559445" cy="111893"/>
            </a:xfrm>
          </p:grpSpPr>
          <p:sp>
            <p:nvSpPr>
              <p:cNvPr id="140" name="직사각형 139">
                <a:extLst>
                  <a:ext uri="{FF2B5EF4-FFF2-40B4-BE49-F238E27FC236}">
                    <a16:creationId xmlns:a16="http://schemas.microsoft.com/office/drawing/2014/main" id="{0B1CBFD1-8D3D-44D0-887B-5DA604A80114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1" name="직사각형 140">
                <a:extLst>
                  <a:ext uri="{FF2B5EF4-FFF2-40B4-BE49-F238E27FC236}">
                    <a16:creationId xmlns:a16="http://schemas.microsoft.com/office/drawing/2014/main" id="{1B9EE296-5824-4642-B7F7-F21EF950BA6E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2" name="직사각형 141">
                <a:extLst>
                  <a:ext uri="{FF2B5EF4-FFF2-40B4-BE49-F238E27FC236}">
                    <a16:creationId xmlns:a16="http://schemas.microsoft.com/office/drawing/2014/main" id="{DEB0D7EB-BCD4-490C-951F-11E9DBDA60ED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3" name="직사각형 142">
                <a:extLst>
                  <a:ext uri="{FF2B5EF4-FFF2-40B4-BE49-F238E27FC236}">
                    <a16:creationId xmlns:a16="http://schemas.microsoft.com/office/drawing/2014/main" id="{B38F7F95-D732-41DA-982F-C47D6AE80DB4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4" name="직사각형 143">
                <a:extLst>
                  <a:ext uri="{FF2B5EF4-FFF2-40B4-BE49-F238E27FC236}">
                    <a16:creationId xmlns:a16="http://schemas.microsoft.com/office/drawing/2014/main" id="{851858B8-45D7-4C78-A5F8-CF986B843F86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sp>
        <p:nvSpPr>
          <p:cNvPr id="165" name="TextBox 164">
            <a:extLst>
              <a:ext uri="{FF2B5EF4-FFF2-40B4-BE49-F238E27FC236}">
                <a16:creationId xmlns:a16="http://schemas.microsoft.com/office/drawing/2014/main" id="{1E9261AD-0B61-4E7D-83F6-13B97A4E80C1}"/>
              </a:ext>
            </a:extLst>
          </p:cNvPr>
          <p:cNvSpPr txBox="1"/>
          <p:nvPr/>
        </p:nvSpPr>
        <p:spPr>
          <a:xfrm>
            <a:off x="4353374" y="975256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...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66" name="직선 화살표 연결선 165">
            <a:extLst>
              <a:ext uri="{FF2B5EF4-FFF2-40B4-BE49-F238E27FC236}">
                <a16:creationId xmlns:a16="http://schemas.microsoft.com/office/drawing/2014/main" id="{87020989-C5CD-481A-892F-AEE8BB2C87A5}"/>
              </a:ext>
            </a:extLst>
          </p:cNvPr>
          <p:cNvCxnSpPr>
            <a:cxnSpLocks/>
            <a:stCxn id="29" idx="3"/>
            <a:endCxn id="35" idx="1"/>
          </p:cNvCxnSpPr>
          <p:nvPr/>
        </p:nvCxnSpPr>
        <p:spPr>
          <a:xfrm flipV="1">
            <a:off x="2624745" y="985776"/>
            <a:ext cx="901688" cy="3863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3C77F42E-2F1C-46DC-980A-65E19FF71701}"/>
              </a:ext>
            </a:extLst>
          </p:cNvPr>
          <p:cNvSpPr/>
          <p:nvPr/>
        </p:nvSpPr>
        <p:spPr>
          <a:xfrm>
            <a:off x="3272438" y="1517011"/>
            <a:ext cx="73306" cy="73306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D351CCF0-99AE-4209-A37B-61E244566954}"/>
              </a:ext>
            </a:extLst>
          </p:cNvPr>
          <p:cNvSpPr/>
          <p:nvPr/>
        </p:nvSpPr>
        <p:spPr>
          <a:xfrm>
            <a:off x="3345744" y="1517010"/>
            <a:ext cx="73306" cy="73306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73D7649E-007A-4AEC-92C5-6F1440B72540}"/>
              </a:ext>
            </a:extLst>
          </p:cNvPr>
          <p:cNvSpPr/>
          <p:nvPr/>
        </p:nvSpPr>
        <p:spPr>
          <a:xfrm>
            <a:off x="3419051" y="1517009"/>
            <a:ext cx="73306" cy="73306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8E9E48EC-7F09-4163-9256-012EE175E91E}"/>
              </a:ext>
            </a:extLst>
          </p:cNvPr>
          <p:cNvSpPr/>
          <p:nvPr/>
        </p:nvSpPr>
        <p:spPr>
          <a:xfrm>
            <a:off x="3492357" y="1517009"/>
            <a:ext cx="73306" cy="73306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6D52FA40-2298-4A46-BB76-A25D51EDCA79}"/>
              </a:ext>
            </a:extLst>
          </p:cNvPr>
          <p:cNvSpPr/>
          <p:nvPr/>
        </p:nvSpPr>
        <p:spPr>
          <a:xfrm>
            <a:off x="3565664" y="1517008"/>
            <a:ext cx="73306" cy="73306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75" name="그룹 174">
            <a:extLst>
              <a:ext uri="{FF2B5EF4-FFF2-40B4-BE49-F238E27FC236}">
                <a16:creationId xmlns:a16="http://schemas.microsoft.com/office/drawing/2014/main" id="{58C0AB0A-32EB-4196-9B36-6A0061C1DC43}"/>
              </a:ext>
            </a:extLst>
          </p:cNvPr>
          <p:cNvGrpSpPr/>
          <p:nvPr/>
        </p:nvGrpSpPr>
        <p:grpSpPr>
          <a:xfrm>
            <a:off x="3636389" y="1517005"/>
            <a:ext cx="366532" cy="73309"/>
            <a:chOff x="4784203" y="1732340"/>
            <a:chExt cx="559445" cy="111893"/>
          </a:xfrm>
        </p:grpSpPr>
        <p:sp>
          <p:nvSpPr>
            <p:cNvPr id="176" name="직사각형 175">
              <a:extLst>
                <a:ext uri="{FF2B5EF4-FFF2-40B4-BE49-F238E27FC236}">
                  <a16:creationId xmlns:a16="http://schemas.microsoft.com/office/drawing/2014/main" id="{7E1C651D-D17E-4FB1-9DFE-E87590DDFEA9}"/>
                </a:ext>
              </a:extLst>
            </p:cNvPr>
            <p:cNvSpPr/>
            <p:nvPr/>
          </p:nvSpPr>
          <p:spPr>
            <a:xfrm>
              <a:off x="4784203" y="1732344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8A8DA412-9624-4B43-A33F-2B124967A98A}"/>
                </a:ext>
              </a:extLst>
            </p:cNvPr>
            <p:cNvSpPr/>
            <p:nvPr/>
          </p:nvSpPr>
          <p:spPr>
            <a:xfrm>
              <a:off x="4896092" y="1732343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B31D06A9-E6A9-47AA-BBE7-A6F0388B58F5}"/>
                </a:ext>
              </a:extLst>
            </p:cNvPr>
            <p:cNvSpPr/>
            <p:nvPr/>
          </p:nvSpPr>
          <p:spPr>
            <a:xfrm>
              <a:off x="5007981" y="1732342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9" name="직사각형 178">
              <a:extLst>
                <a:ext uri="{FF2B5EF4-FFF2-40B4-BE49-F238E27FC236}">
                  <a16:creationId xmlns:a16="http://schemas.microsoft.com/office/drawing/2014/main" id="{5086063D-16CE-4C53-9165-4B32993D90B8}"/>
                </a:ext>
              </a:extLst>
            </p:cNvPr>
            <p:cNvSpPr/>
            <p:nvPr/>
          </p:nvSpPr>
          <p:spPr>
            <a:xfrm>
              <a:off x="5119870" y="1732341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0" name="직사각형 179">
              <a:extLst>
                <a:ext uri="{FF2B5EF4-FFF2-40B4-BE49-F238E27FC236}">
                  <a16:creationId xmlns:a16="http://schemas.microsoft.com/office/drawing/2014/main" id="{C4D7F9AD-B923-4219-B027-71291F3DE757}"/>
                </a:ext>
              </a:extLst>
            </p:cNvPr>
            <p:cNvSpPr/>
            <p:nvPr/>
          </p:nvSpPr>
          <p:spPr>
            <a:xfrm>
              <a:off x="5231759" y="1732340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81" name="그룹 180">
            <a:extLst>
              <a:ext uri="{FF2B5EF4-FFF2-40B4-BE49-F238E27FC236}">
                <a16:creationId xmlns:a16="http://schemas.microsoft.com/office/drawing/2014/main" id="{6E6EB518-F0D2-49AE-B4B8-BA95DB5595D8}"/>
              </a:ext>
            </a:extLst>
          </p:cNvPr>
          <p:cNvGrpSpPr/>
          <p:nvPr/>
        </p:nvGrpSpPr>
        <p:grpSpPr>
          <a:xfrm>
            <a:off x="4000340" y="1517002"/>
            <a:ext cx="366532" cy="73309"/>
            <a:chOff x="4784203" y="1732340"/>
            <a:chExt cx="559445" cy="111893"/>
          </a:xfrm>
        </p:grpSpPr>
        <p:sp>
          <p:nvSpPr>
            <p:cNvPr id="182" name="직사각형 181">
              <a:extLst>
                <a:ext uri="{FF2B5EF4-FFF2-40B4-BE49-F238E27FC236}">
                  <a16:creationId xmlns:a16="http://schemas.microsoft.com/office/drawing/2014/main" id="{B295B2A4-AC57-4ADE-A04C-F1ED0897F7FD}"/>
                </a:ext>
              </a:extLst>
            </p:cNvPr>
            <p:cNvSpPr/>
            <p:nvPr/>
          </p:nvSpPr>
          <p:spPr>
            <a:xfrm>
              <a:off x="4784203" y="1732344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3" name="직사각형 182">
              <a:extLst>
                <a:ext uri="{FF2B5EF4-FFF2-40B4-BE49-F238E27FC236}">
                  <a16:creationId xmlns:a16="http://schemas.microsoft.com/office/drawing/2014/main" id="{6D82404B-9743-4DA8-AE2C-517E37907D79}"/>
                </a:ext>
              </a:extLst>
            </p:cNvPr>
            <p:cNvSpPr/>
            <p:nvPr/>
          </p:nvSpPr>
          <p:spPr>
            <a:xfrm>
              <a:off x="4896092" y="1732343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4" name="직사각형 183">
              <a:extLst>
                <a:ext uri="{FF2B5EF4-FFF2-40B4-BE49-F238E27FC236}">
                  <a16:creationId xmlns:a16="http://schemas.microsoft.com/office/drawing/2014/main" id="{03B94C30-4AE5-4C37-9552-B4C19651EFD4}"/>
                </a:ext>
              </a:extLst>
            </p:cNvPr>
            <p:cNvSpPr/>
            <p:nvPr/>
          </p:nvSpPr>
          <p:spPr>
            <a:xfrm>
              <a:off x="5007981" y="1732342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5" name="직사각형 184">
              <a:extLst>
                <a:ext uri="{FF2B5EF4-FFF2-40B4-BE49-F238E27FC236}">
                  <a16:creationId xmlns:a16="http://schemas.microsoft.com/office/drawing/2014/main" id="{B8E1A61C-B7C0-48C7-B48D-FA7CF3809184}"/>
                </a:ext>
              </a:extLst>
            </p:cNvPr>
            <p:cNvSpPr/>
            <p:nvPr/>
          </p:nvSpPr>
          <p:spPr>
            <a:xfrm>
              <a:off x="5119870" y="1732341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6" name="직사각형 185">
              <a:extLst>
                <a:ext uri="{FF2B5EF4-FFF2-40B4-BE49-F238E27FC236}">
                  <a16:creationId xmlns:a16="http://schemas.microsoft.com/office/drawing/2014/main" id="{762ECFEC-C521-43F2-9026-7A1FE3C9DE19}"/>
                </a:ext>
              </a:extLst>
            </p:cNvPr>
            <p:cNvSpPr/>
            <p:nvPr/>
          </p:nvSpPr>
          <p:spPr>
            <a:xfrm>
              <a:off x="5231759" y="1732340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87" name="그룹 186">
            <a:extLst>
              <a:ext uri="{FF2B5EF4-FFF2-40B4-BE49-F238E27FC236}">
                <a16:creationId xmlns:a16="http://schemas.microsoft.com/office/drawing/2014/main" id="{C6A19959-5701-470F-8F23-02BC533CC62A}"/>
              </a:ext>
            </a:extLst>
          </p:cNvPr>
          <p:cNvGrpSpPr/>
          <p:nvPr/>
        </p:nvGrpSpPr>
        <p:grpSpPr>
          <a:xfrm>
            <a:off x="4364291" y="1516999"/>
            <a:ext cx="366532" cy="73309"/>
            <a:chOff x="4784203" y="1732340"/>
            <a:chExt cx="559445" cy="111893"/>
          </a:xfrm>
        </p:grpSpPr>
        <p:sp>
          <p:nvSpPr>
            <p:cNvPr id="188" name="직사각형 187">
              <a:extLst>
                <a:ext uri="{FF2B5EF4-FFF2-40B4-BE49-F238E27FC236}">
                  <a16:creationId xmlns:a16="http://schemas.microsoft.com/office/drawing/2014/main" id="{6CBDEDBC-CCCD-4E96-A322-121607639017}"/>
                </a:ext>
              </a:extLst>
            </p:cNvPr>
            <p:cNvSpPr/>
            <p:nvPr/>
          </p:nvSpPr>
          <p:spPr>
            <a:xfrm>
              <a:off x="4784203" y="1732344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9" name="직사각형 188">
              <a:extLst>
                <a:ext uri="{FF2B5EF4-FFF2-40B4-BE49-F238E27FC236}">
                  <a16:creationId xmlns:a16="http://schemas.microsoft.com/office/drawing/2014/main" id="{81FE87EB-6EE7-4D27-9837-2E989927C964}"/>
                </a:ext>
              </a:extLst>
            </p:cNvPr>
            <p:cNvSpPr/>
            <p:nvPr/>
          </p:nvSpPr>
          <p:spPr>
            <a:xfrm>
              <a:off x="4896092" y="1732343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A246856F-FDD7-4F55-A594-EDC85C0C6FCF}"/>
                </a:ext>
              </a:extLst>
            </p:cNvPr>
            <p:cNvSpPr/>
            <p:nvPr/>
          </p:nvSpPr>
          <p:spPr>
            <a:xfrm>
              <a:off x="5007981" y="1732342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603EAFBD-1925-4BFC-AE43-87FE23C1C29B}"/>
                </a:ext>
              </a:extLst>
            </p:cNvPr>
            <p:cNvSpPr/>
            <p:nvPr/>
          </p:nvSpPr>
          <p:spPr>
            <a:xfrm>
              <a:off x="5119870" y="1732341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2" name="직사각형 191">
              <a:extLst>
                <a:ext uri="{FF2B5EF4-FFF2-40B4-BE49-F238E27FC236}">
                  <a16:creationId xmlns:a16="http://schemas.microsoft.com/office/drawing/2014/main" id="{1A9A9040-905D-4F00-9AEE-5D2696756F42}"/>
                </a:ext>
              </a:extLst>
            </p:cNvPr>
            <p:cNvSpPr/>
            <p:nvPr/>
          </p:nvSpPr>
          <p:spPr>
            <a:xfrm>
              <a:off x="5231759" y="1732340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93" name="그룹 192">
            <a:extLst>
              <a:ext uri="{FF2B5EF4-FFF2-40B4-BE49-F238E27FC236}">
                <a16:creationId xmlns:a16="http://schemas.microsoft.com/office/drawing/2014/main" id="{15F8421C-0246-4449-8C73-B111221E2CB8}"/>
              </a:ext>
            </a:extLst>
          </p:cNvPr>
          <p:cNvGrpSpPr/>
          <p:nvPr/>
        </p:nvGrpSpPr>
        <p:grpSpPr>
          <a:xfrm>
            <a:off x="4728242" y="1516996"/>
            <a:ext cx="366532" cy="73309"/>
            <a:chOff x="4784203" y="1732340"/>
            <a:chExt cx="559445" cy="111893"/>
          </a:xfrm>
        </p:grpSpPr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1767BD56-C1CC-419D-905C-3D104D9AD0F2}"/>
                </a:ext>
              </a:extLst>
            </p:cNvPr>
            <p:cNvSpPr/>
            <p:nvPr/>
          </p:nvSpPr>
          <p:spPr>
            <a:xfrm>
              <a:off x="4784203" y="1732344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FF926A8E-82E0-4E39-B489-1DD02CD22DC4}"/>
                </a:ext>
              </a:extLst>
            </p:cNvPr>
            <p:cNvSpPr/>
            <p:nvPr/>
          </p:nvSpPr>
          <p:spPr>
            <a:xfrm>
              <a:off x="4896092" y="1732343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6" name="직사각형 195">
              <a:extLst>
                <a:ext uri="{FF2B5EF4-FFF2-40B4-BE49-F238E27FC236}">
                  <a16:creationId xmlns:a16="http://schemas.microsoft.com/office/drawing/2014/main" id="{C9A18F5D-5866-4F9C-8E45-31126FF97F77}"/>
                </a:ext>
              </a:extLst>
            </p:cNvPr>
            <p:cNvSpPr/>
            <p:nvPr/>
          </p:nvSpPr>
          <p:spPr>
            <a:xfrm>
              <a:off x="5007981" y="1732342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7" name="직사각형 196">
              <a:extLst>
                <a:ext uri="{FF2B5EF4-FFF2-40B4-BE49-F238E27FC236}">
                  <a16:creationId xmlns:a16="http://schemas.microsoft.com/office/drawing/2014/main" id="{B6614B42-D718-4C30-BB69-86D660115266}"/>
                </a:ext>
              </a:extLst>
            </p:cNvPr>
            <p:cNvSpPr/>
            <p:nvPr/>
          </p:nvSpPr>
          <p:spPr>
            <a:xfrm>
              <a:off x="5119870" y="1732341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8" name="직사각형 197">
              <a:extLst>
                <a:ext uri="{FF2B5EF4-FFF2-40B4-BE49-F238E27FC236}">
                  <a16:creationId xmlns:a16="http://schemas.microsoft.com/office/drawing/2014/main" id="{E3657268-95C3-4EE1-B86B-C1EE63C5F9C9}"/>
                </a:ext>
              </a:extLst>
            </p:cNvPr>
            <p:cNvSpPr/>
            <p:nvPr/>
          </p:nvSpPr>
          <p:spPr>
            <a:xfrm>
              <a:off x="5231759" y="1732340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99" name="그룹 198">
            <a:extLst>
              <a:ext uri="{FF2B5EF4-FFF2-40B4-BE49-F238E27FC236}">
                <a16:creationId xmlns:a16="http://schemas.microsoft.com/office/drawing/2014/main" id="{B092F565-57EE-4BE6-AD54-94A853B2242B}"/>
              </a:ext>
            </a:extLst>
          </p:cNvPr>
          <p:cNvGrpSpPr/>
          <p:nvPr/>
        </p:nvGrpSpPr>
        <p:grpSpPr>
          <a:xfrm>
            <a:off x="5092193" y="1516993"/>
            <a:ext cx="366532" cy="73309"/>
            <a:chOff x="4784203" y="1732340"/>
            <a:chExt cx="559445" cy="111893"/>
          </a:xfrm>
        </p:grpSpPr>
        <p:sp>
          <p:nvSpPr>
            <p:cNvPr id="200" name="직사각형 199">
              <a:extLst>
                <a:ext uri="{FF2B5EF4-FFF2-40B4-BE49-F238E27FC236}">
                  <a16:creationId xmlns:a16="http://schemas.microsoft.com/office/drawing/2014/main" id="{9BC232B8-B002-4CDE-B541-11A9493E43AB}"/>
                </a:ext>
              </a:extLst>
            </p:cNvPr>
            <p:cNvSpPr/>
            <p:nvPr/>
          </p:nvSpPr>
          <p:spPr>
            <a:xfrm>
              <a:off x="4784203" y="1732344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1" name="직사각형 200">
              <a:extLst>
                <a:ext uri="{FF2B5EF4-FFF2-40B4-BE49-F238E27FC236}">
                  <a16:creationId xmlns:a16="http://schemas.microsoft.com/office/drawing/2014/main" id="{BF559757-90A5-4A97-BD5C-DE71CD78D204}"/>
                </a:ext>
              </a:extLst>
            </p:cNvPr>
            <p:cNvSpPr/>
            <p:nvPr/>
          </p:nvSpPr>
          <p:spPr>
            <a:xfrm>
              <a:off x="4896092" y="1732343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2" name="직사각형 201">
              <a:extLst>
                <a:ext uri="{FF2B5EF4-FFF2-40B4-BE49-F238E27FC236}">
                  <a16:creationId xmlns:a16="http://schemas.microsoft.com/office/drawing/2014/main" id="{8435B997-ECA1-4ACF-9901-D118DE03062E}"/>
                </a:ext>
              </a:extLst>
            </p:cNvPr>
            <p:cNvSpPr/>
            <p:nvPr/>
          </p:nvSpPr>
          <p:spPr>
            <a:xfrm>
              <a:off x="5007981" y="1732342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80311F8B-ECCC-4CC2-9140-05E111BB57F0}"/>
                </a:ext>
              </a:extLst>
            </p:cNvPr>
            <p:cNvSpPr/>
            <p:nvPr/>
          </p:nvSpPr>
          <p:spPr>
            <a:xfrm>
              <a:off x="5119870" y="1732341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A4E466AC-7E22-4E08-8BDF-10FDE59FEDE4}"/>
                </a:ext>
              </a:extLst>
            </p:cNvPr>
            <p:cNvSpPr/>
            <p:nvPr/>
          </p:nvSpPr>
          <p:spPr>
            <a:xfrm>
              <a:off x="5231759" y="1732340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205" name="직선 화살표 연결선 204">
            <a:extLst>
              <a:ext uri="{FF2B5EF4-FFF2-40B4-BE49-F238E27FC236}">
                <a16:creationId xmlns:a16="http://schemas.microsoft.com/office/drawing/2014/main" id="{80536D41-7C6F-4E4C-8AD5-DB81B28280FD}"/>
              </a:ext>
            </a:extLst>
          </p:cNvPr>
          <p:cNvCxnSpPr>
            <a:cxnSpLocks/>
            <a:stCxn id="30" idx="3"/>
            <a:endCxn id="170" idx="1"/>
          </p:cNvCxnSpPr>
          <p:nvPr/>
        </p:nvCxnSpPr>
        <p:spPr>
          <a:xfrm flipV="1">
            <a:off x="2624745" y="1553664"/>
            <a:ext cx="647693" cy="394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7" name="직선 화살표 연결선 746">
            <a:extLst>
              <a:ext uri="{FF2B5EF4-FFF2-40B4-BE49-F238E27FC236}">
                <a16:creationId xmlns:a16="http://schemas.microsoft.com/office/drawing/2014/main" id="{1A6D2754-2539-46F8-A719-07B69EC78A91}"/>
              </a:ext>
            </a:extLst>
          </p:cNvPr>
          <p:cNvCxnSpPr>
            <a:cxnSpLocks/>
            <a:stCxn id="31" idx="3"/>
            <a:endCxn id="1001" idx="1"/>
          </p:cNvCxnSpPr>
          <p:nvPr/>
        </p:nvCxnSpPr>
        <p:spPr>
          <a:xfrm>
            <a:off x="2624745" y="1814100"/>
            <a:ext cx="647693" cy="2425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9" name="직선 화살표 연결선 798">
            <a:extLst>
              <a:ext uri="{FF2B5EF4-FFF2-40B4-BE49-F238E27FC236}">
                <a16:creationId xmlns:a16="http://schemas.microsoft.com/office/drawing/2014/main" id="{DED5C0CF-1F94-41B7-BEF4-8F66A885CC7E}"/>
              </a:ext>
            </a:extLst>
          </p:cNvPr>
          <p:cNvCxnSpPr>
            <a:cxnSpLocks/>
            <a:stCxn id="32" idx="3"/>
            <a:endCxn id="1002" idx="1"/>
          </p:cNvCxnSpPr>
          <p:nvPr/>
        </p:nvCxnSpPr>
        <p:spPr>
          <a:xfrm>
            <a:off x="2624745" y="2035083"/>
            <a:ext cx="647693" cy="5666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35" name="그룹 934">
            <a:extLst>
              <a:ext uri="{FF2B5EF4-FFF2-40B4-BE49-F238E27FC236}">
                <a16:creationId xmlns:a16="http://schemas.microsoft.com/office/drawing/2014/main" id="{E9321D7C-DF28-4EBE-B188-514AC40EB88C}"/>
              </a:ext>
            </a:extLst>
          </p:cNvPr>
          <p:cNvGrpSpPr/>
          <p:nvPr/>
        </p:nvGrpSpPr>
        <p:grpSpPr>
          <a:xfrm>
            <a:off x="3226766" y="2787637"/>
            <a:ext cx="730483" cy="820552"/>
            <a:chOff x="4322490" y="2787637"/>
            <a:chExt cx="730483" cy="820552"/>
          </a:xfrm>
        </p:grpSpPr>
        <p:grpSp>
          <p:nvGrpSpPr>
            <p:cNvPr id="803" name="그룹 802">
              <a:extLst>
                <a:ext uri="{FF2B5EF4-FFF2-40B4-BE49-F238E27FC236}">
                  <a16:creationId xmlns:a16="http://schemas.microsoft.com/office/drawing/2014/main" id="{FFF355C5-3D52-4820-AE58-05FAB0BDD9D2}"/>
                </a:ext>
              </a:extLst>
            </p:cNvPr>
            <p:cNvGrpSpPr/>
            <p:nvPr/>
          </p:nvGrpSpPr>
          <p:grpSpPr>
            <a:xfrm>
              <a:off x="4322490" y="2787640"/>
              <a:ext cx="366532" cy="73309"/>
              <a:chOff x="4784203" y="1732340"/>
              <a:chExt cx="559445" cy="111893"/>
            </a:xfrm>
          </p:grpSpPr>
          <p:sp>
            <p:nvSpPr>
              <p:cNvPr id="804" name="직사각형 803">
                <a:extLst>
                  <a:ext uri="{FF2B5EF4-FFF2-40B4-BE49-F238E27FC236}">
                    <a16:creationId xmlns:a16="http://schemas.microsoft.com/office/drawing/2014/main" id="{2A13DA3D-6D24-44BD-BC66-52BCDBCD6B29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05" name="직사각형 804">
                <a:extLst>
                  <a:ext uri="{FF2B5EF4-FFF2-40B4-BE49-F238E27FC236}">
                    <a16:creationId xmlns:a16="http://schemas.microsoft.com/office/drawing/2014/main" id="{AEF6B8D8-8024-4FDD-8714-A742732FA9F0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06" name="직사각형 805">
                <a:extLst>
                  <a:ext uri="{FF2B5EF4-FFF2-40B4-BE49-F238E27FC236}">
                    <a16:creationId xmlns:a16="http://schemas.microsoft.com/office/drawing/2014/main" id="{E2932001-399F-4720-A169-17505729D62F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07" name="직사각형 806">
                <a:extLst>
                  <a:ext uri="{FF2B5EF4-FFF2-40B4-BE49-F238E27FC236}">
                    <a16:creationId xmlns:a16="http://schemas.microsoft.com/office/drawing/2014/main" id="{252E9CD2-7833-4152-B2B9-D549F3034E56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08" name="직사각형 807">
                <a:extLst>
                  <a:ext uri="{FF2B5EF4-FFF2-40B4-BE49-F238E27FC236}">
                    <a16:creationId xmlns:a16="http://schemas.microsoft.com/office/drawing/2014/main" id="{46DBFAA9-1BD6-4081-BEEB-A0627A594A2C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09" name="그룹 808">
              <a:extLst>
                <a:ext uri="{FF2B5EF4-FFF2-40B4-BE49-F238E27FC236}">
                  <a16:creationId xmlns:a16="http://schemas.microsoft.com/office/drawing/2014/main" id="{0CFC60C2-963F-48EB-8D0F-2301268E69B6}"/>
                </a:ext>
              </a:extLst>
            </p:cNvPr>
            <p:cNvGrpSpPr/>
            <p:nvPr/>
          </p:nvGrpSpPr>
          <p:grpSpPr>
            <a:xfrm>
              <a:off x="4686441" y="2787637"/>
              <a:ext cx="366532" cy="73309"/>
              <a:chOff x="4784203" y="1732340"/>
              <a:chExt cx="559445" cy="111893"/>
            </a:xfrm>
          </p:grpSpPr>
          <p:sp>
            <p:nvSpPr>
              <p:cNvPr id="810" name="직사각형 809">
                <a:extLst>
                  <a:ext uri="{FF2B5EF4-FFF2-40B4-BE49-F238E27FC236}">
                    <a16:creationId xmlns:a16="http://schemas.microsoft.com/office/drawing/2014/main" id="{B9F05469-5474-4E32-8E01-941434D0541A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11" name="직사각형 810">
                <a:extLst>
                  <a:ext uri="{FF2B5EF4-FFF2-40B4-BE49-F238E27FC236}">
                    <a16:creationId xmlns:a16="http://schemas.microsoft.com/office/drawing/2014/main" id="{9D55AF52-627D-42CE-91AC-2F7ED2682DD5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12" name="직사각형 811">
                <a:extLst>
                  <a:ext uri="{FF2B5EF4-FFF2-40B4-BE49-F238E27FC236}">
                    <a16:creationId xmlns:a16="http://schemas.microsoft.com/office/drawing/2014/main" id="{993A2D53-FF30-4EC2-A616-6DECE71DCABE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13" name="직사각형 812">
                <a:extLst>
                  <a:ext uri="{FF2B5EF4-FFF2-40B4-BE49-F238E27FC236}">
                    <a16:creationId xmlns:a16="http://schemas.microsoft.com/office/drawing/2014/main" id="{C5CA3DF6-DE86-4799-A354-C2B0468644AE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14" name="직사각형 813">
                <a:extLst>
                  <a:ext uri="{FF2B5EF4-FFF2-40B4-BE49-F238E27FC236}">
                    <a16:creationId xmlns:a16="http://schemas.microsoft.com/office/drawing/2014/main" id="{B86B03CE-18EC-4ACB-B782-FE76B84872A8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15" name="그룹 814">
              <a:extLst>
                <a:ext uri="{FF2B5EF4-FFF2-40B4-BE49-F238E27FC236}">
                  <a16:creationId xmlns:a16="http://schemas.microsoft.com/office/drawing/2014/main" id="{F11B8541-0285-4785-A645-56F77670F263}"/>
                </a:ext>
              </a:extLst>
            </p:cNvPr>
            <p:cNvGrpSpPr/>
            <p:nvPr/>
          </p:nvGrpSpPr>
          <p:grpSpPr>
            <a:xfrm>
              <a:off x="4322490" y="2862364"/>
              <a:ext cx="366532" cy="73309"/>
              <a:chOff x="4784203" y="1732340"/>
              <a:chExt cx="559445" cy="111893"/>
            </a:xfrm>
          </p:grpSpPr>
          <p:sp>
            <p:nvSpPr>
              <p:cNvPr id="816" name="직사각형 815">
                <a:extLst>
                  <a:ext uri="{FF2B5EF4-FFF2-40B4-BE49-F238E27FC236}">
                    <a16:creationId xmlns:a16="http://schemas.microsoft.com/office/drawing/2014/main" id="{5CBCE5BE-6FE9-430A-999F-424B4F393F55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17" name="직사각형 816">
                <a:extLst>
                  <a:ext uri="{FF2B5EF4-FFF2-40B4-BE49-F238E27FC236}">
                    <a16:creationId xmlns:a16="http://schemas.microsoft.com/office/drawing/2014/main" id="{A7765B1F-D9D4-4E0F-A38B-21DDCE4A47DE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18" name="직사각형 817">
                <a:extLst>
                  <a:ext uri="{FF2B5EF4-FFF2-40B4-BE49-F238E27FC236}">
                    <a16:creationId xmlns:a16="http://schemas.microsoft.com/office/drawing/2014/main" id="{1B5F450D-C323-457F-9F27-90F4CD292CDE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19" name="직사각형 818">
                <a:extLst>
                  <a:ext uri="{FF2B5EF4-FFF2-40B4-BE49-F238E27FC236}">
                    <a16:creationId xmlns:a16="http://schemas.microsoft.com/office/drawing/2014/main" id="{996FF387-1E30-4D7A-A609-9973C4BFFAB9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20" name="직사각형 819">
                <a:extLst>
                  <a:ext uri="{FF2B5EF4-FFF2-40B4-BE49-F238E27FC236}">
                    <a16:creationId xmlns:a16="http://schemas.microsoft.com/office/drawing/2014/main" id="{171CA88C-87DA-43C2-A63B-FE1A972AE751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21" name="그룹 820">
              <a:extLst>
                <a:ext uri="{FF2B5EF4-FFF2-40B4-BE49-F238E27FC236}">
                  <a16:creationId xmlns:a16="http://schemas.microsoft.com/office/drawing/2014/main" id="{9F97495B-9DF8-4987-9ACD-18B699FF8C73}"/>
                </a:ext>
              </a:extLst>
            </p:cNvPr>
            <p:cNvGrpSpPr/>
            <p:nvPr/>
          </p:nvGrpSpPr>
          <p:grpSpPr>
            <a:xfrm>
              <a:off x="4686441" y="2862361"/>
              <a:ext cx="366532" cy="73309"/>
              <a:chOff x="4784203" y="1732340"/>
              <a:chExt cx="559445" cy="111893"/>
            </a:xfrm>
          </p:grpSpPr>
          <p:sp>
            <p:nvSpPr>
              <p:cNvPr id="822" name="직사각형 821">
                <a:extLst>
                  <a:ext uri="{FF2B5EF4-FFF2-40B4-BE49-F238E27FC236}">
                    <a16:creationId xmlns:a16="http://schemas.microsoft.com/office/drawing/2014/main" id="{8DEF8841-8F64-4B75-9733-C95C9F7FE7BC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23" name="직사각형 822">
                <a:extLst>
                  <a:ext uri="{FF2B5EF4-FFF2-40B4-BE49-F238E27FC236}">
                    <a16:creationId xmlns:a16="http://schemas.microsoft.com/office/drawing/2014/main" id="{4AD7CD24-0A8E-43F6-BAA3-A284ADE3F22E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24" name="직사각형 823">
                <a:extLst>
                  <a:ext uri="{FF2B5EF4-FFF2-40B4-BE49-F238E27FC236}">
                    <a16:creationId xmlns:a16="http://schemas.microsoft.com/office/drawing/2014/main" id="{AEB0C27C-9047-40E2-92A1-A1A20A29B379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25" name="직사각형 824">
                <a:extLst>
                  <a:ext uri="{FF2B5EF4-FFF2-40B4-BE49-F238E27FC236}">
                    <a16:creationId xmlns:a16="http://schemas.microsoft.com/office/drawing/2014/main" id="{ED32E424-C405-480D-911B-B71EEE4B630E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26" name="직사각형 825">
                <a:extLst>
                  <a:ext uri="{FF2B5EF4-FFF2-40B4-BE49-F238E27FC236}">
                    <a16:creationId xmlns:a16="http://schemas.microsoft.com/office/drawing/2014/main" id="{0F82D85E-E741-4512-990D-72DC1DC96F10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27" name="그룹 826">
              <a:extLst>
                <a:ext uri="{FF2B5EF4-FFF2-40B4-BE49-F238E27FC236}">
                  <a16:creationId xmlns:a16="http://schemas.microsoft.com/office/drawing/2014/main" id="{0AFA0A80-40D5-4EF8-8AA5-8318E17F5469}"/>
                </a:ext>
              </a:extLst>
            </p:cNvPr>
            <p:cNvGrpSpPr/>
            <p:nvPr/>
          </p:nvGrpSpPr>
          <p:grpSpPr>
            <a:xfrm>
              <a:off x="4322490" y="2937088"/>
              <a:ext cx="366532" cy="73309"/>
              <a:chOff x="4784203" y="1732340"/>
              <a:chExt cx="559445" cy="111893"/>
            </a:xfrm>
          </p:grpSpPr>
          <p:sp>
            <p:nvSpPr>
              <p:cNvPr id="828" name="직사각형 827">
                <a:extLst>
                  <a:ext uri="{FF2B5EF4-FFF2-40B4-BE49-F238E27FC236}">
                    <a16:creationId xmlns:a16="http://schemas.microsoft.com/office/drawing/2014/main" id="{B0148B48-9C22-43B3-B78D-98D4E6E43DD3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29" name="직사각형 828">
                <a:extLst>
                  <a:ext uri="{FF2B5EF4-FFF2-40B4-BE49-F238E27FC236}">
                    <a16:creationId xmlns:a16="http://schemas.microsoft.com/office/drawing/2014/main" id="{BF992ABC-25B2-4626-97DC-78EE1006A46C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30" name="직사각형 829">
                <a:extLst>
                  <a:ext uri="{FF2B5EF4-FFF2-40B4-BE49-F238E27FC236}">
                    <a16:creationId xmlns:a16="http://schemas.microsoft.com/office/drawing/2014/main" id="{803CEF97-D805-4FD0-BD1A-6F17E8681F15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31" name="직사각형 830">
                <a:extLst>
                  <a:ext uri="{FF2B5EF4-FFF2-40B4-BE49-F238E27FC236}">
                    <a16:creationId xmlns:a16="http://schemas.microsoft.com/office/drawing/2014/main" id="{336B0B48-99DA-4633-B994-0095CA4B736F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32" name="직사각형 831">
                <a:extLst>
                  <a:ext uri="{FF2B5EF4-FFF2-40B4-BE49-F238E27FC236}">
                    <a16:creationId xmlns:a16="http://schemas.microsoft.com/office/drawing/2014/main" id="{3D5402E4-4A1B-4688-81F5-22944BC9AF5B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33" name="그룹 832">
              <a:extLst>
                <a:ext uri="{FF2B5EF4-FFF2-40B4-BE49-F238E27FC236}">
                  <a16:creationId xmlns:a16="http://schemas.microsoft.com/office/drawing/2014/main" id="{6965509A-949C-4E57-B033-4E9898B926A1}"/>
                </a:ext>
              </a:extLst>
            </p:cNvPr>
            <p:cNvGrpSpPr/>
            <p:nvPr/>
          </p:nvGrpSpPr>
          <p:grpSpPr>
            <a:xfrm>
              <a:off x="4686441" y="2937085"/>
              <a:ext cx="366532" cy="73309"/>
              <a:chOff x="4784203" y="1732340"/>
              <a:chExt cx="559445" cy="111893"/>
            </a:xfrm>
          </p:grpSpPr>
          <p:sp>
            <p:nvSpPr>
              <p:cNvPr id="834" name="직사각형 833">
                <a:extLst>
                  <a:ext uri="{FF2B5EF4-FFF2-40B4-BE49-F238E27FC236}">
                    <a16:creationId xmlns:a16="http://schemas.microsoft.com/office/drawing/2014/main" id="{2844BF11-2A64-4FE3-A112-662ABF70F14C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35" name="직사각형 834">
                <a:extLst>
                  <a:ext uri="{FF2B5EF4-FFF2-40B4-BE49-F238E27FC236}">
                    <a16:creationId xmlns:a16="http://schemas.microsoft.com/office/drawing/2014/main" id="{BD7B8827-B055-4833-BF1A-9D6A6DABAA59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36" name="직사각형 835">
                <a:extLst>
                  <a:ext uri="{FF2B5EF4-FFF2-40B4-BE49-F238E27FC236}">
                    <a16:creationId xmlns:a16="http://schemas.microsoft.com/office/drawing/2014/main" id="{20F09FBB-BEE1-4FC8-BFA8-AA1A044E09F9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37" name="직사각형 836">
                <a:extLst>
                  <a:ext uri="{FF2B5EF4-FFF2-40B4-BE49-F238E27FC236}">
                    <a16:creationId xmlns:a16="http://schemas.microsoft.com/office/drawing/2014/main" id="{76667757-1F51-49BD-A5E0-E0D4F6FA4952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38" name="직사각형 837">
                <a:extLst>
                  <a:ext uri="{FF2B5EF4-FFF2-40B4-BE49-F238E27FC236}">
                    <a16:creationId xmlns:a16="http://schemas.microsoft.com/office/drawing/2014/main" id="{29E999C2-64C2-40AE-BB7B-67D40FAF8832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39" name="그룹 838">
              <a:extLst>
                <a:ext uri="{FF2B5EF4-FFF2-40B4-BE49-F238E27FC236}">
                  <a16:creationId xmlns:a16="http://schemas.microsoft.com/office/drawing/2014/main" id="{2F6E3A02-583D-4980-8057-6C230FEA2E79}"/>
                </a:ext>
              </a:extLst>
            </p:cNvPr>
            <p:cNvGrpSpPr/>
            <p:nvPr/>
          </p:nvGrpSpPr>
          <p:grpSpPr>
            <a:xfrm>
              <a:off x="4322490" y="3011812"/>
              <a:ext cx="366532" cy="73309"/>
              <a:chOff x="4784203" y="1732340"/>
              <a:chExt cx="559445" cy="111893"/>
            </a:xfrm>
          </p:grpSpPr>
          <p:sp>
            <p:nvSpPr>
              <p:cNvPr id="840" name="직사각형 839">
                <a:extLst>
                  <a:ext uri="{FF2B5EF4-FFF2-40B4-BE49-F238E27FC236}">
                    <a16:creationId xmlns:a16="http://schemas.microsoft.com/office/drawing/2014/main" id="{7A471000-E334-48AF-9DC3-6E105D567365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41" name="직사각형 840">
                <a:extLst>
                  <a:ext uri="{FF2B5EF4-FFF2-40B4-BE49-F238E27FC236}">
                    <a16:creationId xmlns:a16="http://schemas.microsoft.com/office/drawing/2014/main" id="{28B213CA-A3ED-490E-B526-855DFE161E21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42" name="직사각형 841">
                <a:extLst>
                  <a:ext uri="{FF2B5EF4-FFF2-40B4-BE49-F238E27FC236}">
                    <a16:creationId xmlns:a16="http://schemas.microsoft.com/office/drawing/2014/main" id="{DFEE192A-525A-4751-B0D9-F56B3563FD58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43" name="직사각형 842">
                <a:extLst>
                  <a:ext uri="{FF2B5EF4-FFF2-40B4-BE49-F238E27FC236}">
                    <a16:creationId xmlns:a16="http://schemas.microsoft.com/office/drawing/2014/main" id="{FCF03DD3-A153-4671-86BC-070BA8EF9E4B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44" name="직사각형 843">
                <a:extLst>
                  <a:ext uri="{FF2B5EF4-FFF2-40B4-BE49-F238E27FC236}">
                    <a16:creationId xmlns:a16="http://schemas.microsoft.com/office/drawing/2014/main" id="{0B7F50AD-5163-4277-B52A-2541B16D4801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45" name="그룹 844">
              <a:extLst>
                <a:ext uri="{FF2B5EF4-FFF2-40B4-BE49-F238E27FC236}">
                  <a16:creationId xmlns:a16="http://schemas.microsoft.com/office/drawing/2014/main" id="{9E3BD86B-CD4E-45EB-BBB9-6B4744CB046A}"/>
                </a:ext>
              </a:extLst>
            </p:cNvPr>
            <p:cNvGrpSpPr/>
            <p:nvPr/>
          </p:nvGrpSpPr>
          <p:grpSpPr>
            <a:xfrm>
              <a:off x="4686441" y="3011809"/>
              <a:ext cx="366532" cy="73309"/>
              <a:chOff x="4784203" y="1732340"/>
              <a:chExt cx="559445" cy="111893"/>
            </a:xfrm>
          </p:grpSpPr>
          <p:sp>
            <p:nvSpPr>
              <p:cNvPr id="846" name="직사각형 845">
                <a:extLst>
                  <a:ext uri="{FF2B5EF4-FFF2-40B4-BE49-F238E27FC236}">
                    <a16:creationId xmlns:a16="http://schemas.microsoft.com/office/drawing/2014/main" id="{B60DF0F4-ACCE-4BCE-9BC4-0B864FEE48BB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47" name="직사각형 846">
                <a:extLst>
                  <a:ext uri="{FF2B5EF4-FFF2-40B4-BE49-F238E27FC236}">
                    <a16:creationId xmlns:a16="http://schemas.microsoft.com/office/drawing/2014/main" id="{CB047484-ECE0-4DFA-8142-AA2C9820E922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48" name="직사각형 847">
                <a:extLst>
                  <a:ext uri="{FF2B5EF4-FFF2-40B4-BE49-F238E27FC236}">
                    <a16:creationId xmlns:a16="http://schemas.microsoft.com/office/drawing/2014/main" id="{000379F0-0124-4232-8F29-2029EC48A2B6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49" name="직사각형 848">
                <a:extLst>
                  <a:ext uri="{FF2B5EF4-FFF2-40B4-BE49-F238E27FC236}">
                    <a16:creationId xmlns:a16="http://schemas.microsoft.com/office/drawing/2014/main" id="{5E02F688-92C8-454A-9754-B9CA2E791851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50" name="직사각형 849">
                <a:extLst>
                  <a:ext uri="{FF2B5EF4-FFF2-40B4-BE49-F238E27FC236}">
                    <a16:creationId xmlns:a16="http://schemas.microsoft.com/office/drawing/2014/main" id="{535ACE9F-3978-4701-B20C-F7B6BFC16CE1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51" name="그룹 850">
              <a:extLst>
                <a:ext uri="{FF2B5EF4-FFF2-40B4-BE49-F238E27FC236}">
                  <a16:creationId xmlns:a16="http://schemas.microsoft.com/office/drawing/2014/main" id="{D96FC52E-BBAB-4BC4-B81B-4FDD8363836C}"/>
                </a:ext>
              </a:extLst>
            </p:cNvPr>
            <p:cNvGrpSpPr/>
            <p:nvPr/>
          </p:nvGrpSpPr>
          <p:grpSpPr>
            <a:xfrm>
              <a:off x="4322490" y="3086536"/>
              <a:ext cx="366532" cy="73309"/>
              <a:chOff x="4784203" y="1732340"/>
              <a:chExt cx="559445" cy="111893"/>
            </a:xfrm>
          </p:grpSpPr>
          <p:sp>
            <p:nvSpPr>
              <p:cNvPr id="852" name="직사각형 851">
                <a:extLst>
                  <a:ext uri="{FF2B5EF4-FFF2-40B4-BE49-F238E27FC236}">
                    <a16:creationId xmlns:a16="http://schemas.microsoft.com/office/drawing/2014/main" id="{0DF15CAC-841A-4D6A-8405-320D8EFC7A65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53" name="직사각형 852">
                <a:extLst>
                  <a:ext uri="{FF2B5EF4-FFF2-40B4-BE49-F238E27FC236}">
                    <a16:creationId xmlns:a16="http://schemas.microsoft.com/office/drawing/2014/main" id="{DF5ADD91-0B07-470A-8552-47F6F81CB4E4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54" name="직사각형 853">
                <a:extLst>
                  <a:ext uri="{FF2B5EF4-FFF2-40B4-BE49-F238E27FC236}">
                    <a16:creationId xmlns:a16="http://schemas.microsoft.com/office/drawing/2014/main" id="{4D30DB01-10F3-42C5-B6FB-DFDEEB8F4E10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55" name="직사각형 854">
                <a:extLst>
                  <a:ext uri="{FF2B5EF4-FFF2-40B4-BE49-F238E27FC236}">
                    <a16:creationId xmlns:a16="http://schemas.microsoft.com/office/drawing/2014/main" id="{C792DE43-4BE3-4A8D-A6CB-168435B8E9B8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56" name="직사각형 855">
                <a:extLst>
                  <a:ext uri="{FF2B5EF4-FFF2-40B4-BE49-F238E27FC236}">
                    <a16:creationId xmlns:a16="http://schemas.microsoft.com/office/drawing/2014/main" id="{732DDA82-DB81-4EF6-AA8A-74ED90ECBFD2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57" name="그룹 856">
              <a:extLst>
                <a:ext uri="{FF2B5EF4-FFF2-40B4-BE49-F238E27FC236}">
                  <a16:creationId xmlns:a16="http://schemas.microsoft.com/office/drawing/2014/main" id="{D6A9E2C2-BA72-462F-AEA6-50B27DC087EC}"/>
                </a:ext>
              </a:extLst>
            </p:cNvPr>
            <p:cNvGrpSpPr/>
            <p:nvPr/>
          </p:nvGrpSpPr>
          <p:grpSpPr>
            <a:xfrm>
              <a:off x="4686441" y="3086533"/>
              <a:ext cx="366532" cy="73309"/>
              <a:chOff x="4784203" y="1732340"/>
              <a:chExt cx="559445" cy="111893"/>
            </a:xfrm>
          </p:grpSpPr>
          <p:sp>
            <p:nvSpPr>
              <p:cNvPr id="858" name="직사각형 857">
                <a:extLst>
                  <a:ext uri="{FF2B5EF4-FFF2-40B4-BE49-F238E27FC236}">
                    <a16:creationId xmlns:a16="http://schemas.microsoft.com/office/drawing/2014/main" id="{5B6FEEE5-0E4C-415B-9F2C-DF77E81CC87B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59" name="직사각형 858">
                <a:extLst>
                  <a:ext uri="{FF2B5EF4-FFF2-40B4-BE49-F238E27FC236}">
                    <a16:creationId xmlns:a16="http://schemas.microsoft.com/office/drawing/2014/main" id="{3381DC36-B1E4-4A9E-88CD-A0EB27D97757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60" name="직사각형 859">
                <a:extLst>
                  <a:ext uri="{FF2B5EF4-FFF2-40B4-BE49-F238E27FC236}">
                    <a16:creationId xmlns:a16="http://schemas.microsoft.com/office/drawing/2014/main" id="{B6B933A6-3C3A-4240-9DF4-DF15A7572219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61" name="직사각형 860">
                <a:extLst>
                  <a:ext uri="{FF2B5EF4-FFF2-40B4-BE49-F238E27FC236}">
                    <a16:creationId xmlns:a16="http://schemas.microsoft.com/office/drawing/2014/main" id="{5743938F-B11E-4084-9413-03563AA97B48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62" name="직사각형 861">
                <a:extLst>
                  <a:ext uri="{FF2B5EF4-FFF2-40B4-BE49-F238E27FC236}">
                    <a16:creationId xmlns:a16="http://schemas.microsoft.com/office/drawing/2014/main" id="{B1F24D85-ACE0-435C-9556-E8FA050A68D4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63" name="그룹 862">
              <a:extLst>
                <a:ext uri="{FF2B5EF4-FFF2-40B4-BE49-F238E27FC236}">
                  <a16:creationId xmlns:a16="http://schemas.microsoft.com/office/drawing/2014/main" id="{291F843C-BB9C-4EFA-99C4-99B3AC2836D1}"/>
                </a:ext>
              </a:extLst>
            </p:cNvPr>
            <p:cNvGrpSpPr/>
            <p:nvPr/>
          </p:nvGrpSpPr>
          <p:grpSpPr>
            <a:xfrm>
              <a:off x="4322490" y="3161260"/>
              <a:ext cx="366532" cy="73309"/>
              <a:chOff x="4784203" y="1732340"/>
              <a:chExt cx="559445" cy="111893"/>
            </a:xfrm>
          </p:grpSpPr>
          <p:sp>
            <p:nvSpPr>
              <p:cNvPr id="864" name="직사각형 863">
                <a:extLst>
                  <a:ext uri="{FF2B5EF4-FFF2-40B4-BE49-F238E27FC236}">
                    <a16:creationId xmlns:a16="http://schemas.microsoft.com/office/drawing/2014/main" id="{655DA509-303B-45B6-B6F6-79DB97571ACE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65" name="직사각형 864">
                <a:extLst>
                  <a:ext uri="{FF2B5EF4-FFF2-40B4-BE49-F238E27FC236}">
                    <a16:creationId xmlns:a16="http://schemas.microsoft.com/office/drawing/2014/main" id="{2E07BC16-45E4-44FC-AC9C-1A7356D1F4F3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66" name="직사각형 865">
                <a:extLst>
                  <a:ext uri="{FF2B5EF4-FFF2-40B4-BE49-F238E27FC236}">
                    <a16:creationId xmlns:a16="http://schemas.microsoft.com/office/drawing/2014/main" id="{5496CE45-7920-432D-B88D-F57CD3EC9C66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67" name="직사각형 866">
                <a:extLst>
                  <a:ext uri="{FF2B5EF4-FFF2-40B4-BE49-F238E27FC236}">
                    <a16:creationId xmlns:a16="http://schemas.microsoft.com/office/drawing/2014/main" id="{81F7640C-54E4-4F37-8A0F-258E6849BD96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68" name="직사각형 867">
                <a:extLst>
                  <a:ext uri="{FF2B5EF4-FFF2-40B4-BE49-F238E27FC236}">
                    <a16:creationId xmlns:a16="http://schemas.microsoft.com/office/drawing/2014/main" id="{237CE48F-7752-4265-A3C7-6AF06A70290C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69" name="그룹 868">
              <a:extLst>
                <a:ext uri="{FF2B5EF4-FFF2-40B4-BE49-F238E27FC236}">
                  <a16:creationId xmlns:a16="http://schemas.microsoft.com/office/drawing/2014/main" id="{80444F2E-80F0-4F97-B99D-63FE9FD7054D}"/>
                </a:ext>
              </a:extLst>
            </p:cNvPr>
            <p:cNvGrpSpPr/>
            <p:nvPr/>
          </p:nvGrpSpPr>
          <p:grpSpPr>
            <a:xfrm>
              <a:off x="4686441" y="3161257"/>
              <a:ext cx="366532" cy="73309"/>
              <a:chOff x="4784203" y="1732340"/>
              <a:chExt cx="559445" cy="111893"/>
            </a:xfrm>
          </p:grpSpPr>
          <p:sp>
            <p:nvSpPr>
              <p:cNvPr id="870" name="직사각형 869">
                <a:extLst>
                  <a:ext uri="{FF2B5EF4-FFF2-40B4-BE49-F238E27FC236}">
                    <a16:creationId xmlns:a16="http://schemas.microsoft.com/office/drawing/2014/main" id="{2E77BE69-56CF-4BF9-8C6A-8360E17414CB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71" name="직사각형 870">
                <a:extLst>
                  <a:ext uri="{FF2B5EF4-FFF2-40B4-BE49-F238E27FC236}">
                    <a16:creationId xmlns:a16="http://schemas.microsoft.com/office/drawing/2014/main" id="{EDD17907-0108-47D8-B585-48C6CEF1E975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72" name="직사각형 871">
                <a:extLst>
                  <a:ext uri="{FF2B5EF4-FFF2-40B4-BE49-F238E27FC236}">
                    <a16:creationId xmlns:a16="http://schemas.microsoft.com/office/drawing/2014/main" id="{75A14648-6110-498E-81AE-D65EAD1C80FC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73" name="직사각형 872">
                <a:extLst>
                  <a:ext uri="{FF2B5EF4-FFF2-40B4-BE49-F238E27FC236}">
                    <a16:creationId xmlns:a16="http://schemas.microsoft.com/office/drawing/2014/main" id="{7FA8E732-7A8E-4E1C-90EB-4D91D73E6337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74" name="직사각형 873">
                <a:extLst>
                  <a:ext uri="{FF2B5EF4-FFF2-40B4-BE49-F238E27FC236}">
                    <a16:creationId xmlns:a16="http://schemas.microsoft.com/office/drawing/2014/main" id="{24735D8F-D95E-4008-825E-73D5CE770B4C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75" name="그룹 874">
              <a:extLst>
                <a:ext uri="{FF2B5EF4-FFF2-40B4-BE49-F238E27FC236}">
                  <a16:creationId xmlns:a16="http://schemas.microsoft.com/office/drawing/2014/main" id="{62C4C440-6B37-4D99-91B8-9C33EC6DEB48}"/>
                </a:ext>
              </a:extLst>
            </p:cNvPr>
            <p:cNvGrpSpPr/>
            <p:nvPr/>
          </p:nvGrpSpPr>
          <p:grpSpPr>
            <a:xfrm>
              <a:off x="4322490" y="3235984"/>
              <a:ext cx="366532" cy="73309"/>
              <a:chOff x="4784203" y="1732340"/>
              <a:chExt cx="559445" cy="111893"/>
            </a:xfrm>
          </p:grpSpPr>
          <p:sp>
            <p:nvSpPr>
              <p:cNvPr id="876" name="직사각형 875">
                <a:extLst>
                  <a:ext uri="{FF2B5EF4-FFF2-40B4-BE49-F238E27FC236}">
                    <a16:creationId xmlns:a16="http://schemas.microsoft.com/office/drawing/2014/main" id="{92099A88-D8FC-4B6A-ACED-C787E454E2FF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77" name="직사각형 876">
                <a:extLst>
                  <a:ext uri="{FF2B5EF4-FFF2-40B4-BE49-F238E27FC236}">
                    <a16:creationId xmlns:a16="http://schemas.microsoft.com/office/drawing/2014/main" id="{5281AE69-BA8E-4C79-AF02-A175CD4B9555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78" name="직사각형 877">
                <a:extLst>
                  <a:ext uri="{FF2B5EF4-FFF2-40B4-BE49-F238E27FC236}">
                    <a16:creationId xmlns:a16="http://schemas.microsoft.com/office/drawing/2014/main" id="{6FF1CAB6-2B06-4E24-A2F8-472B4AD6890D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79" name="직사각형 878">
                <a:extLst>
                  <a:ext uri="{FF2B5EF4-FFF2-40B4-BE49-F238E27FC236}">
                    <a16:creationId xmlns:a16="http://schemas.microsoft.com/office/drawing/2014/main" id="{DB1EAD38-6B9F-4723-8BAF-82A7CBFA565A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80" name="직사각형 879">
                <a:extLst>
                  <a:ext uri="{FF2B5EF4-FFF2-40B4-BE49-F238E27FC236}">
                    <a16:creationId xmlns:a16="http://schemas.microsoft.com/office/drawing/2014/main" id="{B4BE8714-FA11-4564-874C-EED22CDF1831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81" name="그룹 880">
              <a:extLst>
                <a:ext uri="{FF2B5EF4-FFF2-40B4-BE49-F238E27FC236}">
                  <a16:creationId xmlns:a16="http://schemas.microsoft.com/office/drawing/2014/main" id="{9E97A58F-20A0-46F7-A059-865DCF3B29A4}"/>
                </a:ext>
              </a:extLst>
            </p:cNvPr>
            <p:cNvGrpSpPr/>
            <p:nvPr/>
          </p:nvGrpSpPr>
          <p:grpSpPr>
            <a:xfrm>
              <a:off x="4686441" y="3235981"/>
              <a:ext cx="366532" cy="73309"/>
              <a:chOff x="4784203" y="1732340"/>
              <a:chExt cx="559445" cy="111893"/>
            </a:xfrm>
          </p:grpSpPr>
          <p:sp>
            <p:nvSpPr>
              <p:cNvPr id="882" name="직사각형 881">
                <a:extLst>
                  <a:ext uri="{FF2B5EF4-FFF2-40B4-BE49-F238E27FC236}">
                    <a16:creationId xmlns:a16="http://schemas.microsoft.com/office/drawing/2014/main" id="{998AD467-5CCA-4C52-B2D4-F93EDCD2B6F9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83" name="직사각형 882">
                <a:extLst>
                  <a:ext uri="{FF2B5EF4-FFF2-40B4-BE49-F238E27FC236}">
                    <a16:creationId xmlns:a16="http://schemas.microsoft.com/office/drawing/2014/main" id="{26660B00-7052-4E9A-AD28-D74B7FD5A60B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84" name="직사각형 883">
                <a:extLst>
                  <a:ext uri="{FF2B5EF4-FFF2-40B4-BE49-F238E27FC236}">
                    <a16:creationId xmlns:a16="http://schemas.microsoft.com/office/drawing/2014/main" id="{CE3AC45A-CC42-4DA6-AFA8-737AA35584E9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85" name="직사각형 884">
                <a:extLst>
                  <a:ext uri="{FF2B5EF4-FFF2-40B4-BE49-F238E27FC236}">
                    <a16:creationId xmlns:a16="http://schemas.microsoft.com/office/drawing/2014/main" id="{22064261-1293-4EC7-ABE4-F1F406FE3158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86" name="직사각형 885">
                <a:extLst>
                  <a:ext uri="{FF2B5EF4-FFF2-40B4-BE49-F238E27FC236}">
                    <a16:creationId xmlns:a16="http://schemas.microsoft.com/office/drawing/2014/main" id="{B23A6C3D-81D6-4ACF-993E-46E5B120FAC0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87" name="그룹 886">
              <a:extLst>
                <a:ext uri="{FF2B5EF4-FFF2-40B4-BE49-F238E27FC236}">
                  <a16:creationId xmlns:a16="http://schemas.microsoft.com/office/drawing/2014/main" id="{ADDFA30A-708B-4BB5-9EEE-3C90165E6A6C}"/>
                </a:ext>
              </a:extLst>
            </p:cNvPr>
            <p:cNvGrpSpPr/>
            <p:nvPr/>
          </p:nvGrpSpPr>
          <p:grpSpPr>
            <a:xfrm>
              <a:off x="4322490" y="3310708"/>
              <a:ext cx="366532" cy="73309"/>
              <a:chOff x="4784203" y="1732340"/>
              <a:chExt cx="559445" cy="111893"/>
            </a:xfrm>
          </p:grpSpPr>
          <p:sp>
            <p:nvSpPr>
              <p:cNvPr id="888" name="직사각형 887">
                <a:extLst>
                  <a:ext uri="{FF2B5EF4-FFF2-40B4-BE49-F238E27FC236}">
                    <a16:creationId xmlns:a16="http://schemas.microsoft.com/office/drawing/2014/main" id="{1CE67E5B-3A52-4DB6-B62A-3BB2B236A36C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89" name="직사각형 888">
                <a:extLst>
                  <a:ext uri="{FF2B5EF4-FFF2-40B4-BE49-F238E27FC236}">
                    <a16:creationId xmlns:a16="http://schemas.microsoft.com/office/drawing/2014/main" id="{884380FB-4A82-4ADF-BB05-16E1CCAFBEF4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90" name="직사각형 889">
                <a:extLst>
                  <a:ext uri="{FF2B5EF4-FFF2-40B4-BE49-F238E27FC236}">
                    <a16:creationId xmlns:a16="http://schemas.microsoft.com/office/drawing/2014/main" id="{3B13F311-A48A-446A-A0AA-63D247DE7B86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91" name="직사각형 890">
                <a:extLst>
                  <a:ext uri="{FF2B5EF4-FFF2-40B4-BE49-F238E27FC236}">
                    <a16:creationId xmlns:a16="http://schemas.microsoft.com/office/drawing/2014/main" id="{8DEA6957-2AF3-4933-924A-4DA41079A239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92" name="직사각형 891">
                <a:extLst>
                  <a:ext uri="{FF2B5EF4-FFF2-40B4-BE49-F238E27FC236}">
                    <a16:creationId xmlns:a16="http://schemas.microsoft.com/office/drawing/2014/main" id="{39764095-DC2D-4147-BD69-A1D9B4BDF2A4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93" name="그룹 892">
              <a:extLst>
                <a:ext uri="{FF2B5EF4-FFF2-40B4-BE49-F238E27FC236}">
                  <a16:creationId xmlns:a16="http://schemas.microsoft.com/office/drawing/2014/main" id="{77CE88CA-CD18-4452-8DDA-865558B066BF}"/>
                </a:ext>
              </a:extLst>
            </p:cNvPr>
            <p:cNvGrpSpPr/>
            <p:nvPr/>
          </p:nvGrpSpPr>
          <p:grpSpPr>
            <a:xfrm>
              <a:off x="4686441" y="3310705"/>
              <a:ext cx="366532" cy="73309"/>
              <a:chOff x="4784203" y="1732340"/>
              <a:chExt cx="559445" cy="111893"/>
            </a:xfrm>
          </p:grpSpPr>
          <p:sp>
            <p:nvSpPr>
              <p:cNvPr id="894" name="직사각형 893">
                <a:extLst>
                  <a:ext uri="{FF2B5EF4-FFF2-40B4-BE49-F238E27FC236}">
                    <a16:creationId xmlns:a16="http://schemas.microsoft.com/office/drawing/2014/main" id="{0C5E4088-90D8-4075-8916-6DB816C6CE05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95" name="직사각형 894">
                <a:extLst>
                  <a:ext uri="{FF2B5EF4-FFF2-40B4-BE49-F238E27FC236}">
                    <a16:creationId xmlns:a16="http://schemas.microsoft.com/office/drawing/2014/main" id="{964931B7-62C7-4F0E-AF0A-09ABE8758D27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96" name="직사각형 895">
                <a:extLst>
                  <a:ext uri="{FF2B5EF4-FFF2-40B4-BE49-F238E27FC236}">
                    <a16:creationId xmlns:a16="http://schemas.microsoft.com/office/drawing/2014/main" id="{DAEFAF73-5DBA-4DC9-92A0-7DDF73E22130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97" name="직사각형 896">
                <a:extLst>
                  <a:ext uri="{FF2B5EF4-FFF2-40B4-BE49-F238E27FC236}">
                    <a16:creationId xmlns:a16="http://schemas.microsoft.com/office/drawing/2014/main" id="{439F11C6-9284-4215-A537-BEF16191BC84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98" name="직사각형 897">
                <a:extLst>
                  <a:ext uri="{FF2B5EF4-FFF2-40B4-BE49-F238E27FC236}">
                    <a16:creationId xmlns:a16="http://schemas.microsoft.com/office/drawing/2014/main" id="{4A22C52D-02D8-4876-B13A-819649CC2556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99" name="그룹 898">
              <a:extLst>
                <a:ext uri="{FF2B5EF4-FFF2-40B4-BE49-F238E27FC236}">
                  <a16:creationId xmlns:a16="http://schemas.microsoft.com/office/drawing/2014/main" id="{6FF14270-6163-4FC4-852B-6A854ABE48B2}"/>
                </a:ext>
              </a:extLst>
            </p:cNvPr>
            <p:cNvGrpSpPr/>
            <p:nvPr/>
          </p:nvGrpSpPr>
          <p:grpSpPr>
            <a:xfrm>
              <a:off x="4322490" y="3385432"/>
              <a:ext cx="366532" cy="73309"/>
              <a:chOff x="4784203" y="1732340"/>
              <a:chExt cx="559445" cy="111893"/>
            </a:xfrm>
          </p:grpSpPr>
          <p:sp>
            <p:nvSpPr>
              <p:cNvPr id="900" name="직사각형 899">
                <a:extLst>
                  <a:ext uri="{FF2B5EF4-FFF2-40B4-BE49-F238E27FC236}">
                    <a16:creationId xmlns:a16="http://schemas.microsoft.com/office/drawing/2014/main" id="{49B0C02E-0C0E-4E3F-AD55-9BE72B3729E3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01" name="직사각형 900">
                <a:extLst>
                  <a:ext uri="{FF2B5EF4-FFF2-40B4-BE49-F238E27FC236}">
                    <a16:creationId xmlns:a16="http://schemas.microsoft.com/office/drawing/2014/main" id="{EDA932EF-C301-438B-8F2E-A44BA246A364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02" name="직사각형 901">
                <a:extLst>
                  <a:ext uri="{FF2B5EF4-FFF2-40B4-BE49-F238E27FC236}">
                    <a16:creationId xmlns:a16="http://schemas.microsoft.com/office/drawing/2014/main" id="{CB7F3E99-276D-4E8C-B28F-E85501C0C240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03" name="직사각형 902">
                <a:extLst>
                  <a:ext uri="{FF2B5EF4-FFF2-40B4-BE49-F238E27FC236}">
                    <a16:creationId xmlns:a16="http://schemas.microsoft.com/office/drawing/2014/main" id="{41D2C1D8-D62F-4156-A509-44A605B7B711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04" name="직사각형 903">
                <a:extLst>
                  <a:ext uri="{FF2B5EF4-FFF2-40B4-BE49-F238E27FC236}">
                    <a16:creationId xmlns:a16="http://schemas.microsoft.com/office/drawing/2014/main" id="{F41CEFBA-7224-430A-A4A5-4E82949B8A44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905" name="그룹 904">
              <a:extLst>
                <a:ext uri="{FF2B5EF4-FFF2-40B4-BE49-F238E27FC236}">
                  <a16:creationId xmlns:a16="http://schemas.microsoft.com/office/drawing/2014/main" id="{8E94F4AC-3F2D-43DF-9C30-9372D1EF75D9}"/>
                </a:ext>
              </a:extLst>
            </p:cNvPr>
            <p:cNvGrpSpPr/>
            <p:nvPr/>
          </p:nvGrpSpPr>
          <p:grpSpPr>
            <a:xfrm>
              <a:off x="4686441" y="3385429"/>
              <a:ext cx="366532" cy="73309"/>
              <a:chOff x="4784203" y="1732340"/>
              <a:chExt cx="559445" cy="111893"/>
            </a:xfrm>
          </p:grpSpPr>
          <p:sp>
            <p:nvSpPr>
              <p:cNvPr id="906" name="직사각형 905">
                <a:extLst>
                  <a:ext uri="{FF2B5EF4-FFF2-40B4-BE49-F238E27FC236}">
                    <a16:creationId xmlns:a16="http://schemas.microsoft.com/office/drawing/2014/main" id="{96540AD8-7000-443A-AEE2-72EC3CCFE0B5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07" name="직사각형 906">
                <a:extLst>
                  <a:ext uri="{FF2B5EF4-FFF2-40B4-BE49-F238E27FC236}">
                    <a16:creationId xmlns:a16="http://schemas.microsoft.com/office/drawing/2014/main" id="{C5DE9BD7-CC7F-4844-8BE3-B469D66441AC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08" name="직사각형 907">
                <a:extLst>
                  <a:ext uri="{FF2B5EF4-FFF2-40B4-BE49-F238E27FC236}">
                    <a16:creationId xmlns:a16="http://schemas.microsoft.com/office/drawing/2014/main" id="{246429A3-3320-404A-897E-BD1A8C7CCC56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09" name="직사각형 908">
                <a:extLst>
                  <a:ext uri="{FF2B5EF4-FFF2-40B4-BE49-F238E27FC236}">
                    <a16:creationId xmlns:a16="http://schemas.microsoft.com/office/drawing/2014/main" id="{FE0A680F-C754-462E-8401-EDA6BA4EC888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10" name="직사각형 909">
                <a:extLst>
                  <a:ext uri="{FF2B5EF4-FFF2-40B4-BE49-F238E27FC236}">
                    <a16:creationId xmlns:a16="http://schemas.microsoft.com/office/drawing/2014/main" id="{93F0E9F2-9F27-440D-ACD8-0137B9DF05D9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911" name="그룹 910">
              <a:extLst>
                <a:ext uri="{FF2B5EF4-FFF2-40B4-BE49-F238E27FC236}">
                  <a16:creationId xmlns:a16="http://schemas.microsoft.com/office/drawing/2014/main" id="{1C51BA03-3170-40AE-99A6-1FD7DA56E227}"/>
                </a:ext>
              </a:extLst>
            </p:cNvPr>
            <p:cNvGrpSpPr/>
            <p:nvPr/>
          </p:nvGrpSpPr>
          <p:grpSpPr>
            <a:xfrm>
              <a:off x="4322490" y="3460156"/>
              <a:ext cx="366532" cy="73309"/>
              <a:chOff x="4784203" y="1732340"/>
              <a:chExt cx="559445" cy="111893"/>
            </a:xfrm>
          </p:grpSpPr>
          <p:sp>
            <p:nvSpPr>
              <p:cNvPr id="912" name="직사각형 911">
                <a:extLst>
                  <a:ext uri="{FF2B5EF4-FFF2-40B4-BE49-F238E27FC236}">
                    <a16:creationId xmlns:a16="http://schemas.microsoft.com/office/drawing/2014/main" id="{CBD9435C-0AE8-4C8D-876C-20FE1A638786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13" name="직사각형 912">
                <a:extLst>
                  <a:ext uri="{FF2B5EF4-FFF2-40B4-BE49-F238E27FC236}">
                    <a16:creationId xmlns:a16="http://schemas.microsoft.com/office/drawing/2014/main" id="{BE18FD0F-610B-411C-AD28-4F9A1DDCA3F6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14" name="직사각형 913">
                <a:extLst>
                  <a:ext uri="{FF2B5EF4-FFF2-40B4-BE49-F238E27FC236}">
                    <a16:creationId xmlns:a16="http://schemas.microsoft.com/office/drawing/2014/main" id="{3F1DD090-07BA-41AA-9F2F-88B1A4190846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15" name="직사각형 914">
                <a:extLst>
                  <a:ext uri="{FF2B5EF4-FFF2-40B4-BE49-F238E27FC236}">
                    <a16:creationId xmlns:a16="http://schemas.microsoft.com/office/drawing/2014/main" id="{EA74C203-DD98-4DA2-BA00-10AE18FF128F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16" name="직사각형 915">
                <a:extLst>
                  <a:ext uri="{FF2B5EF4-FFF2-40B4-BE49-F238E27FC236}">
                    <a16:creationId xmlns:a16="http://schemas.microsoft.com/office/drawing/2014/main" id="{FD5DED83-DC4B-4717-AC5C-EBBFAB7536B3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917" name="그룹 916">
              <a:extLst>
                <a:ext uri="{FF2B5EF4-FFF2-40B4-BE49-F238E27FC236}">
                  <a16:creationId xmlns:a16="http://schemas.microsoft.com/office/drawing/2014/main" id="{DAA83A3E-674A-4765-A211-B6D52D74CECD}"/>
                </a:ext>
              </a:extLst>
            </p:cNvPr>
            <p:cNvGrpSpPr/>
            <p:nvPr/>
          </p:nvGrpSpPr>
          <p:grpSpPr>
            <a:xfrm>
              <a:off x="4686441" y="3460153"/>
              <a:ext cx="366532" cy="73309"/>
              <a:chOff x="4784203" y="1732340"/>
              <a:chExt cx="559445" cy="111893"/>
            </a:xfrm>
          </p:grpSpPr>
          <p:sp>
            <p:nvSpPr>
              <p:cNvPr id="918" name="직사각형 917">
                <a:extLst>
                  <a:ext uri="{FF2B5EF4-FFF2-40B4-BE49-F238E27FC236}">
                    <a16:creationId xmlns:a16="http://schemas.microsoft.com/office/drawing/2014/main" id="{DD953941-4F0E-48F8-A0EA-D8B5ACA4F78A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19" name="직사각형 918">
                <a:extLst>
                  <a:ext uri="{FF2B5EF4-FFF2-40B4-BE49-F238E27FC236}">
                    <a16:creationId xmlns:a16="http://schemas.microsoft.com/office/drawing/2014/main" id="{E65AC0CC-BFFF-4E2F-AFC6-EAB3589F670F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20" name="직사각형 919">
                <a:extLst>
                  <a:ext uri="{FF2B5EF4-FFF2-40B4-BE49-F238E27FC236}">
                    <a16:creationId xmlns:a16="http://schemas.microsoft.com/office/drawing/2014/main" id="{06655584-7F46-48B1-B281-4968E34CE902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21" name="직사각형 920">
                <a:extLst>
                  <a:ext uri="{FF2B5EF4-FFF2-40B4-BE49-F238E27FC236}">
                    <a16:creationId xmlns:a16="http://schemas.microsoft.com/office/drawing/2014/main" id="{4C891EDD-915B-41A5-AB51-409ACC6622F8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22" name="직사각형 921">
                <a:extLst>
                  <a:ext uri="{FF2B5EF4-FFF2-40B4-BE49-F238E27FC236}">
                    <a16:creationId xmlns:a16="http://schemas.microsoft.com/office/drawing/2014/main" id="{CEBB215D-35A0-4E59-8FD3-93294F4B7876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923" name="그룹 922">
              <a:extLst>
                <a:ext uri="{FF2B5EF4-FFF2-40B4-BE49-F238E27FC236}">
                  <a16:creationId xmlns:a16="http://schemas.microsoft.com/office/drawing/2014/main" id="{58F32755-78ED-435D-8FCA-60E6FF18E4DD}"/>
                </a:ext>
              </a:extLst>
            </p:cNvPr>
            <p:cNvGrpSpPr/>
            <p:nvPr/>
          </p:nvGrpSpPr>
          <p:grpSpPr>
            <a:xfrm>
              <a:off x="4322490" y="3534880"/>
              <a:ext cx="366532" cy="73309"/>
              <a:chOff x="4784203" y="1732340"/>
              <a:chExt cx="559445" cy="111893"/>
            </a:xfrm>
          </p:grpSpPr>
          <p:sp>
            <p:nvSpPr>
              <p:cNvPr id="924" name="직사각형 923">
                <a:extLst>
                  <a:ext uri="{FF2B5EF4-FFF2-40B4-BE49-F238E27FC236}">
                    <a16:creationId xmlns:a16="http://schemas.microsoft.com/office/drawing/2014/main" id="{3209449B-C8B6-4048-BB44-90DDD64A03DE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25" name="직사각형 924">
                <a:extLst>
                  <a:ext uri="{FF2B5EF4-FFF2-40B4-BE49-F238E27FC236}">
                    <a16:creationId xmlns:a16="http://schemas.microsoft.com/office/drawing/2014/main" id="{34AA4BCE-BA5F-42A8-8CCD-ED8719AD5E1B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26" name="직사각형 925">
                <a:extLst>
                  <a:ext uri="{FF2B5EF4-FFF2-40B4-BE49-F238E27FC236}">
                    <a16:creationId xmlns:a16="http://schemas.microsoft.com/office/drawing/2014/main" id="{819A26A2-1674-450E-94E5-C3A94228C850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27" name="직사각형 926">
                <a:extLst>
                  <a:ext uri="{FF2B5EF4-FFF2-40B4-BE49-F238E27FC236}">
                    <a16:creationId xmlns:a16="http://schemas.microsoft.com/office/drawing/2014/main" id="{AE1F553D-CDB1-4575-9AD7-333E779410D2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28" name="직사각형 927">
                <a:extLst>
                  <a:ext uri="{FF2B5EF4-FFF2-40B4-BE49-F238E27FC236}">
                    <a16:creationId xmlns:a16="http://schemas.microsoft.com/office/drawing/2014/main" id="{5C890C5A-44D1-414E-865F-5B0E8C43342D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929" name="그룹 928">
              <a:extLst>
                <a:ext uri="{FF2B5EF4-FFF2-40B4-BE49-F238E27FC236}">
                  <a16:creationId xmlns:a16="http://schemas.microsoft.com/office/drawing/2014/main" id="{87625471-CF78-4EB4-B6B2-17A1E0E5D772}"/>
                </a:ext>
              </a:extLst>
            </p:cNvPr>
            <p:cNvGrpSpPr/>
            <p:nvPr/>
          </p:nvGrpSpPr>
          <p:grpSpPr>
            <a:xfrm>
              <a:off x="4686441" y="3534877"/>
              <a:ext cx="366532" cy="73309"/>
              <a:chOff x="4784203" y="1732340"/>
              <a:chExt cx="559445" cy="111893"/>
            </a:xfrm>
          </p:grpSpPr>
          <p:sp>
            <p:nvSpPr>
              <p:cNvPr id="930" name="직사각형 929">
                <a:extLst>
                  <a:ext uri="{FF2B5EF4-FFF2-40B4-BE49-F238E27FC236}">
                    <a16:creationId xmlns:a16="http://schemas.microsoft.com/office/drawing/2014/main" id="{7DCCAE6A-D8C5-424B-AE75-80FD430C217E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31" name="직사각형 930">
                <a:extLst>
                  <a:ext uri="{FF2B5EF4-FFF2-40B4-BE49-F238E27FC236}">
                    <a16:creationId xmlns:a16="http://schemas.microsoft.com/office/drawing/2014/main" id="{266C9356-C481-45E4-8072-71BE42FF8BCB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32" name="직사각형 931">
                <a:extLst>
                  <a:ext uri="{FF2B5EF4-FFF2-40B4-BE49-F238E27FC236}">
                    <a16:creationId xmlns:a16="http://schemas.microsoft.com/office/drawing/2014/main" id="{DE510DBF-3CBE-4163-9975-9C34BE58713E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33" name="직사각형 932">
                <a:extLst>
                  <a:ext uri="{FF2B5EF4-FFF2-40B4-BE49-F238E27FC236}">
                    <a16:creationId xmlns:a16="http://schemas.microsoft.com/office/drawing/2014/main" id="{8740B649-8014-49C2-88C4-81F63F8FBD97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34" name="직사각형 933">
                <a:extLst>
                  <a:ext uri="{FF2B5EF4-FFF2-40B4-BE49-F238E27FC236}">
                    <a16:creationId xmlns:a16="http://schemas.microsoft.com/office/drawing/2014/main" id="{11180479-9020-47D3-9374-99D5E4F38BC7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cxnSp>
        <p:nvCxnSpPr>
          <p:cNvPr id="936" name="직선 화살표 연결선 935">
            <a:extLst>
              <a:ext uri="{FF2B5EF4-FFF2-40B4-BE49-F238E27FC236}">
                <a16:creationId xmlns:a16="http://schemas.microsoft.com/office/drawing/2014/main" id="{63F6A30E-5D6E-41D2-A000-992B04C17191}"/>
              </a:ext>
            </a:extLst>
          </p:cNvPr>
          <p:cNvCxnSpPr>
            <a:cxnSpLocks/>
            <a:stCxn id="33" idx="3"/>
            <a:endCxn id="804" idx="1"/>
          </p:cNvCxnSpPr>
          <p:nvPr/>
        </p:nvCxnSpPr>
        <p:spPr>
          <a:xfrm>
            <a:off x="2624745" y="2256065"/>
            <a:ext cx="602021" cy="5682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39" name="그룹 938">
            <a:extLst>
              <a:ext uri="{FF2B5EF4-FFF2-40B4-BE49-F238E27FC236}">
                <a16:creationId xmlns:a16="http://schemas.microsoft.com/office/drawing/2014/main" id="{58329386-DF73-429F-89A4-E48FE4D33171}"/>
              </a:ext>
            </a:extLst>
          </p:cNvPr>
          <p:cNvGrpSpPr/>
          <p:nvPr/>
        </p:nvGrpSpPr>
        <p:grpSpPr>
          <a:xfrm>
            <a:off x="3222905" y="3722393"/>
            <a:ext cx="366532" cy="73309"/>
            <a:chOff x="4784203" y="1732340"/>
            <a:chExt cx="559445" cy="111893"/>
          </a:xfrm>
        </p:grpSpPr>
        <p:sp>
          <p:nvSpPr>
            <p:cNvPr id="940" name="직사각형 939">
              <a:extLst>
                <a:ext uri="{FF2B5EF4-FFF2-40B4-BE49-F238E27FC236}">
                  <a16:creationId xmlns:a16="http://schemas.microsoft.com/office/drawing/2014/main" id="{4D698737-B03A-46E5-85EF-6A8DFDB90C06}"/>
                </a:ext>
              </a:extLst>
            </p:cNvPr>
            <p:cNvSpPr/>
            <p:nvPr/>
          </p:nvSpPr>
          <p:spPr>
            <a:xfrm>
              <a:off x="4784203" y="1732344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1" name="직사각형 940">
              <a:extLst>
                <a:ext uri="{FF2B5EF4-FFF2-40B4-BE49-F238E27FC236}">
                  <a16:creationId xmlns:a16="http://schemas.microsoft.com/office/drawing/2014/main" id="{498ADB8E-A148-4855-80C6-FF6A6976BB72}"/>
                </a:ext>
              </a:extLst>
            </p:cNvPr>
            <p:cNvSpPr/>
            <p:nvPr/>
          </p:nvSpPr>
          <p:spPr>
            <a:xfrm>
              <a:off x="4896092" y="1732343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2" name="직사각형 941">
              <a:extLst>
                <a:ext uri="{FF2B5EF4-FFF2-40B4-BE49-F238E27FC236}">
                  <a16:creationId xmlns:a16="http://schemas.microsoft.com/office/drawing/2014/main" id="{24030C53-53A3-4504-94A3-0BB5E1861669}"/>
                </a:ext>
              </a:extLst>
            </p:cNvPr>
            <p:cNvSpPr/>
            <p:nvPr/>
          </p:nvSpPr>
          <p:spPr>
            <a:xfrm>
              <a:off x="5007981" y="1732342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3" name="직사각형 942">
              <a:extLst>
                <a:ext uri="{FF2B5EF4-FFF2-40B4-BE49-F238E27FC236}">
                  <a16:creationId xmlns:a16="http://schemas.microsoft.com/office/drawing/2014/main" id="{2298DAE6-C0F2-446D-90FD-56A18A57F840}"/>
                </a:ext>
              </a:extLst>
            </p:cNvPr>
            <p:cNvSpPr/>
            <p:nvPr/>
          </p:nvSpPr>
          <p:spPr>
            <a:xfrm>
              <a:off x="5119870" y="1732341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4" name="직사각형 943">
              <a:extLst>
                <a:ext uri="{FF2B5EF4-FFF2-40B4-BE49-F238E27FC236}">
                  <a16:creationId xmlns:a16="http://schemas.microsoft.com/office/drawing/2014/main" id="{2B13B55D-A1E5-4F80-BBBB-E11562E1B04D}"/>
                </a:ext>
              </a:extLst>
            </p:cNvPr>
            <p:cNvSpPr/>
            <p:nvPr/>
          </p:nvSpPr>
          <p:spPr>
            <a:xfrm>
              <a:off x="5231759" y="1732340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945" name="그룹 944">
            <a:extLst>
              <a:ext uri="{FF2B5EF4-FFF2-40B4-BE49-F238E27FC236}">
                <a16:creationId xmlns:a16="http://schemas.microsoft.com/office/drawing/2014/main" id="{E936B93E-2AC1-4FE3-BDA0-B1EC15EB73B7}"/>
              </a:ext>
            </a:extLst>
          </p:cNvPr>
          <p:cNvGrpSpPr/>
          <p:nvPr/>
        </p:nvGrpSpPr>
        <p:grpSpPr>
          <a:xfrm>
            <a:off x="3586856" y="3722390"/>
            <a:ext cx="366532" cy="73309"/>
            <a:chOff x="4784203" y="1732340"/>
            <a:chExt cx="559445" cy="111893"/>
          </a:xfrm>
        </p:grpSpPr>
        <p:sp>
          <p:nvSpPr>
            <p:cNvPr id="946" name="직사각형 945">
              <a:extLst>
                <a:ext uri="{FF2B5EF4-FFF2-40B4-BE49-F238E27FC236}">
                  <a16:creationId xmlns:a16="http://schemas.microsoft.com/office/drawing/2014/main" id="{EC39C25A-0A41-4103-A74A-9A57593059AB}"/>
                </a:ext>
              </a:extLst>
            </p:cNvPr>
            <p:cNvSpPr/>
            <p:nvPr/>
          </p:nvSpPr>
          <p:spPr>
            <a:xfrm>
              <a:off x="4784203" y="1732344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7" name="직사각형 946">
              <a:extLst>
                <a:ext uri="{FF2B5EF4-FFF2-40B4-BE49-F238E27FC236}">
                  <a16:creationId xmlns:a16="http://schemas.microsoft.com/office/drawing/2014/main" id="{FE86AB92-630A-4DAE-9A61-4BEC9483448D}"/>
                </a:ext>
              </a:extLst>
            </p:cNvPr>
            <p:cNvSpPr/>
            <p:nvPr/>
          </p:nvSpPr>
          <p:spPr>
            <a:xfrm>
              <a:off x="4896092" y="1732343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8" name="직사각형 947">
              <a:extLst>
                <a:ext uri="{FF2B5EF4-FFF2-40B4-BE49-F238E27FC236}">
                  <a16:creationId xmlns:a16="http://schemas.microsoft.com/office/drawing/2014/main" id="{BD6BE49F-A624-40D7-9118-3664903F1DB7}"/>
                </a:ext>
              </a:extLst>
            </p:cNvPr>
            <p:cNvSpPr/>
            <p:nvPr/>
          </p:nvSpPr>
          <p:spPr>
            <a:xfrm>
              <a:off x="5007981" y="1732342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9" name="직사각형 948">
              <a:extLst>
                <a:ext uri="{FF2B5EF4-FFF2-40B4-BE49-F238E27FC236}">
                  <a16:creationId xmlns:a16="http://schemas.microsoft.com/office/drawing/2014/main" id="{57A9182E-D790-422D-9B9C-419E2EBE7FE8}"/>
                </a:ext>
              </a:extLst>
            </p:cNvPr>
            <p:cNvSpPr/>
            <p:nvPr/>
          </p:nvSpPr>
          <p:spPr>
            <a:xfrm>
              <a:off x="5119870" y="1732341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50" name="직사각형 949">
              <a:extLst>
                <a:ext uri="{FF2B5EF4-FFF2-40B4-BE49-F238E27FC236}">
                  <a16:creationId xmlns:a16="http://schemas.microsoft.com/office/drawing/2014/main" id="{BBAD6E39-F66A-4773-B9C8-5C859F4F05B3}"/>
                </a:ext>
              </a:extLst>
            </p:cNvPr>
            <p:cNvSpPr/>
            <p:nvPr/>
          </p:nvSpPr>
          <p:spPr>
            <a:xfrm>
              <a:off x="5231759" y="1732340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951" name="직선 화살표 연결선 950">
            <a:extLst>
              <a:ext uri="{FF2B5EF4-FFF2-40B4-BE49-F238E27FC236}">
                <a16:creationId xmlns:a16="http://schemas.microsoft.com/office/drawing/2014/main" id="{A68B50FE-D096-4E9C-9A4C-2C030B024A7C}"/>
              </a:ext>
            </a:extLst>
          </p:cNvPr>
          <p:cNvCxnSpPr>
            <a:cxnSpLocks/>
            <a:stCxn id="34" idx="3"/>
            <a:endCxn id="940" idx="1"/>
          </p:cNvCxnSpPr>
          <p:nvPr/>
        </p:nvCxnSpPr>
        <p:spPr>
          <a:xfrm>
            <a:off x="2624744" y="2478380"/>
            <a:ext cx="598161" cy="12806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4" name="TextBox 953">
            <a:extLst>
              <a:ext uri="{FF2B5EF4-FFF2-40B4-BE49-F238E27FC236}">
                <a16:creationId xmlns:a16="http://schemas.microsoft.com/office/drawing/2014/main" id="{078DF205-C478-400F-A200-62BB77DF1E52}"/>
              </a:ext>
            </a:extLst>
          </p:cNvPr>
          <p:cNvSpPr txBox="1"/>
          <p:nvPr/>
        </p:nvSpPr>
        <p:spPr>
          <a:xfrm>
            <a:off x="3856308" y="723952"/>
            <a:ext cx="95410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(30,1,5,5)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5" name="TextBox 954">
            <a:extLst>
              <a:ext uri="{FF2B5EF4-FFF2-40B4-BE49-F238E27FC236}">
                <a16:creationId xmlns:a16="http://schemas.microsoft.com/office/drawing/2014/main" id="{D6425B57-5166-4401-A671-DE4FB3B2A5D8}"/>
              </a:ext>
            </a:extLst>
          </p:cNvPr>
          <p:cNvSpPr txBox="1"/>
          <p:nvPr/>
        </p:nvSpPr>
        <p:spPr>
          <a:xfrm>
            <a:off x="3924921" y="1305421"/>
            <a:ext cx="5533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(30,)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6" name="TextBox 955">
            <a:extLst>
              <a:ext uri="{FF2B5EF4-FFF2-40B4-BE49-F238E27FC236}">
                <a16:creationId xmlns:a16="http://schemas.microsoft.com/office/drawing/2014/main" id="{006F6E74-FF57-4DE6-848F-A37589A3A670}"/>
              </a:ext>
            </a:extLst>
          </p:cNvPr>
          <p:cNvSpPr txBox="1"/>
          <p:nvPr/>
        </p:nvSpPr>
        <p:spPr>
          <a:xfrm>
            <a:off x="6140962" y="1652667"/>
            <a:ext cx="121700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(30*12*12,100)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7" name="TextBox 956">
            <a:extLst>
              <a:ext uri="{FF2B5EF4-FFF2-40B4-BE49-F238E27FC236}">
                <a16:creationId xmlns:a16="http://schemas.microsoft.com/office/drawing/2014/main" id="{ECFF32E6-3A5D-45B9-ACE2-001C9114948B}"/>
              </a:ext>
            </a:extLst>
          </p:cNvPr>
          <p:cNvSpPr txBox="1"/>
          <p:nvPr/>
        </p:nvSpPr>
        <p:spPr>
          <a:xfrm>
            <a:off x="6142622" y="2483133"/>
            <a:ext cx="62709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8" name="TextBox 957">
            <a:extLst>
              <a:ext uri="{FF2B5EF4-FFF2-40B4-BE49-F238E27FC236}">
                <a16:creationId xmlns:a16="http://schemas.microsoft.com/office/drawing/2014/main" id="{A9A6931B-4096-4101-8B06-C09839F99AF8}"/>
              </a:ext>
            </a:extLst>
          </p:cNvPr>
          <p:cNvSpPr txBox="1"/>
          <p:nvPr/>
        </p:nvSpPr>
        <p:spPr>
          <a:xfrm>
            <a:off x="3897694" y="2929022"/>
            <a:ext cx="7745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9" name="TextBox 958">
            <a:extLst>
              <a:ext uri="{FF2B5EF4-FFF2-40B4-BE49-F238E27FC236}">
                <a16:creationId xmlns:a16="http://schemas.microsoft.com/office/drawing/2014/main" id="{486191AC-957F-4162-AF9F-4D9383382C82}"/>
              </a:ext>
            </a:extLst>
          </p:cNvPr>
          <p:cNvSpPr txBox="1"/>
          <p:nvPr/>
        </p:nvSpPr>
        <p:spPr>
          <a:xfrm>
            <a:off x="3334282" y="3727214"/>
            <a:ext cx="5533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960" name="그룹 959">
            <a:extLst>
              <a:ext uri="{FF2B5EF4-FFF2-40B4-BE49-F238E27FC236}">
                <a16:creationId xmlns:a16="http://schemas.microsoft.com/office/drawing/2014/main" id="{AB9D807D-F2F0-4FEA-AFE1-FF70DC60CE08}"/>
              </a:ext>
            </a:extLst>
          </p:cNvPr>
          <p:cNvGrpSpPr/>
          <p:nvPr/>
        </p:nvGrpSpPr>
        <p:grpSpPr>
          <a:xfrm>
            <a:off x="3222905" y="3938240"/>
            <a:ext cx="979991" cy="1327229"/>
            <a:chOff x="3318073" y="2044862"/>
            <a:chExt cx="817947" cy="1923328"/>
          </a:xfrm>
        </p:grpSpPr>
        <p:sp>
          <p:nvSpPr>
            <p:cNvPr id="961" name="직사각형 960">
              <a:extLst>
                <a:ext uri="{FF2B5EF4-FFF2-40B4-BE49-F238E27FC236}">
                  <a16:creationId xmlns:a16="http://schemas.microsoft.com/office/drawing/2014/main" id="{C0234143-0CCB-4213-A53D-B4ECC00F82C4}"/>
                </a:ext>
              </a:extLst>
            </p:cNvPr>
            <p:cNvSpPr/>
            <p:nvPr/>
          </p:nvSpPr>
          <p:spPr>
            <a:xfrm>
              <a:off x="3318075" y="2044862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'Conv1'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2" name="직사각형 961">
              <a:extLst>
                <a:ext uri="{FF2B5EF4-FFF2-40B4-BE49-F238E27FC236}">
                  <a16:creationId xmlns:a16="http://schemas.microsoft.com/office/drawing/2014/main" id="{8F42B0A0-874B-46E0-A3EF-E01ED7FF788C}"/>
                </a:ext>
              </a:extLst>
            </p:cNvPr>
            <p:cNvSpPr/>
            <p:nvPr/>
          </p:nvSpPr>
          <p:spPr>
            <a:xfrm>
              <a:off x="3318075" y="2365095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'Relu1'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3" name="직사각형 962">
              <a:extLst>
                <a:ext uri="{FF2B5EF4-FFF2-40B4-BE49-F238E27FC236}">
                  <a16:creationId xmlns:a16="http://schemas.microsoft.com/office/drawing/2014/main" id="{79830099-3214-4E11-A69A-05F729A96D7B}"/>
                </a:ext>
              </a:extLst>
            </p:cNvPr>
            <p:cNvSpPr/>
            <p:nvPr/>
          </p:nvSpPr>
          <p:spPr>
            <a:xfrm>
              <a:off x="3318075" y="2685328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'Pool1'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4" name="직사각형 963">
              <a:extLst>
                <a:ext uri="{FF2B5EF4-FFF2-40B4-BE49-F238E27FC236}">
                  <a16:creationId xmlns:a16="http://schemas.microsoft.com/office/drawing/2014/main" id="{1B2D7371-F11C-425A-8E81-D84B923571AE}"/>
                </a:ext>
              </a:extLst>
            </p:cNvPr>
            <p:cNvSpPr/>
            <p:nvPr/>
          </p:nvSpPr>
          <p:spPr>
            <a:xfrm>
              <a:off x="3318075" y="3005561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'Affine1'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5" name="직사각형 964">
              <a:extLst>
                <a:ext uri="{FF2B5EF4-FFF2-40B4-BE49-F238E27FC236}">
                  <a16:creationId xmlns:a16="http://schemas.microsoft.com/office/drawing/2014/main" id="{C5521A4F-7E45-4272-80B6-47DA69A787DC}"/>
                </a:ext>
              </a:extLst>
            </p:cNvPr>
            <p:cNvSpPr/>
            <p:nvPr/>
          </p:nvSpPr>
          <p:spPr>
            <a:xfrm>
              <a:off x="3318074" y="3325794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'Relu2'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6" name="직사각형 965">
              <a:extLst>
                <a:ext uri="{FF2B5EF4-FFF2-40B4-BE49-F238E27FC236}">
                  <a16:creationId xmlns:a16="http://schemas.microsoft.com/office/drawing/2014/main" id="{E546D513-D835-457B-BCA0-281C0BB06EB0}"/>
                </a:ext>
              </a:extLst>
            </p:cNvPr>
            <p:cNvSpPr/>
            <p:nvPr/>
          </p:nvSpPr>
          <p:spPr>
            <a:xfrm>
              <a:off x="3318073" y="3647957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'Affine2'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967" name="직선 화살표 연결선 966">
            <a:extLst>
              <a:ext uri="{FF2B5EF4-FFF2-40B4-BE49-F238E27FC236}">
                <a16:creationId xmlns:a16="http://schemas.microsoft.com/office/drawing/2014/main" id="{B1CEB93D-E8E6-40D9-9E45-F84CF23DBB34}"/>
              </a:ext>
            </a:extLst>
          </p:cNvPr>
          <p:cNvCxnSpPr>
            <a:cxnSpLocks/>
            <a:stCxn id="26" idx="3"/>
            <a:endCxn id="961" idx="1"/>
          </p:cNvCxnSpPr>
          <p:nvPr/>
        </p:nvCxnSpPr>
        <p:spPr>
          <a:xfrm>
            <a:off x="1578025" y="2289859"/>
            <a:ext cx="1644882" cy="17588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2" name="직사각형 971">
            <a:extLst>
              <a:ext uri="{FF2B5EF4-FFF2-40B4-BE49-F238E27FC236}">
                <a16:creationId xmlns:a16="http://schemas.microsoft.com/office/drawing/2014/main" id="{E2203FE1-8817-4A98-BCB8-62E695E48A9B}"/>
              </a:ext>
            </a:extLst>
          </p:cNvPr>
          <p:cNvSpPr/>
          <p:nvPr/>
        </p:nvSpPr>
        <p:spPr>
          <a:xfrm>
            <a:off x="7521388" y="879044"/>
            <a:ext cx="990425" cy="160851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Convolution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3" name="직사각형 972">
            <a:extLst>
              <a:ext uri="{FF2B5EF4-FFF2-40B4-BE49-F238E27FC236}">
                <a16:creationId xmlns:a16="http://schemas.microsoft.com/office/drawing/2014/main" id="{89E65B83-7FDC-4316-8C07-586178F1211D}"/>
              </a:ext>
            </a:extLst>
          </p:cNvPr>
          <p:cNvSpPr/>
          <p:nvPr/>
        </p:nvSpPr>
        <p:spPr>
          <a:xfrm>
            <a:off x="7521388" y="1039895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4" name="직사각형 973">
            <a:extLst>
              <a:ext uri="{FF2B5EF4-FFF2-40B4-BE49-F238E27FC236}">
                <a16:creationId xmlns:a16="http://schemas.microsoft.com/office/drawing/2014/main" id="{8E2C8D02-00AE-49F7-BFB1-C98D75B1B834}"/>
              </a:ext>
            </a:extLst>
          </p:cNvPr>
          <p:cNvSpPr/>
          <p:nvPr/>
        </p:nvSpPr>
        <p:spPr>
          <a:xfrm>
            <a:off x="7521388" y="1200746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5" name="직사각형 974">
            <a:extLst>
              <a:ext uri="{FF2B5EF4-FFF2-40B4-BE49-F238E27FC236}">
                <a16:creationId xmlns:a16="http://schemas.microsoft.com/office/drawing/2014/main" id="{612D4973-F289-44DE-9D48-6099FC4462C2}"/>
              </a:ext>
            </a:extLst>
          </p:cNvPr>
          <p:cNvSpPr/>
          <p:nvPr/>
        </p:nvSpPr>
        <p:spPr>
          <a:xfrm>
            <a:off x="7521388" y="1361596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self.stride=1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6" name="직사각형 975">
            <a:extLst>
              <a:ext uri="{FF2B5EF4-FFF2-40B4-BE49-F238E27FC236}">
                <a16:creationId xmlns:a16="http://schemas.microsoft.com/office/drawing/2014/main" id="{966A06D5-B9D2-41AE-98CF-3864228989E2}"/>
              </a:ext>
            </a:extLst>
          </p:cNvPr>
          <p:cNvSpPr/>
          <p:nvPr/>
        </p:nvSpPr>
        <p:spPr>
          <a:xfrm>
            <a:off x="7521388" y="1522447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self.pad=0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8" name="직사각형 977">
            <a:extLst>
              <a:ext uri="{FF2B5EF4-FFF2-40B4-BE49-F238E27FC236}">
                <a16:creationId xmlns:a16="http://schemas.microsoft.com/office/drawing/2014/main" id="{6C544253-B660-4534-8866-A537D13F9587}"/>
              </a:ext>
            </a:extLst>
          </p:cNvPr>
          <p:cNvSpPr/>
          <p:nvPr/>
        </p:nvSpPr>
        <p:spPr>
          <a:xfrm>
            <a:off x="7521388" y="1683297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self.x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9" name="직사각형 978">
            <a:extLst>
              <a:ext uri="{FF2B5EF4-FFF2-40B4-BE49-F238E27FC236}">
                <a16:creationId xmlns:a16="http://schemas.microsoft.com/office/drawing/2014/main" id="{5BD13636-561B-4FD5-AA6D-AAED2AF6C050}"/>
              </a:ext>
            </a:extLst>
          </p:cNvPr>
          <p:cNvSpPr/>
          <p:nvPr/>
        </p:nvSpPr>
        <p:spPr>
          <a:xfrm>
            <a:off x="7521388" y="1844148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self.col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0" name="직사각형 979">
            <a:extLst>
              <a:ext uri="{FF2B5EF4-FFF2-40B4-BE49-F238E27FC236}">
                <a16:creationId xmlns:a16="http://schemas.microsoft.com/office/drawing/2014/main" id="{72F76240-95C0-4D6D-8A3F-9C02F95E004E}"/>
              </a:ext>
            </a:extLst>
          </p:cNvPr>
          <p:cNvSpPr/>
          <p:nvPr/>
        </p:nvSpPr>
        <p:spPr>
          <a:xfrm>
            <a:off x="7521388" y="2004998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self.col_W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1" name="직사각형 980">
            <a:extLst>
              <a:ext uri="{FF2B5EF4-FFF2-40B4-BE49-F238E27FC236}">
                <a16:creationId xmlns:a16="http://schemas.microsoft.com/office/drawing/2014/main" id="{DADD7CCC-E748-477A-925D-0840B70D0856}"/>
              </a:ext>
            </a:extLst>
          </p:cNvPr>
          <p:cNvSpPr/>
          <p:nvPr/>
        </p:nvSpPr>
        <p:spPr>
          <a:xfrm>
            <a:off x="7521388" y="2165849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self.dW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983" name="직선 화살표 연결선 982">
            <a:extLst>
              <a:ext uri="{FF2B5EF4-FFF2-40B4-BE49-F238E27FC236}">
                <a16:creationId xmlns:a16="http://schemas.microsoft.com/office/drawing/2014/main" id="{7C7E4F60-8657-4DF9-829A-F2AF48D5E2A5}"/>
              </a:ext>
            </a:extLst>
          </p:cNvPr>
          <p:cNvCxnSpPr>
            <a:cxnSpLocks/>
            <a:stCxn id="973" idx="1"/>
            <a:endCxn id="164" idx="3"/>
          </p:cNvCxnSpPr>
          <p:nvPr/>
        </p:nvCxnSpPr>
        <p:spPr>
          <a:xfrm flipH="1" flipV="1">
            <a:off x="5301180" y="985776"/>
            <a:ext cx="2220208" cy="1345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6" name="직선 화살표 연결선 985">
            <a:extLst>
              <a:ext uri="{FF2B5EF4-FFF2-40B4-BE49-F238E27FC236}">
                <a16:creationId xmlns:a16="http://schemas.microsoft.com/office/drawing/2014/main" id="{A3C5E71C-9B61-4FE8-A4C1-D3F30D293CCB}"/>
              </a:ext>
            </a:extLst>
          </p:cNvPr>
          <p:cNvCxnSpPr>
            <a:cxnSpLocks/>
            <a:stCxn id="974" idx="1"/>
            <a:endCxn id="204" idx="3"/>
          </p:cNvCxnSpPr>
          <p:nvPr/>
        </p:nvCxnSpPr>
        <p:spPr>
          <a:xfrm flipH="1">
            <a:off x="5458725" y="1281172"/>
            <a:ext cx="2062663" cy="2724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3" name="직사각형 992">
            <a:extLst>
              <a:ext uri="{FF2B5EF4-FFF2-40B4-BE49-F238E27FC236}">
                <a16:creationId xmlns:a16="http://schemas.microsoft.com/office/drawing/2014/main" id="{038BEB8C-1444-481F-BAED-E1A789182E59}"/>
              </a:ext>
            </a:extLst>
          </p:cNvPr>
          <p:cNvSpPr/>
          <p:nvPr/>
        </p:nvSpPr>
        <p:spPr>
          <a:xfrm>
            <a:off x="7521388" y="2322282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self.db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6" name="직사각형 995">
            <a:extLst>
              <a:ext uri="{FF2B5EF4-FFF2-40B4-BE49-F238E27FC236}">
                <a16:creationId xmlns:a16="http://schemas.microsoft.com/office/drawing/2014/main" id="{2C49BA27-6A46-4BC7-B2FD-B408A52BBAF6}"/>
              </a:ext>
            </a:extLst>
          </p:cNvPr>
          <p:cNvSpPr/>
          <p:nvPr/>
        </p:nvSpPr>
        <p:spPr>
          <a:xfrm>
            <a:off x="7517308" y="2639551"/>
            <a:ext cx="990425" cy="160851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7" name="직사각형 996">
            <a:extLst>
              <a:ext uri="{FF2B5EF4-FFF2-40B4-BE49-F238E27FC236}">
                <a16:creationId xmlns:a16="http://schemas.microsoft.com/office/drawing/2014/main" id="{DAB39788-F7BB-4DB3-891F-0E7A9268E1D6}"/>
              </a:ext>
            </a:extLst>
          </p:cNvPr>
          <p:cNvSpPr/>
          <p:nvPr/>
        </p:nvSpPr>
        <p:spPr>
          <a:xfrm>
            <a:off x="7517308" y="2800402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self.mask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1" name="직사각형 1000">
            <a:extLst>
              <a:ext uri="{FF2B5EF4-FFF2-40B4-BE49-F238E27FC236}">
                <a16:creationId xmlns:a16="http://schemas.microsoft.com/office/drawing/2014/main" id="{0ED5E467-19C7-43DE-B5DC-81FEADF61A44}"/>
              </a:ext>
            </a:extLst>
          </p:cNvPr>
          <p:cNvSpPr/>
          <p:nvPr/>
        </p:nvSpPr>
        <p:spPr>
          <a:xfrm>
            <a:off x="3272438" y="1710188"/>
            <a:ext cx="2921314" cy="692963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2" name="직사각형 1001">
            <a:extLst>
              <a:ext uri="{FF2B5EF4-FFF2-40B4-BE49-F238E27FC236}">
                <a16:creationId xmlns:a16="http://schemas.microsoft.com/office/drawing/2014/main" id="{EBD55F07-22EE-443B-88FB-2A1776C20D72}"/>
              </a:ext>
            </a:extLst>
          </p:cNvPr>
          <p:cNvSpPr/>
          <p:nvPr/>
        </p:nvSpPr>
        <p:spPr>
          <a:xfrm>
            <a:off x="3272438" y="2563842"/>
            <a:ext cx="2921314" cy="75709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05" name="직선 화살표 연결선 1004">
            <a:extLst>
              <a:ext uri="{FF2B5EF4-FFF2-40B4-BE49-F238E27FC236}">
                <a16:creationId xmlns:a16="http://schemas.microsoft.com/office/drawing/2014/main" id="{F8825BC3-DE22-4D91-BDBC-E076DAADC58D}"/>
              </a:ext>
            </a:extLst>
          </p:cNvPr>
          <p:cNvCxnSpPr>
            <a:cxnSpLocks/>
            <a:stCxn id="961" idx="3"/>
            <a:endCxn id="972" idx="1"/>
          </p:cNvCxnSpPr>
          <p:nvPr/>
        </p:nvCxnSpPr>
        <p:spPr>
          <a:xfrm flipV="1">
            <a:off x="4202896" y="959470"/>
            <a:ext cx="3318492" cy="30892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8" name="직선 화살표 연결선 1007">
            <a:extLst>
              <a:ext uri="{FF2B5EF4-FFF2-40B4-BE49-F238E27FC236}">
                <a16:creationId xmlns:a16="http://schemas.microsoft.com/office/drawing/2014/main" id="{5B504587-BDBD-4C16-811B-0320569FD231}"/>
              </a:ext>
            </a:extLst>
          </p:cNvPr>
          <p:cNvCxnSpPr>
            <a:cxnSpLocks/>
            <a:stCxn id="962" idx="3"/>
            <a:endCxn id="996" idx="1"/>
          </p:cNvCxnSpPr>
          <p:nvPr/>
        </p:nvCxnSpPr>
        <p:spPr>
          <a:xfrm flipV="1">
            <a:off x="4202896" y="2719977"/>
            <a:ext cx="3314412" cy="15497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0" name="그룹 1029">
            <a:extLst>
              <a:ext uri="{FF2B5EF4-FFF2-40B4-BE49-F238E27FC236}">
                <a16:creationId xmlns:a16="http://schemas.microsoft.com/office/drawing/2014/main" id="{8F29B471-6227-4F4F-BF19-2EE4374A5381}"/>
              </a:ext>
            </a:extLst>
          </p:cNvPr>
          <p:cNvGrpSpPr/>
          <p:nvPr/>
        </p:nvGrpSpPr>
        <p:grpSpPr>
          <a:xfrm>
            <a:off x="7506872" y="3099137"/>
            <a:ext cx="992750" cy="1125854"/>
            <a:chOff x="7506872" y="3099137"/>
            <a:chExt cx="992750" cy="1125854"/>
          </a:xfrm>
        </p:grpSpPr>
        <p:sp>
          <p:nvSpPr>
            <p:cNvPr id="1012" name="직사각형 1011">
              <a:extLst>
                <a:ext uri="{FF2B5EF4-FFF2-40B4-BE49-F238E27FC236}">
                  <a16:creationId xmlns:a16="http://schemas.microsoft.com/office/drawing/2014/main" id="{362F00AA-A0A0-4172-8D7C-8C9B5DF7E274}"/>
                </a:ext>
              </a:extLst>
            </p:cNvPr>
            <p:cNvSpPr/>
            <p:nvPr/>
          </p:nvSpPr>
          <p:spPr>
            <a:xfrm>
              <a:off x="7509197" y="3099137"/>
              <a:ext cx="990425" cy="160851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Pooling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4" name="직사각형 1013">
              <a:extLst>
                <a:ext uri="{FF2B5EF4-FFF2-40B4-BE49-F238E27FC236}">
                  <a16:creationId xmlns:a16="http://schemas.microsoft.com/office/drawing/2014/main" id="{A9FEF36E-3BA4-4AE0-A5F0-72AB1EDFB6B6}"/>
                </a:ext>
              </a:extLst>
            </p:cNvPr>
            <p:cNvSpPr/>
            <p:nvPr/>
          </p:nvSpPr>
          <p:spPr>
            <a:xfrm>
              <a:off x="7506872" y="3259887"/>
              <a:ext cx="990425" cy="16085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self.pool_h=2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5" name="직사각형 1014">
              <a:extLst>
                <a:ext uri="{FF2B5EF4-FFF2-40B4-BE49-F238E27FC236}">
                  <a16:creationId xmlns:a16="http://schemas.microsoft.com/office/drawing/2014/main" id="{80F8FF19-C7ED-454B-948D-89E46F3C4670}"/>
                </a:ext>
              </a:extLst>
            </p:cNvPr>
            <p:cNvSpPr/>
            <p:nvPr/>
          </p:nvSpPr>
          <p:spPr>
            <a:xfrm>
              <a:off x="7506872" y="3420738"/>
              <a:ext cx="990425" cy="16085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self.pool_w=2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6" name="직사각형 1015">
              <a:extLst>
                <a:ext uri="{FF2B5EF4-FFF2-40B4-BE49-F238E27FC236}">
                  <a16:creationId xmlns:a16="http://schemas.microsoft.com/office/drawing/2014/main" id="{42973688-EB7C-4DDB-8E49-FF72C45C56CC}"/>
                </a:ext>
              </a:extLst>
            </p:cNvPr>
            <p:cNvSpPr/>
            <p:nvPr/>
          </p:nvSpPr>
          <p:spPr>
            <a:xfrm>
              <a:off x="7506872" y="3581588"/>
              <a:ext cx="990425" cy="16085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self.stride=2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7" name="직사각형 1016">
              <a:extLst>
                <a:ext uri="{FF2B5EF4-FFF2-40B4-BE49-F238E27FC236}">
                  <a16:creationId xmlns:a16="http://schemas.microsoft.com/office/drawing/2014/main" id="{0E651F34-F39B-4172-9CCD-04D30E09953D}"/>
                </a:ext>
              </a:extLst>
            </p:cNvPr>
            <p:cNvSpPr/>
            <p:nvPr/>
          </p:nvSpPr>
          <p:spPr>
            <a:xfrm>
              <a:off x="7506872" y="3742439"/>
              <a:ext cx="990425" cy="16085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self.pad=0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8" name="직사각형 1017">
              <a:extLst>
                <a:ext uri="{FF2B5EF4-FFF2-40B4-BE49-F238E27FC236}">
                  <a16:creationId xmlns:a16="http://schemas.microsoft.com/office/drawing/2014/main" id="{78FC9E42-5F4B-4B73-A435-4275A023CF0E}"/>
                </a:ext>
              </a:extLst>
            </p:cNvPr>
            <p:cNvSpPr/>
            <p:nvPr/>
          </p:nvSpPr>
          <p:spPr>
            <a:xfrm>
              <a:off x="7506872" y="3903289"/>
              <a:ext cx="990425" cy="16085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self.x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9" name="직사각형 1018">
              <a:extLst>
                <a:ext uri="{FF2B5EF4-FFF2-40B4-BE49-F238E27FC236}">
                  <a16:creationId xmlns:a16="http://schemas.microsoft.com/office/drawing/2014/main" id="{7341593A-9A32-441E-A707-4FE51F6897C6}"/>
                </a:ext>
              </a:extLst>
            </p:cNvPr>
            <p:cNvSpPr/>
            <p:nvPr/>
          </p:nvSpPr>
          <p:spPr>
            <a:xfrm>
              <a:off x="7506872" y="4064140"/>
              <a:ext cx="990425" cy="16085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self.arg_max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020" name="직선 화살표 연결선 1019">
            <a:extLst>
              <a:ext uri="{FF2B5EF4-FFF2-40B4-BE49-F238E27FC236}">
                <a16:creationId xmlns:a16="http://schemas.microsoft.com/office/drawing/2014/main" id="{A97D53A6-88C7-4656-AE6C-83441BDFBFEC}"/>
              </a:ext>
            </a:extLst>
          </p:cNvPr>
          <p:cNvCxnSpPr>
            <a:cxnSpLocks/>
            <a:stCxn id="963" idx="3"/>
            <a:endCxn id="1012" idx="1"/>
          </p:cNvCxnSpPr>
          <p:nvPr/>
        </p:nvCxnSpPr>
        <p:spPr>
          <a:xfrm flipV="1">
            <a:off x="4202896" y="3179563"/>
            <a:ext cx="3306301" cy="13111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2" name="직사각형 1031">
            <a:extLst>
              <a:ext uri="{FF2B5EF4-FFF2-40B4-BE49-F238E27FC236}">
                <a16:creationId xmlns:a16="http://schemas.microsoft.com/office/drawing/2014/main" id="{91A45B25-D6C2-426D-9FCA-D1DA28D0129C}"/>
              </a:ext>
            </a:extLst>
          </p:cNvPr>
          <p:cNvSpPr/>
          <p:nvPr/>
        </p:nvSpPr>
        <p:spPr>
          <a:xfrm>
            <a:off x="7502371" y="4322894"/>
            <a:ext cx="990425" cy="160851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3" name="직사각형 1032">
            <a:extLst>
              <a:ext uri="{FF2B5EF4-FFF2-40B4-BE49-F238E27FC236}">
                <a16:creationId xmlns:a16="http://schemas.microsoft.com/office/drawing/2014/main" id="{5C7F7106-1750-43E5-B416-740E897AA930}"/>
              </a:ext>
            </a:extLst>
          </p:cNvPr>
          <p:cNvSpPr/>
          <p:nvPr/>
        </p:nvSpPr>
        <p:spPr>
          <a:xfrm>
            <a:off x="7502371" y="4483644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4" name="직사각형 1033">
            <a:extLst>
              <a:ext uri="{FF2B5EF4-FFF2-40B4-BE49-F238E27FC236}">
                <a16:creationId xmlns:a16="http://schemas.microsoft.com/office/drawing/2014/main" id="{34D55E0D-0210-401A-88A0-9C3C99832233}"/>
              </a:ext>
            </a:extLst>
          </p:cNvPr>
          <p:cNvSpPr/>
          <p:nvPr/>
        </p:nvSpPr>
        <p:spPr>
          <a:xfrm>
            <a:off x="7502371" y="4644495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5" name="직사각형 1034">
            <a:extLst>
              <a:ext uri="{FF2B5EF4-FFF2-40B4-BE49-F238E27FC236}">
                <a16:creationId xmlns:a16="http://schemas.microsoft.com/office/drawing/2014/main" id="{6E4B867C-06AC-41BE-858E-A11B747326BE}"/>
              </a:ext>
            </a:extLst>
          </p:cNvPr>
          <p:cNvSpPr/>
          <p:nvPr/>
        </p:nvSpPr>
        <p:spPr>
          <a:xfrm>
            <a:off x="7502371" y="4805345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self.x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6" name="직사각형 1035">
            <a:extLst>
              <a:ext uri="{FF2B5EF4-FFF2-40B4-BE49-F238E27FC236}">
                <a16:creationId xmlns:a16="http://schemas.microsoft.com/office/drawing/2014/main" id="{EDA11C0E-F00A-4003-A775-81ED0C9B249F}"/>
              </a:ext>
            </a:extLst>
          </p:cNvPr>
          <p:cNvSpPr/>
          <p:nvPr/>
        </p:nvSpPr>
        <p:spPr>
          <a:xfrm>
            <a:off x="7502371" y="4966196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self.dW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7" name="직사각형 1036">
            <a:extLst>
              <a:ext uri="{FF2B5EF4-FFF2-40B4-BE49-F238E27FC236}">
                <a16:creationId xmlns:a16="http://schemas.microsoft.com/office/drawing/2014/main" id="{31360B8C-CA76-4B79-8851-3934F878F1CC}"/>
              </a:ext>
            </a:extLst>
          </p:cNvPr>
          <p:cNvSpPr/>
          <p:nvPr/>
        </p:nvSpPr>
        <p:spPr>
          <a:xfrm>
            <a:off x="7502371" y="5127046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self.db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0" name="직사각형 1039">
            <a:extLst>
              <a:ext uri="{FF2B5EF4-FFF2-40B4-BE49-F238E27FC236}">
                <a16:creationId xmlns:a16="http://schemas.microsoft.com/office/drawing/2014/main" id="{5D48A088-29C3-4275-8D66-ECF1AABDC0FC}"/>
              </a:ext>
            </a:extLst>
          </p:cNvPr>
          <p:cNvSpPr/>
          <p:nvPr/>
        </p:nvSpPr>
        <p:spPr>
          <a:xfrm>
            <a:off x="7502371" y="5382351"/>
            <a:ext cx="990425" cy="160851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1" name="직사각형 1040">
            <a:extLst>
              <a:ext uri="{FF2B5EF4-FFF2-40B4-BE49-F238E27FC236}">
                <a16:creationId xmlns:a16="http://schemas.microsoft.com/office/drawing/2014/main" id="{C2627EC5-5931-4DFC-8ACB-A380AEB003E8}"/>
              </a:ext>
            </a:extLst>
          </p:cNvPr>
          <p:cNvSpPr/>
          <p:nvPr/>
        </p:nvSpPr>
        <p:spPr>
          <a:xfrm>
            <a:off x="7502371" y="5543202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self.mask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42" name="직선 화살표 연결선 1041">
            <a:extLst>
              <a:ext uri="{FF2B5EF4-FFF2-40B4-BE49-F238E27FC236}">
                <a16:creationId xmlns:a16="http://schemas.microsoft.com/office/drawing/2014/main" id="{D2832D2E-C42F-4E90-8B95-3A588EB9172B}"/>
              </a:ext>
            </a:extLst>
          </p:cNvPr>
          <p:cNvCxnSpPr>
            <a:cxnSpLocks/>
            <a:stCxn id="964" idx="3"/>
            <a:endCxn id="1032" idx="1"/>
          </p:cNvCxnSpPr>
          <p:nvPr/>
        </p:nvCxnSpPr>
        <p:spPr>
          <a:xfrm flipV="1">
            <a:off x="4202896" y="4403320"/>
            <a:ext cx="3299475" cy="30836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5" name="직선 화살표 연결선 1044">
            <a:extLst>
              <a:ext uri="{FF2B5EF4-FFF2-40B4-BE49-F238E27FC236}">
                <a16:creationId xmlns:a16="http://schemas.microsoft.com/office/drawing/2014/main" id="{B467112D-70FF-4E57-A469-B79A720CE90C}"/>
              </a:ext>
            </a:extLst>
          </p:cNvPr>
          <p:cNvCxnSpPr>
            <a:cxnSpLocks/>
            <a:stCxn id="965" idx="3"/>
            <a:endCxn id="1040" idx="1"/>
          </p:cNvCxnSpPr>
          <p:nvPr/>
        </p:nvCxnSpPr>
        <p:spPr>
          <a:xfrm>
            <a:off x="4202895" y="4932663"/>
            <a:ext cx="3299476" cy="5301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" name="직사각형 1047">
            <a:extLst>
              <a:ext uri="{FF2B5EF4-FFF2-40B4-BE49-F238E27FC236}">
                <a16:creationId xmlns:a16="http://schemas.microsoft.com/office/drawing/2014/main" id="{FA60F265-B93A-4BBA-BEBC-71D09AB1762A}"/>
              </a:ext>
            </a:extLst>
          </p:cNvPr>
          <p:cNvSpPr/>
          <p:nvPr/>
        </p:nvSpPr>
        <p:spPr>
          <a:xfrm>
            <a:off x="7502371" y="5818105"/>
            <a:ext cx="990425" cy="160851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9" name="직사각형 1048">
            <a:extLst>
              <a:ext uri="{FF2B5EF4-FFF2-40B4-BE49-F238E27FC236}">
                <a16:creationId xmlns:a16="http://schemas.microsoft.com/office/drawing/2014/main" id="{0B892562-9F3A-48AD-B8EE-0FB09AF315CC}"/>
              </a:ext>
            </a:extLst>
          </p:cNvPr>
          <p:cNvSpPr/>
          <p:nvPr/>
        </p:nvSpPr>
        <p:spPr>
          <a:xfrm>
            <a:off x="7502371" y="5978855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0" name="직사각형 1049">
            <a:extLst>
              <a:ext uri="{FF2B5EF4-FFF2-40B4-BE49-F238E27FC236}">
                <a16:creationId xmlns:a16="http://schemas.microsoft.com/office/drawing/2014/main" id="{3EB9B0C2-0D64-4E4C-B684-205BC5AF4E33}"/>
              </a:ext>
            </a:extLst>
          </p:cNvPr>
          <p:cNvSpPr/>
          <p:nvPr/>
        </p:nvSpPr>
        <p:spPr>
          <a:xfrm>
            <a:off x="7502371" y="6139706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1" name="직사각형 1050">
            <a:extLst>
              <a:ext uri="{FF2B5EF4-FFF2-40B4-BE49-F238E27FC236}">
                <a16:creationId xmlns:a16="http://schemas.microsoft.com/office/drawing/2014/main" id="{CAC80FC0-18FE-4D21-A66E-70511E513E6D}"/>
              </a:ext>
            </a:extLst>
          </p:cNvPr>
          <p:cNvSpPr/>
          <p:nvPr/>
        </p:nvSpPr>
        <p:spPr>
          <a:xfrm>
            <a:off x="7502371" y="6300556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self.x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2" name="직사각형 1051">
            <a:extLst>
              <a:ext uri="{FF2B5EF4-FFF2-40B4-BE49-F238E27FC236}">
                <a16:creationId xmlns:a16="http://schemas.microsoft.com/office/drawing/2014/main" id="{30A16A0D-EE52-4496-A638-A0BFE187EFB1}"/>
              </a:ext>
            </a:extLst>
          </p:cNvPr>
          <p:cNvSpPr/>
          <p:nvPr/>
        </p:nvSpPr>
        <p:spPr>
          <a:xfrm>
            <a:off x="7502371" y="6461407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self.dW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3" name="직사각형 1052">
            <a:extLst>
              <a:ext uri="{FF2B5EF4-FFF2-40B4-BE49-F238E27FC236}">
                <a16:creationId xmlns:a16="http://schemas.microsoft.com/office/drawing/2014/main" id="{BDDD96A9-C9C6-4A08-B696-5993D8E2E03D}"/>
              </a:ext>
            </a:extLst>
          </p:cNvPr>
          <p:cNvSpPr/>
          <p:nvPr/>
        </p:nvSpPr>
        <p:spPr>
          <a:xfrm>
            <a:off x="7502371" y="6622257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self.db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54" name="직선 화살표 연결선 1053">
            <a:extLst>
              <a:ext uri="{FF2B5EF4-FFF2-40B4-BE49-F238E27FC236}">
                <a16:creationId xmlns:a16="http://schemas.microsoft.com/office/drawing/2014/main" id="{A2C39341-2D3E-4414-A6FE-274F19852B00}"/>
              </a:ext>
            </a:extLst>
          </p:cNvPr>
          <p:cNvCxnSpPr>
            <a:cxnSpLocks/>
            <a:stCxn id="966" idx="3"/>
            <a:endCxn id="1048" idx="1"/>
          </p:cNvCxnSpPr>
          <p:nvPr/>
        </p:nvCxnSpPr>
        <p:spPr>
          <a:xfrm>
            <a:off x="4202894" y="5154978"/>
            <a:ext cx="3299477" cy="7435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8" name="직사각형 1057">
            <a:extLst>
              <a:ext uri="{FF2B5EF4-FFF2-40B4-BE49-F238E27FC236}">
                <a16:creationId xmlns:a16="http://schemas.microsoft.com/office/drawing/2014/main" id="{1D6B493F-E0CC-4BEE-B9B6-0A11AF4374EE}"/>
              </a:ext>
            </a:extLst>
          </p:cNvPr>
          <p:cNvSpPr/>
          <p:nvPr/>
        </p:nvSpPr>
        <p:spPr>
          <a:xfrm>
            <a:off x="3212469" y="5537675"/>
            <a:ext cx="1017039" cy="160851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SoftmaxWithLoss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9" name="직사각형 1058">
            <a:extLst>
              <a:ext uri="{FF2B5EF4-FFF2-40B4-BE49-F238E27FC236}">
                <a16:creationId xmlns:a16="http://schemas.microsoft.com/office/drawing/2014/main" id="{BE2791AE-8E59-4739-9FDA-96C92C12FDD3}"/>
              </a:ext>
            </a:extLst>
          </p:cNvPr>
          <p:cNvSpPr/>
          <p:nvPr/>
        </p:nvSpPr>
        <p:spPr>
          <a:xfrm>
            <a:off x="3212469" y="5698425"/>
            <a:ext cx="1017039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self.loss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0" name="직사각형 1059">
            <a:extLst>
              <a:ext uri="{FF2B5EF4-FFF2-40B4-BE49-F238E27FC236}">
                <a16:creationId xmlns:a16="http://schemas.microsoft.com/office/drawing/2014/main" id="{90B32941-AA89-408B-B4E1-8178B4D8B959}"/>
              </a:ext>
            </a:extLst>
          </p:cNvPr>
          <p:cNvSpPr/>
          <p:nvPr/>
        </p:nvSpPr>
        <p:spPr>
          <a:xfrm>
            <a:off x="3212469" y="5859276"/>
            <a:ext cx="1017039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self.y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1" name="직사각형 1060">
            <a:extLst>
              <a:ext uri="{FF2B5EF4-FFF2-40B4-BE49-F238E27FC236}">
                <a16:creationId xmlns:a16="http://schemas.microsoft.com/office/drawing/2014/main" id="{D50976A3-92F3-4422-8F68-4FCCD770AFB4}"/>
              </a:ext>
            </a:extLst>
          </p:cNvPr>
          <p:cNvSpPr/>
          <p:nvPr/>
        </p:nvSpPr>
        <p:spPr>
          <a:xfrm>
            <a:off x="3212469" y="6020126"/>
            <a:ext cx="1017039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self.t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65" name="직선 화살표 연결선 1064">
            <a:extLst>
              <a:ext uri="{FF2B5EF4-FFF2-40B4-BE49-F238E27FC236}">
                <a16:creationId xmlns:a16="http://schemas.microsoft.com/office/drawing/2014/main" id="{6BE46120-EF6D-44DC-A0E9-DD87EC116029}"/>
              </a:ext>
            </a:extLst>
          </p:cNvPr>
          <p:cNvCxnSpPr>
            <a:cxnSpLocks/>
            <a:stCxn id="27" idx="3"/>
            <a:endCxn id="1058" idx="1"/>
          </p:cNvCxnSpPr>
          <p:nvPr/>
        </p:nvCxnSpPr>
        <p:spPr>
          <a:xfrm>
            <a:off x="1578025" y="2610092"/>
            <a:ext cx="1634444" cy="30080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9" name="TextBox 1068">
            <a:extLst>
              <a:ext uri="{FF2B5EF4-FFF2-40B4-BE49-F238E27FC236}">
                <a16:creationId xmlns:a16="http://schemas.microsoft.com/office/drawing/2014/main" id="{FE132EE8-5084-4181-B838-0AB25F9C2563}"/>
              </a:ext>
            </a:extLst>
          </p:cNvPr>
          <p:cNvSpPr txBox="1"/>
          <p:nvPr/>
        </p:nvSpPr>
        <p:spPr>
          <a:xfrm>
            <a:off x="135994" y="707374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forward()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8" name="TextBox 357">
            <a:extLst>
              <a:ext uri="{FF2B5EF4-FFF2-40B4-BE49-F238E27FC236}">
                <a16:creationId xmlns:a16="http://schemas.microsoft.com/office/drawing/2014/main" id="{8AC82CF0-8365-4864-90FE-9DFAFE02BFE9}"/>
              </a:ext>
            </a:extLst>
          </p:cNvPr>
          <p:cNvSpPr txBox="1"/>
          <p:nvPr/>
        </p:nvSpPr>
        <p:spPr>
          <a:xfrm>
            <a:off x="318164" y="1169039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network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0" name="직사각형 359">
            <a:extLst>
              <a:ext uri="{FF2B5EF4-FFF2-40B4-BE49-F238E27FC236}">
                <a16:creationId xmlns:a16="http://schemas.microsoft.com/office/drawing/2014/main" id="{DC8E55D7-E47B-412D-82D9-2C73CCFF1E25}"/>
              </a:ext>
            </a:extLst>
          </p:cNvPr>
          <p:cNvSpPr/>
          <p:nvPr/>
        </p:nvSpPr>
        <p:spPr>
          <a:xfrm>
            <a:off x="8846657" y="994367"/>
            <a:ext cx="1514569" cy="441767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1" name="TextBox 360">
            <a:extLst>
              <a:ext uri="{FF2B5EF4-FFF2-40B4-BE49-F238E27FC236}">
                <a16:creationId xmlns:a16="http://schemas.microsoft.com/office/drawing/2014/main" id="{09759BB5-C247-4302-A390-189771BD98F6}"/>
              </a:ext>
            </a:extLst>
          </p:cNvPr>
          <p:cNvSpPr txBox="1"/>
          <p:nvPr/>
        </p:nvSpPr>
        <p:spPr>
          <a:xfrm>
            <a:off x="9101723" y="774079"/>
            <a:ext cx="114326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(100,1,28,28)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62" name="직선 화살표 연결선 361">
            <a:extLst>
              <a:ext uri="{FF2B5EF4-FFF2-40B4-BE49-F238E27FC236}">
                <a16:creationId xmlns:a16="http://schemas.microsoft.com/office/drawing/2014/main" id="{2B87EF83-C7B2-463B-866F-17145A843C39}"/>
              </a:ext>
            </a:extLst>
          </p:cNvPr>
          <p:cNvCxnSpPr>
            <a:cxnSpLocks/>
            <a:stCxn id="978" idx="3"/>
            <a:endCxn id="360" idx="1"/>
          </p:cNvCxnSpPr>
          <p:nvPr/>
        </p:nvCxnSpPr>
        <p:spPr>
          <a:xfrm flipV="1">
            <a:off x="8511813" y="1215251"/>
            <a:ext cx="334844" cy="5484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7" name="직사각형 366">
            <a:extLst>
              <a:ext uri="{FF2B5EF4-FFF2-40B4-BE49-F238E27FC236}">
                <a16:creationId xmlns:a16="http://schemas.microsoft.com/office/drawing/2014/main" id="{328B78F1-ECD0-422F-AE9E-9CA14DA888EA}"/>
              </a:ext>
            </a:extLst>
          </p:cNvPr>
          <p:cNvSpPr/>
          <p:nvPr/>
        </p:nvSpPr>
        <p:spPr>
          <a:xfrm>
            <a:off x="8862963" y="1523225"/>
            <a:ext cx="314949" cy="670956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68" name="직선 화살표 연결선 367">
            <a:extLst>
              <a:ext uri="{FF2B5EF4-FFF2-40B4-BE49-F238E27FC236}">
                <a16:creationId xmlns:a16="http://schemas.microsoft.com/office/drawing/2014/main" id="{1AD8EFCF-821E-4B8B-BEE5-E4C52F532941}"/>
              </a:ext>
            </a:extLst>
          </p:cNvPr>
          <p:cNvCxnSpPr>
            <a:cxnSpLocks/>
            <a:stCxn id="979" idx="3"/>
            <a:endCxn id="367" idx="1"/>
          </p:cNvCxnSpPr>
          <p:nvPr/>
        </p:nvCxnSpPr>
        <p:spPr>
          <a:xfrm flipV="1">
            <a:off x="8511813" y="1858703"/>
            <a:ext cx="351150" cy="658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1" name="TextBox 370">
            <a:extLst>
              <a:ext uri="{FF2B5EF4-FFF2-40B4-BE49-F238E27FC236}">
                <a16:creationId xmlns:a16="http://schemas.microsoft.com/office/drawing/2014/main" id="{EA8AC1B1-8ADE-484D-9301-E973DCA6169C}"/>
              </a:ext>
            </a:extLst>
          </p:cNvPr>
          <p:cNvSpPr txBox="1"/>
          <p:nvPr/>
        </p:nvSpPr>
        <p:spPr>
          <a:xfrm>
            <a:off x="8352146" y="2143144"/>
            <a:ext cx="121700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(100*24*24,</a:t>
            </a:r>
            <a:r>
              <a:rPr lang="en-US" altLang="ko-KR" sz="1050">
                <a:solidFill>
                  <a:srgbClr val="FF0000"/>
                </a:solidFill>
                <a:latin typeface="Consolas" panose="020B0609020204030204" pitchFamily="49" charset="0"/>
              </a:rPr>
              <a:t>25</a:t>
            </a:r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3" name="직사각형 372">
            <a:extLst>
              <a:ext uri="{FF2B5EF4-FFF2-40B4-BE49-F238E27FC236}">
                <a16:creationId xmlns:a16="http://schemas.microsoft.com/office/drawing/2014/main" id="{420E8F9C-2E6C-4E09-9527-78632E156C7F}"/>
              </a:ext>
            </a:extLst>
          </p:cNvPr>
          <p:cNvSpPr/>
          <p:nvPr/>
        </p:nvSpPr>
        <p:spPr>
          <a:xfrm rot="5400000">
            <a:off x="9420892" y="1696728"/>
            <a:ext cx="314949" cy="381332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4" name="TextBox 373">
            <a:extLst>
              <a:ext uri="{FF2B5EF4-FFF2-40B4-BE49-F238E27FC236}">
                <a16:creationId xmlns:a16="http://schemas.microsoft.com/office/drawing/2014/main" id="{80836CA1-A721-4A3F-970C-8E5B6DD1C0B4}"/>
              </a:ext>
            </a:extLst>
          </p:cNvPr>
          <p:cNvSpPr txBox="1"/>
          <p:nvPr/>
        </p:nvSpPr>
        <p:spPr>
          <a:xfrm>
            <a:off x="9153604" y="1745854"/>
            <a:ext cx="25840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5" name="TextBox 374">
            <a:extLst>
              <a:ext uri="{FF2B5EF4-FFF2-40B4-BE49-F238E27FC236}">
                <a16:creationId xmlns:a16="http://schemas.microsoft.com/office/drawing/2014/main" id="{04B72E2B-6B6F-420A-A8E5-3306328BCB01}"/>
              </a:ext>
            </a:extLst>
          </p:cNvPr>
          <p:cNvSpPr txBox="1"/>
          <p:nvPr/>
        </p:nvSpPr>
        <p:spPr>
          <a:xfrm>
            <a:off x="9364878" y="2140539"/>
            <a:ext cx="70083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50">
                <a:solidFill>
                  <a:srgbClr val="FF0000"/>
                </a:solidFill>
                <a:latin typeface="Consolas" panose="020B0609020204030204" pitchFamily="49" charset="0"/>
              </a:rPr>
              <a:t>25</a:t>
            </a:r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,30)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6" name="TextBox 375">
            <a:extLst>
              <a:ext uri="{FF2B5EF4-FFF2-40B4-BE49-F238E27FC236}">
                <a16:creationId xmlns:a16="http://schemas.microsoft.com/office/drawing/2014/main" id="{51855AD8-BF34-4FB4-8C9D-D30BE9F4FC20}"/>
              </a:ext>
            </a:extLst>
          </p:cNvPr>
          <p:cNvSpPr txBox="1"/>
          <p:nvPr/>
        </p:nvSpPr>
        <p:spPr>
          <a:xfrm>
            <a:off x="9714159" y="1745854"/>
            <a:ext cx="25840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9" name="직사각형 378">
            <a:extLst>
              <a:ext uri="{FF2B5EF4-FFF2-40B4-BE49-F238E27FC236}">
                <a16:creationId xmlns:a16="http://schemas.microsoft.com/office/drawing/2014/main" id="{A7913AD2-4B1B-4717-BCE6-959961B21DD9}"/>
              </a:ext>
            </a:extLst>
          </p:cNvPr>
          <p:cNvSpPr/>
          <p:nvPr/>
        </p:nvSpPr>
        <p:spPr>
          <a:xfrm>
            <a:off x="9979893" y="1523225"/>
            <a:ext cx="381333" cy="670956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0" name="TextBox 379">
            <a:extLst>
              <a:ext uri="{FF2B5EF4-FFF2-40B4-BE49-F238E27FC236}">
                <a16:creationId xmlns:a16="http://schemas.microsoft.com/office/drawing/2014/main" id="{26132891-5726-41FD-8666-643E00029AF5}"/>
              </a:ext>
            </a:extLst>
          </p:cNvPr>
          <p:cNvSpPr txBox="1"/>
          <p:nvPr/>
        </p:nvSpPr>
        <p:spPr>
          <a:xfrm>
            <a:off x="9942370" y="2140539"/>
            <a:ext cx="121700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(100*24*24,30)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1" name="TextBox 380">
            <a:extLst>
              <a:ext uri="{FF2B5EF4-FFF2-40B4-BE49-F238E27FC236}">
                <a16:creationId xmlns:a16="http://schemas.microsoft.com/office/drawing/2014/main" id="{057F7D14-C9AE-46AE-97EA-1CB6A1E86BFC}"/>
              </a:ext>
            </a:extLst>
          </p:cNvPr>
          <p:cNvSpPr txBox="1"/>
          <p:nvPr/>
        </p:nvSpPr>
        <p:spPr>
          <a:xfrm>
            <a:off x="8700099" y="2502021"/>
            <a:ext cx="121700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(100,30,24,24)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2" name="직사각형 381">
            <a:extLst>
              <a:ext uri="{FF2B5EF4-FFF2-40B4-BE49-F238E27FC236}">
                <a16:creationId xmlns:a16="http://schemas.microsoft.com/office/drawing/2014/main" id="{F683D2BD-5F65-42A7-B44F-8534F6C37D3D}"/>
              </a:ext>
            </a:extLst>
          </p:cNvPr>
          <p:cNvSpPr/>
          <p:nvPr/>
        </p:nvSpPr>
        <p:spPr>
          <a:xfrm>
            <a:off x="8772271" y="2769311"/>
            <a:ext cx="248266" cy="241080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3" name="직사각형 382">
            <a:extLst>
              <a:ext uri="{FF2B5EF4-FFF2-40B4-BE49-F238E27FC236}">
                <a16:creationId xmlns:a16="http://schemas.microsoft.com/office/drawing/2014/main" id="{B955D0CF-CC07-4D11-A320-AAF8A4FD690B}"/>
              </a:ext>
            </a:extLst>
          </p:cNvPr>
          <p:cNvSpPr/>
          <p:nvPr/>
        </p:nvSpPr>
        <p:spPr>
          <a:xfrm>
            <a:off x="9053779" y="2767260"/>
            <a:ext cx="248266" cy="241080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4" name="직사각형 383">
            <a:extLst>
              <a:ext uri="{FF2B5EF4-FFF2-40B4-BE49-F238E27FC236}">
                <a16:creationId xmlns:a16="http://schemas.microsoft.com/office/drawing/2014/main" id="{F9929546-DF66-4C08-A25A-373ED50CD672}"/>
              </a:ext>
            </a:extLst>
          </p:cNvPr>
          <p:cNvSpPr/>
          <p:nvPr/>
        </p:nvSpPr>
        <p:spPr>
          <a:xfrm>
            <a:off x="9335287" y="2765209"/>
            <a:ext cx="248266" cy="241080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5" name="직사각형 384">
            <a:extLst>
              <a:ext uri="{FF2B5EF4-FFF2-40B4-BE49-F238E27FC236}">
                <a16:creationId xmlns:a16="http://schemas.microsoft.com/office/drawing/2014/main" id="{94E17C9B-5ABE-4C1D-988E-D1374847AA2A}"/>
              </a:ext>
            </a:extLst>
          </p:cNvPr>
          <p:cNvSpPr/>
          <p:nvPr/>
        </p:nvSpPr>
        <p:spPr>
          <a:xfrm>
            <a:off x="9616795" y="2763158"/>
            <a:ext cx="248266" cy="241080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6" name="직사각형 385">
            <a:extLst>
              <a:ext uri="{FF2B5EF4-FFF2-40B4-BE49-F238E27FC236}">
                <a16:creationId xmlns:a16="http://schemas.microsoft.com/office/drawing/2014/main" id="{324C02F6-E21E-4E95-BD05-200F69D5E277}"/>
              </a:ext>
            </a:extLst>
          </p:cNvPr>
          <p:cNvSpPr/>
          <p:nvPr/>
        </p:nvSpPr>
        <p:spPr>
          <a:xfrm>
            <a:off x="9898303" y="2761107"/>
            <a:ext cx="248266" cy="241080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7" name="직사각형 386">
            <a:extLst>
              <a:ext uri="{FF2B5EF4-FFF2-40B4-BE49-F238E27FC236}">
                <a16:creationId xmlns:a16="http://schemas.microsoft.com/office/drawing/2014/main" id="{9F67DC6F-15EE-41C1-9224-689ED2FF3EB3}"/>
              </a:ext>
            </a:extLst>
          </p:cNvPr>
          <p:cNvSpPr/>
          <p:nvPr/>
        </p:nvSpPr>
        <p:spPr>
          <a:xfrm>
            <a:off x="10179811" y="2759056"/>
            <a:ext cx="248266" cy="241080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8" name="TextBox 387">
            <a:extLst>
              <a:ext uri="{FF2B5EF4-FFF2-40B4-BE49-F238E27FC236}">
                <a16:creationId xmlns:a16="http://schemas.microsoft.com/office/drawing/2014/main" id="{469C678F-7BAD-42B1-956E-721F17DBCFF0}"/>
              </a:ext>
            </a:extLst>
          </p:cNvPr>
          <p:cNvSpPr txBox="1"/>
          <p:nvPr/>
        </p:nvSpPr>
        <p:spPr>
          <a:xfrm>
            <a:off x="8700099" y="3222404"/>
            <a:ext cx="121700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(100,30,24,24)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1FC8BB5D-A63C-428F-AA38-46B98287D011}"/>
              </a:ext>
            </a:extLst>
          </p:cNvPr>
          <p:cNvGrpSpPr/>
          <p:nvPr/>
        </p:nvGrpSpPr>
        <p:grpSpPr>
          <a:xfrm>
            <a:off x="8772271" y="3479439"/>
            <a:ext cx="1655806" cy="251335"/>
            <a:chOff x="8772271" y="3479439"/>
            <a:chExt cx="1655806" cy="251335"/>
          </a:xfrm>
        </p:grpSpPr>
        <p:sp>
          <p:nvSpPr>
            <p:cNvPr id="389" name="직사각형 388">
              <a:extLst>
                <a:ext uri="{FF2B5EF4-FFF2-40B4-BE49-F238E27FC236}">
                  <a16:creationId xmlns:a16="http://schemas.microsoft.com/office/drawing/2014/main" id="{6B6FF5BE-619A-46CF-9F3F-EE4B042C6C7F}"/>
                </a:ext>
              </a:extLst>
            </p:cNvPr>
            <p:cNvSpPr/>
            <p:nvPr/>
          </p:nvSpPr>
          <p:spPr>
            <a:xfrm>
              <a:off x="8772271" y="3489694"/>
              <a:ext cx="248266" cy="24108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0" name="직사각형 389">
              <a:extLst>
                <a:ext uri="{FF2B5EF4-FFF2-40B4-BE49-F238E27FC236}">
                  <a16:creationId xmlns:a16="http://schemas.microsoft.com/office/drawing/2014/main" id="{1FCE15DA-E40A-419D-B087-4CC2FDD46CBB}"/>
                </a:ext>
              </a:extLst>
            </p:cNvPr>
            <p:cNvSpPr/>
            <p:nvPr/>
          </p:nvSpPr>
          <p:spPr>
            <a:xfrm>
              <a:off x="9053779" y="3487643"/>
              <a:ext cx="248266" cy="24108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1" name="직사각형 390">
              <a:extLst>
                <a:ext uri="{FF2B5EF4-FFF2-40B4-BE49-F238E27FC236}">
                  <a16:creationId xmlns:a16="http://schemas.microsoft.com/office/drawing/2014/main" id="{D5E847BE-3AD1-4CC6-84B2-D2AB8AB3A70C}"/>
                </a:ext>
              </a:extLst>
            </p:cNvPr>
            <p:cNvSpPr/>
            <p:nvPr/>
          </p:nvSpPr>
          <p:spPr>
            <a:xfrm>
              <a:off x="9335287" y="3485592"/>
              <a:ext cx="248266" cy="24108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2" name="직사각형 391">
              <a:extLst>
                <a:ext uri="{FF2B5EF4-FFF2-40B4-BE49-F238E27FC236}">
                  <a16:creationId xmlns:a16="http://schemas.microsoft.com/office/drawing/2014/main" id="{F8C4C5EF-D488-4038-9DE0-AAEA58455273}"/>
                </a:ext>
              </a:extLst>
            </p:cNvPr>
            <p:cNvSpPr/>
            <p:nvPr/>
          </p:nvSpPr>
          <p:spPr>
            <a:xfrm>
              <a:off x="9616795" y="3483541"/>
              <a:ext cx="248266" cy="24108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3" name="직사각형 392">
              <a:extLst>
                <a:ext uri="{FF2B5EF4-FFF2-40B4-BE49-F238E27FC236}">
                  <a16:creationId xmlns:a16="http://schemas.microsoft.com/office/drawing/2014/main" id="{85EA465B-7207-4771-91DF-8DEDFCD47592}"/>
                </a:ext>
              </a:extLst>
            </p:cNvPr>
            <p:cNvSpPr/>
            <p:nvPr/>
          </p:nvSpPr>
          <p:spPr>
            <a:xfrm>
              <a:off x="9898303" y="3481490"/>
              <a:ext cx="248266" cy="24108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4" name="직사각형 393">
              <a:extLst>
                <a:ext uri="{FF2B5EF4-FFF2-40B4-BE49-F238E27FC236}">
                  <a16:creationId xmlns:a16="http://schemas.microsoft.com/office/drawing/2014/main" id="{F5A2525C-E1C8-4DFC-8300-731B4F09CB25}"/>
                </a:ext>
              </a:extLst>
            </p:cNvPr>
            <p:cNvSpPr/>
            <p:nvPr/>
          </p:nvSpPr>
          <p:spPr>
            <a:xfrm>
              <a:off x="10179811" y="3479439"/>
              <a:ext cx="248266" cy="24108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395" name="직선 화살표 연결선 394">
            <a:extLst>
              <a:ext uri="{FF2B5EF4-FFF2-40B4-BE49-F238E27FC236}">
                <a16:creationId xmlns:a16="http://schemas.microsoft.com/office/drawing/2014/main" id="{840C1113-8152-4CF2-8547-B98E27102300}"/>
              </a:ext>
            </a:extLst>
          </p:cNvPr>
          <p:cNvCxnSpPr>
            <a:cxnSpLocks/>
            <a:stCxn id="1018" idx="3"/>
            <a:endCxn id="389" idx="1"/>
          </p:cNvCxnSpPr>
          <p:nvPr/>
        </p:nvCxnSpPr>
        <p:spPr>
          <a:xfrm flipV="1">
            <a:off x="8497297" y="3610234"/>
            <a:ext cx="274974" cy="3734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DE9E9373-AEA3-40EE-AA41-B0A5F5DBEA44}"/>
              </a:ext>
            </a:extLst>
          </p:cNvPr>
          <p:cNvGrpSpPr/>
          <p:nvPr/>
        </p:nvGrpSpPr>
        <p:grpSpPr>
          <a:xfrm>
            <a:off x="8846657" y="4028016"/>
            <a:ext cx="811282" cy="118120"/>
            <a:chOff x="8772271" y="3886692"/>
            <a:chExt cx="811282" cy="118120"/>
          </a:xfrm>
        </p:grpSpPr>
        <p:sp>
          <p:nvSpPr>
            <p:cNvPr id="401" name="직사각형 400">
              <a:extLst>
                <a:ext uri="{FF2B5EF4-FFF2-40B4-BE49-F238E27FC236}">
                  <a16:creationId xmlns:a16="http://schemas.microsoft.com/office/drawing/2014/main" id="{1FA668D4-1C61-4374-8A77-A6D289C78E45}"/>
                </a:ext>
              </a:extLst>
            </p:cNvPr>
            <p:cNvSpPr/>
            <p:nvPr/>
          </p:nvSpPr>
          <p:spPr>
            <a:xfrm>
              <a:off x="8772271" y="3886692"/>
              <a:ext cx="121641" cy="11812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2" name="직사각형 401">
              <a:extLst>
                <a:ext uri="{FF2B5EF4-FFF2-40B4-BE49-F238E27FC236}">
                  <a16:creationId xmlns:a16="http://schemas.microsoft.com/office/drawing/2014/main" id="{B54F5766-1E1C-47EF-8F7E-993A0A4085C0}"/>
                </a:ext>
              </a:extLst>
            </p:cNvPr>
            <p:cNvSpPr/>
            <p:nvPr/>
          </p:nvSpPr>
          <p:spPr>
            <a:xfrm>
              <a:off x="8910199" y="3886692"/>
              <a:ext cx="121641" cy="11812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3" name="직사각형 402">
              <a:extLst>
                <a:ext uri="{FF2B5EF4-FFF2-40B4-BE49-F238E27FC236}">
                  <a16:creationId xmlns:a16="http://schemas.microsoft.com/office/drawing/2014/main" id="{0C424D3C-F112-450C-96AC-2D9395CBE537}"/>
                </a:ext>
              </a:extLst>
            </p:cNvPr>
            <p:cNvSpPr/>
            <p:nvPr/>
          </p:nvSpPr>
          <p:spPr>
            <a:xfrm>
              <a:off x="9048127" y="3886692"/>
              <a:ext cx="121641" cy="11812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4" name="직사각형 403">
              <a:extLst>
                <a:ext uri="{FF2B5EF4-FFF2-40B4-BE49-F238E27FC236}">
                  <a16:creationId xmlns:a16="http://schemas.microsoft.com/office/drawing/2014/main" id="{869F966B-C12F-4F1A-9454-C59916686EED}"/>
                </a:ext>
              </a:extLst>
            </p:cNvPr>
            <p:cNvSpPr/>
            <p:nvPr/>
          </p:nvSpPr>
          <p:spPr>
            <a:xfrm>
              <a:off x="9186055" y="3886692"/>
              <a:ext cx="121641" cy="11812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5" name="직사각형 404">
              <a:extLst>
                <a:ext uri="{FF2B5EF4-FFF2-40B4-BE49-F238E27FC236}">
                  <a16:creationId xmlns:a16="http://schemas.microsoft.com/office/drawing/2014/main" id="{C5688921-6B51-46E7-AEA8-4B3047F0374C}"/>
                </a:ext>
              </a:extLst>
            </p:cNvPr>
            <p:cNvSpPr/>
            <p:nvPr/>
          </p:nvSpPr>
          <p:spPr>
            <a:xfrm>
              <a:off x="9323983" y="3886692"/>
              <a:ext cx="121641" cy="11812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6" name="직사각형 405">
              <a:extLst>
                <a:ext uri="{FF2B5EF4-FFF2-40B4-BE49-F238E27FC236}">
                  <a16:creationId xmlns:a16="http://schemas.microsoft.com/office/drawing/2014/main" id="{FD6BC765-8F05-4A3F-A8E2-7412F9EF7B83}"/>
                </a:ext>
              </a:extLst>
            </p:cNvPr>
            <p:cNvSpPr/>
            <p:nvPr/>
          </p:nvSpPr>
          <p:spPr>
            <a:xfrm>
              <a:off x="9461912" y="3886692"/>
              <a:ext cx="121641" cy="11812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408" name="직선 화살표 연결선 407">
            <a:extLst>
              <a:ext uri="{FF2B5EF4-FFF2-40B4-BE49-F238E27FC236}">
                <a16:creationId xmlns:a16="http://schemas.microsoft.com/office/drawing/2014/main" id="{D42A9FBA-6C8B-4E9D-9E83-9CD8A1441EC9}"/>
              </a:ext>
            </a:extLst>
          </p:cNvPr>
          <p:cNvCxnSpPr>
            <a:cxnSpLocks/>
            <a:stCxn id="1035" idx="3"/>
            <a:endCxn id="415" idx="1"/>
          </p:cNvCxnSpPr>
          <p:nvPr/>
        </p:nvCxnSpPr>
        <p:spPr>
          <a:xfrm flipV="1">
            <a:off x="8492796" y="4862861"/>
            <a:ext cx="296579" cy="229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1" name="TextBox 410">
            <a:extLst>
              <a:ext uri="{FF2B5EF4-FFF2-40B4-BE49-F238E27FC236}">
                <a16:creationId xmlns:a16="http://schemas.microsoft.com/office/drawing/2014/main" id="{65417641-8849-49DC-A3AB-BE5919A23F45}"/>
              </a:ext>
            </a:extLst>
          </p:cNvPr>
          <p:cNvSpPr txBox="1"/>
          <p:nvPr/>
        </p:nvSpPr>
        <p:spPr>
          <a:xfrm>
            <a:off x="8688782" y="3752735"/>
            <a:ext cx="121700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(100,30,12,12)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3" name="TextBox 412">
            <a:extLst>
              <a:ext uri="{FF2B5EF4-FFF2-40B4-BE49-F238E27FC236}">
                <a16:creationId xmlns:a16="http://schemas.microsoft.com/office/drawing/2014/main" id="{FAAECEE1-DFD4-4696-8CF4-EA3883B93FCC}"/>
              </a:ext>
            </a:extLst>
          </p:cNvPr>
          <p:cNvSpPr txBox="1"/>
          <p:nvPr/>
        </p:nvSpPr>
        <p:spPr>
          <a:xfrm>
            <a:off x="8670660" y="4390579"/>
            <a:ext cx="121700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</a:t>
            </a:r>
            <a:r>
              <a:rPr lang="en-US" altLang="ko-KR" sz="1050">
                <a:solidFill>
                  <a:srgbClr val="FF0000"/>
                </a:solidFill>
                <a:latin typeface="Consolas" panose="020B0609020204030204" pitchFamily="49" charset="0"/>
              </a:rPr>
              <a:t>30*12*12</a:t>
            </a:r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5" name="직사각형 414">
            <a:extLst>
              <a:ext uri="{FF2B5EF4-FFF2-40B4-BE49-F238E27FC236}">
                <a16:creationId xmlns:a16="http://schemas.microsoft.com/office/drawing/2014/main" id="{0239727E-F8F9-4D67-9B86-6DCAD72D60F0}"/>
              </a:ext>
            </a:extLst>
          </p:cNvPr>
          <p:cNvSpPr/>
          <p:nvPr/>
        </p:nvSpPr>
        <p:spPr>
          <a:xfrm>
            <a:off x="8789375" y="4641977"/>
            <a:ext cx="2283739" cy="441767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17" name="직선 화살표 연결선 416">
            <a:extLst>
              <a:ext uri="{FF2B5EF4-FFF2-40B4-BE49-F238E27FC236}">
                <a16:creationId xmlns:a16="http://schemas.microsoft.com/office/drawing/2014/main" id="{3234F629-AFE6-4464-8A7C-6D87FED9B63A}"/>
              </a:ext>
            </a:extLst>
          </p:cNvPr>
          <p:cNvCxnSpPr>
            <a:cxnSpLocks/>
            <a:stCxn id="1051" idx="3"/>
            <a:endCxn id="419" idx="1"/>
          </p:cNvCxnSpPr>
          <p:nvPr/>
        </p:nvCxnSpPr>
        <p:spPr>
          <a:xfrm flipV="1">
            <a:off x="8492796" y="6245493"/>
            <a:ext cx="282434" cy="1354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8" name="TextBox 417">
            <a:extLst>
              <a:ext uri="{FF2B5EF4-FFF2-40B4-BE49-F238E27FC236}">
                <a16:creationId xmlns:a16="http://schemas.microsoft.com/office/drawing/2014/main" id="{B4BF3A79-A940-4594-B626-7416D75F25B9}"/>
              </a:ext>
            </a:extLst>
          </p:cNvPr>
          <p:cNvSpPr txBox="1"/>
          <p:nvPr/>
        </p:nvSpPr>
        <p:spPr>
          <a:xfrm>
            <a:off x="8656514" y="5726898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</a:t>
            </a:r>
            <a:r>
              <a:rPr lang="en-US" altLang="ko-KR" sz="1050">
                <a:solidFill>
                  <a:srgbClr val="FF0000"/>
                </a:solidFill>
                <a:latin typeface="Consolas" panose="020B0609020204030204" pitchFamily="49" charset="0"/>
              </a:rPr>
              <a:t>100</a:t>
            </a:r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9" name="직사각형 418">
            <a:extLst>
              <a:ext uri="{FF2B5EF4-FFF2-40B4-BE49-F238E27FC236}">
                <a16:creationId xmlns:a16="http://schemas.microsoft.com/office/drawing/2014/main" id="{D8F49D04-B9C4-46AC-AC69-1FCD118BC648}"/>
              </a:ext>
            </a:extLst>
          </p:cNvPr>
          <p:cNvSpPr/>
          <p:nvPr/>
        </p:nvSpPr>
        <p:spPr>
          <a:xfrm>
            <a:off x="8775230" y="5978297"/>
            <a:ext cx="547708" cy="534392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23" name="직선 화살표 연결선 422">
            <a:extLst>
              <a:ext uri="{FF2B5EF4-FFF2-40B4-BE49-F238E27FC236}">
                <a16:creationId xmlns:a16="http://schemas.microsoft.com/office/drawing/2014/main" id="{D3D747B9-FEB4-443E-809C-9F18742D2065}"/>
              </a:ext>
            </a:extLst>
          </p:cNvPr>
          <p:cNvCxnSpPr>
            <a:cxnSpLocks/>
            <a:stCxn id="1033" idx="1"/>
            <a:endCxn id="1001" idx="3"/>
          </p:cNvCxnSpPr>
          <p:nvPr/>
        </p:nvCxnSpPr>
        <p:spPr>
          <a:xfrm flipH="1" flipV="1">
            <a:off x="6193752" y="2056670"/>
            <a:ext cx="1308619" cy="25074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6" name="직선 화살표 연결선 425">
            <a:extLst>
              <a:ext uri="{FF2B5EF4-FFF2-40B4-BE49-F238E27FC236}">
                <a16:creationId xmlns:a16="http://schemas.microsoft.com/office/drawing/2014/main" id="{7EDA70C1-12CB-4ACD-A92F-0919D7DE5DDB}"/>
              </a:ext>
            </a:extLst>
          </p:cNvPr>
          <p:cNvCxnSpPr>
            <a:cxnSpLocks/>
            <a:stCxn id="1034" idx="1"/>
            <a:endCxn id="1002" idx="3"/>
          </p:cNvCxnSpPr>
          <p:nvPr/>
        </p:nvCxnSpPr>
        <p:spPr>
          <a:xfrm flipH="1" flipV="1">
            <a:off x="6193752" y="2601697"/>
            <a:ext cx="1308619" cy="21232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9" name="직선 화살표 연결선 428">
            <a:extLst>
              <a:ext uri="{FF2B5EF4-FFF2-40B4-BE49-F238E27FC236}">
                <a16:creationId xmlns:a16="http://schemas.microsoft.com/office/drawing/2014/main" id="{9AC627AE-4FB9-4986-B641-F29EDFA36DE9}"/>
              </a:ext>
            </a:extLst>
          </p:cNvPr>
          <p:cNvCxnSpPr>
            <a:cxnSpLocks/>
            <a:stCxn id="1049" idx="1"/>
            <a:endCxn id="814" idx="3"/>
          </p:cNvCxnSpPr>
          <p:nvPr/>
        </p:nvCxnSpPr>
        <p:spPr>
          <a:xfrm flipH="1" flipV="1">
            <a:off x="3957249" y="2824290"/>
            <a:ext cx="3545122" cy="323499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2" name="직선 화살표 연결선 431">
            <a:extLst>
              <a:ext uri="{FF2B5EF4-FFF2-40B4-BE49-F238E27FC236}">
                <a16:creationId xmlns:a16="http://schemas.microsoft.com/office/drawing/2014/main" id="{04D68FB8-2DC0-40B5-AA57-9FB82C08B25E}"/>
              </a:ext>
            </a:extLst>
          </p:cNvPr>
          <p:cNvCxnSpPr>
            <a:cxnSpLocks/>
            <a:stCxn id="1050" idx="1"/>
            <a:endCxn id="950" idx="3"/>
          </p:cNvCxnSpPr>
          <p:nvPr/>
        </p:nvCxnSpPr>
        <p:spPr>
          <a:xfrm flipH="1" flipV="1">
            <a:off x="3953388" y="3759043"/>
            <a:ext cx="3548983" cy="24610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8" name="TextBox 437">
            <a:extLst>
              <a:ext uri="{FF2B5EF4-FFF2-40B4-BE49-F238E27FC236}">
                <a16:creationId xmlns:a16="http://schemas.microsoft.com/office/drawing/2014/main" id="{0B947A55-5127-48D9-B5D8-9914EDF14D0D}"/>
              </a:ext>
            </a:extLst>
          </p:cNvPr>
          <p:cNvSpPr txBox="1"/>
          <p:nvPr/>
        </p:nvSpPr>
        <p:spPr>
          <a:xfrm>
            <a:off x="4593755" y="5494552"/>
            <a:ext cx="7745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9" name="직사각형 438">
            <a:extLst>
              <a:ext uri="{FF2B5EF4-FFF2-40B4-BE49-F238E27FC236}">
                <a16:creationId xmlns:a16="http://schemas.microsoft.com/office/drawing/2014/main" id="{916A2F9C-0553-4679-9D15-D277E8BAA888}"/>
              </a:ext>
            </a:extLst>
          </p:cNvPr>
          <p:cNvSpPr/>
          <p:nvPr/>
        </p:nvSpPr>
        <p:spPr>
          <a:xfrm>
            <a:off x="4712471" y="5745951"/>
            <a:ext cx="526334" cy="973236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40" name="직선 화살표 연결선 439">
            <a:extLst>
              <a:ext uri="{FF2B5EF4-FFF2-40B4-BE49-F238E27FC236}">
                <a16:creationId xmlns:a16="http://schemas.microsoft.com/office/drawing/2014/main" id="{3A540FD3-C974-4806-9495-FA237DC697CA}"/>
              </a:ext>
            </a:extLst>
          </p:cNvPr>
          <p:cNvCxnSpPr>
            <a:cxnSpLocks/>
            <a:stCxn id="1060" idx="3"/>
            <a:endCxn id="439" idx="1"/>
          </p:cNvCxnSpPr>
          <p:nvPr/>
        </p:nvCxnSpPr>
        <p:spPr>
          <a:xfrm>
            <a:off x="4229508" y="5939702"/>
            <a:ext cx="482963" cy="2928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4" name="TextBox 443">
            <a:extLst>
              <a:ext uri="{FF2B5EF4-FFF2-40B4-BE49-F238E27FC236}">
                <a16:creationId xmlns:a16="http://schemas.microsoft.com/office/drawing/2014/main" id="{4069F887-EF26-4D7F-976E-6C5F48D1BC06}"/>
              </a:ext>
            </a:extLst>
          </p:cNvPr>
          <p:cNvSpPr txBox="1"/>
          <p:nvPr/>
        </p:nvSpPr>
        <p:spPr>
          <a:xfrm>
            <a:off x="5295592" y="5492712"/>
            <a:ext cx="7745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5" name="직사각형 444">
            <a:extLst>
              <a:ext uri="{FF2B5EF4-FFF2-40B4-BE49-F238E27FC236}">
                <a16:creationId xmlns:a16="http://schemas.microsoft.com/office/drawing/2014/main" id="{8924F222-8093-466F-8443-A3512BC188BC}"/>
              </a:ext>
            </a:extLst>
          </p:cNvPr>
          <p:cNvSpPr/>
          <p:nvPr/>
        </p:nvSpPr>
        <p:spPr>
          <a:xfrm>
            <a:off x="5414308" y="5744111"/>
            <a:ext cx="526334" cy="973236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46" name="직선 화살표 연결선 445">
            <a:extLst>
              <a:ext uri="{FF2B5EF4-FFF2-40B4-BE49-F238E27FC236}">
                <a16:creationId xmlns:a16="http://schemas.microsoft.com/office/drawing/2014/main" id="{08139121-C9A0-4F05-9995-1ED442420EBB}"/>
              </a:ext>
            </a:extLst>
          </p:cNvPr>
          <p:cNvCxnSpPr>
            <a:cxnSpLocks/>
            <a:stCxn id="1061" idx="3"/>
            <a:endCxn id="445" idx="1"/>
          </p:cNvCxnSpPr>
          <p:nvPr/>
        </p:nvCxnSpPr>
        <p:spPr>
          <a:xfrm>
            <a:off x="4229508" y="6100552"/>
            <a:ext cx="1184800" cy="1301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화살표: 아래쪽 109">
            <a:extLst>
              <a:ext uri="{FF2B5EF4-FFF2-40B4-BE49-F238E27FC236}">
                <a16:creationId xmlns:a16="http://schemas.microsoft.com/office/drawing/2014/main" id="{6346CFAA-077E-49AF-8CF0-FD03D29B2777}"/>
              </a:ext>
            </a:extLst>
          </p:cNvPr>
          <p:cNvSpPr/>
          <p:nvPr/>
        </p:nvSpPr>
        <p:spPr>
          <a:xfrm>
            <a:off x="11393347" y="892040"/>
            <a:ext cx="236249" cy="5569367"/>
          </a:xfrm>
          <a:prstGeom prst="downArrow">
            <a:avLst/>
          </a:prstGeom>
          <a:solidFill>
            <a:srgbClr val="FF00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2" name="TextBox 411">
            <a:extLst>
              <a:ext uri="{FF2B5EF4-FFF2-40B4-BE49-F238E27FC236}">
                <a16:creationId xmlns:a16="http://schemas.microsoft.com/office/drawing/2014/main" id="{2DD16408-0D2C-4B60-9741-39F463C7FB9E}"/>
              </a:ext>
            </a:extLst>
          </p:cNvPr>
          <p:cNvSpPr txBox="1"/>
          <p:nvPr/>
        </p:nvSpPr>
        <p:spPr>
          <a:xfrm>
            <a:off x="9693712" y="4396769"/>
            <a:ext cx="121700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50">
                <a:solidFill>
                  <a:srgbClr val="FF0000"/>
                </a:solidFill>
                <a:latin typeface="Consolas" panose="020B0609020204030204" pitchFamily="49" charset="0"/>
              </a:rPr>
              <a:t>30*12*12</a:t>
            </a:r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,100)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4" name="TextBox 413">
            <a:extLst>
              <a:ext uri="{FF2B5EF4-FFF2-40B4-BE49-F238E27FC236}">
                <a16:creationId xmlns:a16="http://schemas.microsoft.com/office/drawing/2014/main" id="{93AFA71A-7A55-4FDB-8F5D-BF53852F567D}"/>
              </a:ext>
            </a:extLst>
          </p:cNvPr>
          <p:cNvSpPr txBox="1"/>
          <p:nvPr/>
        </p:nvSpPr>
        <p:spPr>
          <a:xfrm>
            <a:off x="9306426" y="5726898"/>
            <a:ext cx="7745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50">
                <a:solidFill>
                  <a:srgbClr val="FF0000"/>
                </a:solidFill>
                <a:latin typeface="Consolas" panose="020B0609020204030204" pitchFamily="49" charset="0"/>
              </a:rPr>
              <a:t>100</a:t>
            </a:r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,10)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6968284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3AC6D020-F7CC-4199-BF5B-E20F7EAA23B2}"/>
              </a:ext>
            </a:extLst>
          </p:cNvPr>
          <p:cNvSpPr txBox="1"/>
          <p:nvPr/>
        </p:nvSpPr>
        <p:spPr>
          <a:xfrm>
            <a:off x="270369" y="131910"/>
            <a:ext cx="2393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SimpleConvNet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B631B26-EC9B-4389-B7E4-2968B66B4254}"/>
              </a:ext>
            </a:extLst>
          </p:cNvPr>
          <p:cNvSpPr/>
          <p:nvPr/>
        </p:nvSpPr>
        <p:spPr>
          <a:xfrm>
            <a:off x="123473" y="1489276"/>
            <a:ext cx="1454552" cy="3202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SimpleConvNet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694B3FE-1276-4468-964C-116D91517266}"/>
              </a:ext>
            </a:extLst>
          </p:cNvPr>
          <p:cNvSpPr/>
          <p:nvPr/>
        </p:nvSpPr>
        <p:spPr>
          <a:xfrm>
            <a:off x="123473" y="1809509"/>
            <a:ext cx="1454552" cy="320233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self.params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E4309FD-8F11-442B-9BDC-44A869555CD8}"/>
              </a:ext>
            </a:extLst>
          </p:cNvPr>
          <p:cNvSpPr/>
          <p:nvPr/>
        </p:nvSpPr>
        <p:spPr>
          <a:xfrm>
            <a:off x="123473" y="2129742"/>
            <a:ext cx="1454552" cy="320233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self.layers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BF23482-112A-45DF-AD57-AF7221613019}"/>
              </a:ext>
            </a:extLst>
          </p:cNvPr>
          <p:cNvSpPr/>
          <p:nvPr/>
        </p:nvSpPr>
        <p:spPr>
          <a:xfrm>
            <a:off x="123473" y="2449975"/>
            <a:ext cx="1454552" cy="320233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self.last_layer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76D77C20-6079-4A46-B421-487BF9D0D836}"/>
              </a:ext>
            </a:extLst>
          </p:cNvPr>
          <p:cNvGrpSpPr/>
          <p:nvPr/>
        </p:nvGrpSpPr>
        <p:grpSpPr>
          <a:xfrm>
            <a:off x="2060305" y="1261642"/>
            <a:ext cx="564440" cy="1327229"/>
            <a:chOff x="3318073" y="2044862"/>
            <a:chExt cx="817947" cy="1923328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825C2508-CC88-43D8-AF85-B1EB62EF091C}"/>
                </a:ext>
              </a:extLst>
            </p:cNvPr>
            <p:cNvSpPr/>
            <p:nvPr/>
          </p:nvSpPr>
          <p:spPr>
            <a:xfrm>
              <a:off x="3318075" y="2044862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'W1'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A99569CE-C8EA-40FF-894C-FBC442EA095A}"/>
                </a:ext>
              </a:extLst>
            </p:cNvPr>
            <p:cNvSpPr/>
            <p:nvPr/>
          </p:nvSpPr>
          <p:spPr>
            <a:xfrm>
              <a:off x="3318075" y="2365095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'b1'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5C5B7C64-840E-46C0-BBE2-46871D1CA33F}"/>
                </a:ext>
              </a:extLst>
            </p:cNvPr>
            <p:cNvSpPr/>
            <p:nvPr/>
          </p:nvSpPr>
          <p:spPr>
            <a:xfrm>
              <a:off x="3318075" y="2685328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'W2'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D00D3872-29B5-4179-8448-8E3B1B062BC1}"/>
                </a:ext>
              </a:extLst>
            </p:cNvPr>
            <p:cNvSpPr/>
            <p:nvPr/>
          </p:nvSpPr>
          <p:spPr>
            <a:xfrm>
              <a:off x="3318075" y="3005561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'b2'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363874AD-F6F8-4D2D-AC3E-70B81FCD6992}"/>
                </a:ext>
              </a:extLst>
            </p:cNvPr>
            <p:cNvSpPr/>
            <p:nvPr/>
          </p:nvSpPr>
          <p:spPr>
            <a:xfrm>
              <a:off x="3318074" y="3325794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'w3'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50B2ED08-AC97-458A-8DBC-9CC7B392DF36}"/>
                </a:ext>
              </a:extLst>
            </p:cNvPr>
            <p:cNvSpPr/>
            <p:nvPr/>
          </p:nvSpPr>
          <p:spPr>
            <a:xfrm>
              <a:off x="3318073" y="3647957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'b3'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78DF94D7-7B2F-4212-83CA-9966E00CB6AF}"/>
              </a:ext>
            </a:extLst>
          </p:cNvPr>
          <p:cNvCxnSpPr>
            <a:stCxn id="25" idx="3"/>
            <a:endCxn id="29" idx="1"/>
          </p:cNvCxnSpPr>
          <p:nvPr/>
        </p:nvCxnSpPr>
        <p:spPr>
          <a:xfrm flipV="1">
            <a:off x="1578025" y="1372134"/>
            <a:ext cx="482281" cy="5974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5C092834-25CA-4504-9E22-3AD03313F711}"/>
              </a:ext>
            </a:extLst>
          </p:cNvPr>
          <p:cNvGrpSpPr/>
          <p:nvPr/>
        </p:nvGrpSpPr>
        <p:grpSpPr>
          <a:xfrm>
            <a:off x="3526433" y="949120"/>
            <a:ext cx="366532" cy="73309"/>
            <a:chOff x="4784203" y="1732340"/>
            <a:chExt cx="559445" cy="111893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812F35A3-34DC-41FB-B7B6-E95B1C45EC3A}"/>
                </a:ext>
              </a:extLst>
            </p:cNvPr>
            <p:cNvSpPr/>
            <p:nvPr/>
          </p:nvSpPr>
          <p:spPr>
            <a:xfrm>
              <a:off x="4784203" y="1732344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85220D59-678D-4408-9EF9-C71674035C62}"/>
                </a:ext>
              </a:extLst>
            </p:cNvPr>
            <p:cNvSpPr/>
            <p:nvPr/>
          </p:nvSpPr>
          <p:spPr>
            <a:xfrm>
              <a:off x="4896092" y="1732343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A6CE61A3-A473-4362-8E99-6A6D53FE429E}"/>
                </a:ext>
              </a:extLst>
            </p:cNvPr>
            <p:cNvSpPr/>
            <p:nvPr/>
          </p:nvSpPr>
          <p:spPr>
            <a:xfrm>
              <a:off x="5007981" y="1732342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4F0E62F3-9873-4B1D-B8B8-514C40C008F4}"/>
                </a:ext>
              </a:extLst>
            </p:cNvPr>
            <p:cNvSpPr/>
            <p:nvPr/>
          </p:nvSpPr>
          <p:spPr>
            <a:xfrm>
              <a:off x="5119870" y="1732341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816786E2-5475-4173-AA8E-EBF295696E34}"/>
                </a:ext>
              </a:extLst>
            </p:cNvPr>
            <p:cNvSpPr/>
            <p:nvPr/>
          </p:nvSpPr>
          <p:spPr>
            <a:xfrm>
              <a:off x="5231759" y="1732340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8FCE6E10-8B97-4A8E-94C2-A32C7B567B95}"/>
              </a:ext>
            </a:extLst>
          </p:cNvPr>
          <p:cNvGrpSpPr/>
          <p:nvPr/>
        </p:nvGrpSpPr>
        <p:grpSpPr>
          <a:xfrm>
            <a:off x="3526432" y="1022426"/>
            <a:ext cx="366532" cy="73309"/>
            <a:chOff x="4784203" y="1732340"/>
            <a:chExt cx="559445" cy="111893"/>
          </a:xfrm>
        </p:grpSpPr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44CB1527-FE33-4316-98D8-EF9DE6F92928}"/>
                </a:ext>
              </a:extLst>
            </p:cNvPr>
            <p:cNvSpPr/>
            <p:nvPr/>
          </p:nvSpPr>
          <p:spPr>
            <a:xfrm>
              <a:off x="4784203" y="1732344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09953C16-4E9C-453F-AE1C-C6BD183ABBB8}"/>
                </a:ext>
              </a:extLst>
            </p:cNvPr>
            <p:cNvSpPr/>
            <p:nvPr/>
          </p:nvSpPr>
          <p:spPr>
            <a:xfrm>
              <a:off x="4896092" y="1732343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FD7DC09E-1296-4002-9A0B-53D5DE0FA75A}"/>
                </a:ext>
              </a:extLst>
            </p:cNvPr>
            <p:cNvSpPr/>
            <p:nvPr/>
          </p:nvSpPr>
          <p:spPr>
            <a:xfrm>
              <a:off x="5007981" y="1732342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08F39FC-A8C8-417A-AC79-933E10C0C11C}"/>
                </a:ext>
              </a:extLst>
            </p:cNvPr>
            <p:cNvSpPr/>
            <p:nvPr/>
          </p:nvSpPr>
          <p:spPr>
            <a:xfrm>
              <a:off x="5119870" y="1732341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81868A08-3CBD-435C-AE9C-0BF2906BA0CD}"/>
                </a:ext>
              </a:extLst>
            </p:cNvPr>
            <p:cNvSpPr/>
            <p:nvPr/>
          </p:nvSpPr>
          <p:spPr>
            <a:xfrm>
              <a:off x="5231759" y="1732340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852F6177-DD79-4A0C-8EC1-B7B4EC72313A}"/>
              </a:ext>
            </a:extLst>
          </p:cNvPr>
          <p:cNvGrpSpPr/>
          <p:nvPr/>
        </p:nvGrpSpPr>
        <p:grpSpPr>
          <a:xfrm>
            <a:off x="3526431" y="1095733"/>
            <a:ext cx="366532" cy="73309"/>
            <a:chOff x="4784203" y="1732340"/>
            <a:chExt cx="559445" cy="111893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94E324C6-A323-4F5B-951B-BCB8404FAD39}"/>
                </a:ext>
              </a:extLst>
            </p:cNvPr>
            <p:cNvSpPr/>
            <p:nvPr/>
          </p:nvSpPr>
          <p:spPr>
            <a:xfrm>
              <a:off x="4784203" y="1732344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7EC44A15-6996-462A-B3A0-4A072E26AB3D}"/>
                </a:ext>
              </a:extLst>
            </p:cNvPr>
            <p:cNvSpPr/>
            <p:nvPr/>
          </p:nvSpPr>
          <p:spPr>
            <a:xfrm>
              <a:off x="4896092" y="1732343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233391FC-0F86-47E7-9C07-232FBE4286EF}"/>
                </a:ext>
              </a:extLst>
            </p:cNvPr>
            <p:cNvSpPr/>
            <p:nvPr/>
          </p:nvSpPr>
          <p:spPr>
            <a:xfrm>
              <a:off x="5007981" y="1732342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2F024F6E-48EC-4B0B-9FF2-5D3819E6E85C}"/>
                </a:ext>
              </a:extLst>
            </p:cNvPr>
            <p:cNvSpPr/>
            <p:nvPr/>
          </p:nvSpPr>
          <p:spPr>
            <a:xfrm>
              <a:off x="5119870" y="1732341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A4DE34BC-35EB-411E-881D-C70C4CAED56D}"/>
                </a:ext>
              </a:extLst>
            </p:cNvPr>
            <p:cNvSpPr/>
            <p:nvPr/>
          </p:nvSpPr>
          <p:spPr>
            <a:xfrm>
              <a:off x="5231759" y="1732340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5C521D46-4351-49B6-8E73-0E2EE7FC6C1A}"/>
              </a:ext>
            </a:extLst>
          </p:cNvPr>
          <p:cNvGrpSpPr/>
          <p:nvPr/>
        </p:nvGrpSpPr>
        <p:grpSpPr>
          <a:xfrm>
            <a:off x="3526431" y="1169039"/>
            <a:ext cx="366532" cy="73309"/>
            <a:chOff x="4784203" y="1732340"/>
            <a:chExt cx="559445" cy="111893"/>
          </a:xfrm>
        </p:grpSpPr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552B4D44-9553-47B4-A706-3EFD5B47EE82}"/>
                </a:ext>
              </a:extLst>
            </p:cNvPr>
            <p:cNvSpPr/>
            <p:nvPr/>
          </p:nvSpPr>
          <p:spPr>
            <a:xfrm>
              <a:off x="4784203" y="1732344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D6A0144C-88CC-4C18-A404-E1CD5D8D0E60}"/>
                </a:ext>
              </a:extLst>
            </p:cNvPr>
            <p:cNvSpPr/>
            <p:nvPr/>
          </p:nvSpPr>
          <p:spPr>
            <a:xfrm>
              <a:off x="4896092" y="1732343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2F0DC7E2-B414-4A57-952A-9266A6702ED8}"/>
                </a:ext>
              </a:extLst>
            </p:cNvPr>
            <p:cNvSpPr/>
            <p:nvPr/>
          </p:nvSpPr>
          <p:spPr>
            <a:xfrm>
              <a:off x="5007981" y="1732342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15CA91B7-852C-4192-984A-34ABDD6ABC25}"/>
                </a:ext>
              </a:extLst>
            </p:cNvPr>
            <p:cNvSpPr/>
            <p:nvPr/>
          </p:nvSpPr>
          <p:spPr>
            <a:xfrm>
              <a:off x="5119870" y="1732341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ECF57173-128C-4146-A2A5-0B774CF9E8C0}"/>
                </a:ext>
              </a:extLst>
            </p:cNvPr>
            <p:cNvSpPr/>
            <p:nvPr/>
          </p:nvSpPr>
          <p:spPr>
            <a:xfrm>
              <a:off x="5231759" y="1732340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FAF2B02C-1C20-4FF8-81FD-8812B36C8D89}"/>
              </a:ext>
            </a:extLst>
          </p:cNvPr>
          <p:cNvGrpSpPr/>
          <p:nvPr/>
        </p:nvGrpSpPr>
        <p:grpSpPr>
          <a:xfrm>
            <a:off x="3526430" y="1242346"/>
            <a:ext cx="366532" cy="73309"/>
            <a:chOff x="4784203" y="1732340"/>
            <a:chExt cx="559445" cy="111893"/>
          </a:xfrm>
        </p:grpSpPr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ADCAD5BC-7268-415B-B649-8A5A91FA42A9}"/>
                </a:ext>
              </a:extLst>
            </p:cNvPr>
            <p:cNvSpPr/>
            <p:nvPr/>
          </p:nvSpPr>
          <p:spPr>
            <a:xfrm>
              <a:off x="4784203" y="1732344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0BA58E87-5FEB-4A85-9006-294871BE04B7}"/>
                </a:ext>
              </a:extLst>
            </p:cNvPr>
            <p:cNvSpPr/>
            <p:nvPr/>
          </p:nvSpPr>
          <p:spPr>
            <a:xfrm>
              <a:off x="4896092" y="1732343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056C61B7-218E-4939-8A11-1D9C672912E3}"/>
                </a:ext>
              </a:extLst>
            </p:cNvPr>
            <p:cNvSpPr/>
            <p:nvPr/>
          </p:nvSpPr>
          <p:spPr>
            <a:xfrm>
              <a:off x="5007981" y="1732342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C7FAEFE7-B599-4D34-B7BE-E8ADB489FF5B}"/>
                </a:ext>
              </a:extLst>
            </p:cNvPr>
            <p:cNvSpPr/>
            <p:nvPr/>
          </p:nvSpPr>
          <p:spPr>
            <a:xfrm>
              <a:off x="5119870" y="1732341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93707899-9541-48A3-A868-2DFFBCA1EF8B}"/>
                </a:ext>
              </a:extLst>
            </p:cNvPr>
            <p:cNvSpPr/>
            <p:nvPr/>
          </p:nvSpPr>
          <p:spPr>
            <a:xfrm>
              <a:off x="5231759" y="1732340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11FAFA5F-4A0D-4B32-A78A-C8FD9B22942E}"/>
              </a:ext>
            </a:extLst>
          </p:cNvPr>
          <p:cNvGrpSpPr/>
          <p:nvPr/>
        </p:nvGrpSpPr>
        <p:grpSpPr>
          <a:xfrm>
            <a:off x="3995835" y="949121"/>
            <a:ext cx="366535" cy="366535"/>
            <a:chOff x="4784199" y="1732340"/>
            <a:chExt cx="559449" cy="559449"/>
          </a:xfrm>
        </p:grpSpPr>
        <p:grpSp>
          <p:nvGrpSpPr>
            <p:cNvPr id="73" name="그룹 72">
              <a:extLst>
                <a:ext uri="{FF2B5EF4-FFF2-40B4-BE49-F238E27FC236}">
                  <a16:creationId xmlns:a16="http://schemas.microsoft.com/office/drawing/2014/main" id="{BBE69F12-9309-46EE-B419-F7AAFAB65F20}"/>
                </a:ext>
              </a:extLst>
            </p:cNvPr>
            <p:cNvGrpSpPr/>
            <p:nvPr/>
          </p:nvGrpSpPr>
          <p:grpSpPr>
            <a:xfrm>
              <a:off x="4784203" y="1732340"/>
              <a:ext cx="559445" cy="111893"/>
              <a:chOff x="4784203" y="1732340"/>
              <a:chExt cx="559445" cy="111893"/>
            </a:xfrm>
          </p:grpSpPr>
          <p:sp>
            <p:nvSpPr>
              <p:cNvPr id="98" name="직사각형 97">
                <a:extLst>
                  <a:ext uri="{FF2B5EF4-FFF2-40B4-BE49-F238E27FC236}">
                    <a16:creationId xmlns:a16="http://schemas.microsoft.com/office/drawing/2014/main" id="{F535E1F3-ACE6-4EF2-9A62-CB7F857391F1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9" name="직사각형 98">
                <a:extLst>
                  <a:ext uri="{FF2B5EF4-FFF2-40B4-BE49-F238E27FC236}">
                    <a16:creationId xmlns:a16="http://schemas.microsoft.com/office/drawing/2014/main" id="{4B7745E3-99F1-439C-A4CC-BF22FA23A840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00" name="직사각형 99">
                <a:extLst>
                  <a:ext uri="{FF2B5EF4-FFF2-40B4-BE49-F238E27FC236}">
                    <a16:creationId xmlns:a16="http://schemas.microsoft.com/office/drawing/2014/main" id="{7D733124-4B9C-4F90-A81C-C36C9EDAAF22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01" name="직사각형 100">
                <a:extLst>
                  <a:ext uri="{FF2B5EF4-FFF2-40B4-BE49-F238E27FC236}">
                    <a16:creationId xmlns:a16="http://schemas.microsoft.com/office/drawing/2014/main" id="{76FDC19F-2B08-4B71-AD40-2C9241F1DECA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02" name="직사각형 101">
                <a:extLst>
                  <a:ext uri="{FF2B5EF4-FFF2-40B4-BE49-F238E27FC236}">
                    <a16:creationId xmlns:a16="http://schemas.microsoft.com/office/drawing/2014/main" id="{CDB4076E-D554-4249-9757-C171158153EE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9FE7CF33-2C93-4ABA-AE32-44BA106F44DF}"/>
                </a:ext>
              </a:extLst>
            </p:cNvPr>
            <p:cNvGrpSpPr/>
            <p:nvPr/>
          </p:nvGrpSpPr>
          <p:grpSpPr>
            <a:xfrm>
              <a:off x="4784202" y="1844229"/>
              <a:ext cx="559445" cy="111893"/>
              <a:chOff x="4784203" y="1732340"/>
              <a:chExt cx="559445" cy="111893"/>
            </a:xfrm>
          </p:grpSpPr>
          <p:sp>
            <p:nvSpPr>
              <p:cNvPr id="93" name="직사각형 92">
                <a:extLst>
                  <a:ext uri="{FF2B5EF4-FFF2-40B4-BE49-F238E27FC236}">
                    <a16:creationId xmlns:a16="http://schemas.microsoft.com/office/drawing/2014/main" id="{21F1EAF2-D47A-4DDC-917C-B0791A54AF09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4" name="직사각형 93">
                <a:extLst>
                  <a:ext uri="{FF2B5EF4-FFF2-40B4-BE49-F238E27FC236}">
                    <a16:creationId xmlns:a16="http://schemas.microsoft.com/office/drawing/2014/main" id="{551CD262-2EA6-4335-8A3A-BD47A87EE82A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5" name="직사각형 94">
                <a:extLst>
                  <a:ext uri="{FF2B5EF4-FFF2-40B4-BE49-F238E27FC236}">
                    <a16:creationId xmlns:a16="http://schemas.microsoft.com/office/drawing/2014/main" id="{DC62D916-C1C9-4BE1-81FB-B08E65AA507C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6" name="직사각형 95">
                <a:extLst>
                  <a:ext uri="{FF2B5EF4-FFF2-40B4-BE49-F238E27FC236}">
                    <a16:creationId xmlns:a16="http://schemas.microsoft.com/office/drawing/2014/main" id="{4675DFD1-8E15-44CD-B478-3E0505066F49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46F5AAD7-82AD-4D26-80AF-7966290C8872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743AA39A-AF63-424C-B436-C5463C99685F}"/>
                </a:ext>
              </a:extLst>
            </p:cNvPr>
            <p:cNvGrpSpPr/>
            <p:nvPr/>
          </p:nvGrpSpPr>
          <p:grpSpPr>
            <a:xfrm>
              <a:off x="4784201" y="1956118"/>
              <a:ext cx="559445" cy="111893"/>
              <a:chOff x="4784203" y="1732340"/>
              <a:chExt cx="559445" cy="111893"/>
            </a:xfrm>
          </p:grpSpPr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254DF3F6-54D4-44DE-AB90-53A82B7324C2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325FCE32-AB48-47E3-A5C1-D93FA057B855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9160FAC5-F375-4B44-8AA8-AE3C8051C91C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1" name="직사각형 90">
                <a:extLst>
                  <a:ext uri="{FF2B5EF4-FFF2-40B4-BE49-F238E27FC236}">
                    <a16:creationId xmlns:a16="http://schemas.microsoft.com/office/drawing/2014/main" id="{3D931F14-59B0-4C93-BE87-A1832217F0DC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2" name="직사각형 91">
                <a:extLst>
                  <a:ext uri="{FF2B5EF4-FFF2-40B4-BE49-F238E27FC236}">
                    <a16:creationId xmlns:a16="http://schemas.microsoft.com/office/drawing/2014/main" id="{3DB97EF1-4C0A-44A9-9FE4-7E9523ACC64D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id="{259E4574-E9A2-4790-9975-3A4515656170}"/>
                </a:ext>
              </a:extLst>
            </p:cNvPr>
            <p:cNvGrpSpPr/>
            <p:nvPr/>
          </p:nvGrpSpPr>
          <p:grpSpPr>
            <a:xfrm>
              <a:off x="4784200" y="2068007"/>
              <a:ext cx="559445" cy="111893"/>
              <a:chOff x="4784203" y="1732340"/>
              <a:chExt cx="559445" cy="111893"/>
            </a:xfrm>
          </p:grpSpPr>
          <p:sp>
            <p:nvSpPr>
              <p:cNvPr id="83" name="직사각형 82">
                <a:extLst>
                  <a:ext uri="{FF2B5EF4-FFF2-40B4-BE49-F238E27FC236}">
                    <a16:creationId xmlns:a16="http://schemas.microsoft.com/office/drawing/2014/main" id="{C62E936E-2484-4318-941B-FC760B9532CB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4" name="직사각형 83">
                <a:extLst>
                  <a:ext uri="{FF2B5EF4-FFF2-40B4-BE49-F238E27FC236}">
                    <a16:creationId xmlns:a16="http://schemas.microsoft.com/office/drawing/2014/main" id="{D4EA6A78-E3CB-4673-A596-CBF1572A8511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5" name="직사각형 84">
                <a:extLst>
                  <a:ext uri="{FF2B5EF4-FFF2-40B4-BE49-F238E27FC236}">
                    <a16:creationId xmlns:a16="http://schemas.microsoft.com/office/drawing/2014/main" id="{9DB765E8-359B-4E4F-8272-C7525F9AF826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D95BE43C-AFBF-44D3-A790-53812ACB9345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E13E2CF8-6864-435A-A15D-F9CCD1D7229E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7" name="그룹 76">
              <a:extLst>
                <a:ext uri="{FF2B5EF4-FFF2-40B4-BE49-F238E27FC236}">
                  <a16:creationId xmlns:a16="http://schemas.microsoft.com/office/drawing/2014/main" id="{1987C7D7-7982-450F-BF68-498AF9320347}"/>
                </a:ext>
              </a:extLst>
            </p:cNvPr>
            <p:cNvGrpSpPr/>
            <p:nvPr/>
          </p:nvGrpSpPr>
          <p:grpSpPr>
            <a:xfrm>
              <a:off x="4784199" y="2179896"/>
              <a:ext cx="559445" cy="111893"/>
              <a:chOff x="4784203" y="1732340"/>
              <a:chExt cx="559445" cy="111893"/>
            </a:xfrm>
          </p:grpSpPr>
          <p:sp>
            <p:nvSpPr>
              <p:cNvPr id="78" name="직사각형 77">
                <a:extLst>
                  <a:ext uri="{FF2B5EF4-FFF2-40B4-BE49-F238E27FC236}">
                    <a16:creationId xmlns:a16="http://schemas.microsoft.com/office/drawing/2014/main" id="{7F8CCE64-E860-4B80-9823-B1385AC5DF9B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9" name="직사각형 78">
                <a:extLst>
                  <a:ext uri="{FF2B5EF4-FFF2-40B4-BE49-F238E27FC236}">
                    <a16:creationId xmlns:a16="http://schemas.microsoft.com/office/drawing/2014/main" id="{0B73899D-37A0-4A7A-8ED0-E4F9D5296022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0" name="직사각형 79">
                <a:extLst>
                  <a:ext uri="{FF2B5EF4-FFF2-40B4-BE49-F238E27FC236}">
                    <a16:creationId xmlns:a16="http://schemas.microsoft.com/office/drawing/2014/main" id="{D693F13D-D680-40B3-A243-DE1A761EF912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1" name="직사각형 80">
                <a:extLst>
                  <a:ext uri="{FF2B5EF4-FFF2-40B4-BE49-F238E27FC236}">
                    <a16:creationId xmlns:a16="http://schemas.microsoft.com/office/drawing/2014/main" id="{48E1EF26-CA0F-4D27-8527-3E16C1703AE6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2" name="직사각형 81">
                <a:extLst>
                  <a:ext uri="{FF2B5EF4-FFF2-40B4-BE49-F238E27FC236}">
                    <a16:creationId xmlns:a16="http://schemas.microsoft.com/office/drawing/2014/main" id="{FBE12162-0ECF-4176-B05E-15B5C39FEC1A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grpSp>
        <p:nvGrpSpPr>
          <p:cNvPr id="134" name="그룹 133">
            <a:extLst>
              <a:ext uri="{FF2B5EF4-FFF2-40B4-BE49-F238E27FC236}">
                <a16:creationId xmlns:a16="http://schemas.microsoft.com/office/drawing/2014/main" id="{ACDCFF7A-A837-4211-9AFA-C806B1344EC6}"/>
              </a:ext>
            </a:extLst>
          </p:cNvPr>
          <p:cNvGrpSpPr/>
          <p:nvPr/>
        </p:nvGrpSpPr>
        <p:grpSpPr>
          <a:xfrm>
            <a:off x="4934645" y="949123"/>
            <a:ext cx="366535" cy="366535"/>
            <a:chOff x="4784199" y="1732340"/>
            <a:chExt cx="559449" cy="559449"/>
          </a:xfrm>
        </p:grpSpPr>
        <p:grpSp>
          <p:nvGrpSpPr>
            <p:cNvPr id="135" name="그룹 134">
              <a:extLst>
                <a:ext uri="{FF2B5EF4-FFF2-40B4-BE49-F238E27FC236}">
                  <a16:creationId xmlns:a16="http://schemas.microsoft.com/office/drawing/2014/main" id="{991D59D1-F4C3-40E1-8B4E-3F4DE059E2A8}"/>
                </a:ext>
              </a:extLst>
            </p:cNvPr>
            <p:cNvGrpSpPr/>
            <p:nvPr/>
          </p:nvGrpSpPr>
          <p:grpSpPr>
            <a:xfrm>
              <a:off x="4784203" y="1732340"/>
              <a:ext cx="559445" cy="111893"/>
              <a:chOff x="4784203" y="1732340"/>
              <a:chExt cx="559445" cy="111893"/>
            </a:xfrm>
          </p:grpSpPr>
          <p:sp>
            <p:nvSpPr>
              <p:cNvPr id="160" name="직사각형 159">
                <a:extLst>
                  <a:ext uri="{FF2B5EF4-FFF2-40B4-BE49-F238E27FC236}">
                    <a16:creationId xmlns:a16="http://schemas.microsoft.com/office/drawing/2014/main" id="{81D3C06C-A4BD-4FF1-A6A2-2E4AB45AEE43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1" name="직사각형 160">
                <a:extLst>
                  <a:ext uri="{FF2B5EF4-FFF2-40B4-BE49-F238E27FC236}">
                    <a16:creationId xmlns:a16="http://schemas.microsoft.com/office/drawing/2014/main" id="{0B1FABDF-86A7-4310-9612-3EC573A36ADC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2" name="직사각형 161">
                <a:extLst>
                  <a:ext uri="{FF2B5EF4-FFF2-40B4-BE49-F238E27FC236}">
                    <a16:creationId xmlns:a16="http://schemas.microsoft.com/office/drawing/2014/main" id="{07A69375-5F4F-40CA-9B69-7CABC0BEAE51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3" name="직사각형 162">
                <a:extLst>
                  <a:ext uri="{FF2B5EF4-FFF2-40B4-BE49-F238E27FC236}">
                    <a16:creationId xmlns:a16="http://schemas.microsoft.com/office/drawing/2014/main" id="{9253E54A-FE8C-4306-831E-A8D43AC72C1A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4" name="직사각형 163">
                <a:extLst>
                  <a:ext uri="{FF2B5EF4-FFF2-40B4-BE49-F238E27FC236}">
                    <a16:creationId xmlns:a16="http://schemas.microsoft.com/office/drawing/2014/main" id="{5D8A4672-E40B-44DD-9B45-7D8ABAB86DE8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36" name="그룹 135">
              <a:extLst>
                <a:ext uri="{FF2B5EF4-FFF2-40B4-BE49-F238E27FC236}">
                  <a16:creationId xmlns:a16="http://schemas.microsoft.com/office/drawing/2014/main" id="{7C1F8123-15C7-43C9-87AA-0DE15057BEA8}"/>
                </a:ext>
              </a:extLst>
            </p:cNvPr>
            <p:cNvGrpSpPr/>
            <p:nvPr/>
          </p:nvGrpSpPr>
          <p:grpSpPr>
            <a:xfrm>
              <a:off x="4784202" y="1844229"/>
              <a:ext cx="559445" cy="111893"/>
              <a:chOff x="4784203" y="1732340"/>
              <a:chExt cx="559445" cy="111893"/>
            </a:xfrm>
          </p:grpSpPr>
          <p:sp>
            <p:nvSpPr>
              <p:cNvPr id="155" name="직사각형 154">
                <a:extLst>
                  <a:ext uri="{FF2B5EF4-FFF2-40B4-BE49-F238E27FC236}">
                    <a16:creationId xmlns:a16="http://schemas.microsoft.com/office/drawing/2014/main" id="{4F018188-084B-457D-A3E0-9D845A04AF20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6" name="직사각형 155">
                <a:extLst>
                  <a:ext uri="{FF2B5EF4-FFF2-40B4-BE49-F238E27FC236}">
                    <a16:creationId xmlns:a16="http://schemas.microsoft.com/office/drawing/2014/main" id="{89C3E2E6-B564-4FE9-9C93-8F0C82EF7FA8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7" name="직사각형 156">
                <a:extLst>
                  <a:ext uri="{FF2B5EF4-FFF2-40B4-BE49-F238E27FC236}">
                    <a16:creationId xmlns:a16="http://schemas.microsoft.com/office/drawing/2014/main" id="{90B1D124-30F6-4954-A4E4-2CBF2B354C68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8" name="직사각형 157">
                <a:extLst>
                  <a:ext uri="{FF2B5EF4-FFF2-40B4-BE49-F238E27FC236}">
                    <a16:creationId xmlns:a16="http://schemas.microsoft.com/office/drawing/2014/main" id="{64EC9D6B-2790-4613-BB6F-0FC8B9C8CBE7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9" name="직사각형 158">
                <a:extLst>
                  <a:ext uri="{FF2B5EF4-FFF2-40B4-BE49-F238E27FC236}">
                    <a16:creationId xmlns:a16="http://schemas.microsoft.com/office/drawing/2014/main" id="{6F8F8371-84B9-41BE-AE01-3B13B774B861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37" name="그룹 136">
              <a:extLst>
                <a:ext uri="{FF2B5EF4-FFF2-40B4-BE49-F238E27FC236}">
                  <a16:creationId xmlns:a16="http://schemas.microsoft.com/office/drawing/2014/main" id="{4BD98A4C-CE8C-4681-97C4-AB49E04933ED}"/>
                </a:ext>
              </a:extLst>
            </p:cNvPr>
            <p:cNvGrpSpPr/>
            <p:nvPr/>
          </p:nvGrpSpPr>
          <p:grpSpPr>
            <a:xfrm>
              <a:off x="4784201" y="1956118"/>
              <a:ext cx="559445" cy="111893"/>
              <a:chOff x="4784203" y="1732340"/>
              <a:chExt cx="559445" cy="111893"/>
            </a:xfrm>
          </p:grpSpPr>
          <p:sp>
            <p:nvSpPr>
              <p:cNvPr id="150" name="직사각형 149">
                <a:extLst>
                  <a:ext uri="{FF2B5EF4-FFF2-40B4-BE49-F238E27FC236}">
                    <a16:creationId xmlns:a16="http://schemas.microsoft.com/office/drawing/2014/main" id="{1E857B0D-8413-4A0D-8ED1-644145BF9354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1" name="직사각형 150">
                <a:extLst>
                  <a:ext uri="{FF2B5EF4-FFF2-40B4-BE49-F238E27FC236}">
                    <a16:creationId xmlns:a16="http://schemas.microsoft.com/office/drawing/2014/main" id="{1DE14756-85E5-4925-829F-C361BCEE0AFA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2" name="직사각형 151">
                <a:extLst>
                  <a:ext uri="{FF2B5EF4-FFF2-40B4-BE49-F238E27FC236}">
                    <a16:creationId xmlns:a16="http://schemas.microsoft.com/office/drawing/2014/main" id="{BE775E3E-86AA-4414-9265-A04945E21A76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3" name="직사각형 152">
                <a:extLst>
                  <a:ext uri="{FF2B5EF4-FFF2-40B4-BE49-F238E27FC236}">
                    <a16:creationId xmlns:a16="http://schemas.microsoft.com/office/drawing/2014/main" id="{6A443B59-CCB3-4CF5-B13A-158DD713DFBE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4" name="직사각형 153">
                <a:extLst>
                  <a:ext uri="{FF2B5EF4-FFF2-40B4-BE49-F238E27FC236}">
                    <a16:creationId xmlns:a16="http://schemas.microsoft.com/office/drawing/2014/main" id="{50B4C05F-F049-4B91-9D88-788DDC48DB49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38" name="그룹 137">
              <a:extLst>
                <a:ext uri="{FF2B5EF4-FFF2-40B4-BE49-F238E27FC236}">
                  <a16:creationId xmlns:a16="http://schemas.microsoft.com/office/drawing/2014/main" id="{273CF54C-DBF0-49E2-94FC-E8AD5A8C7BEB}"/>
                </a:ext>
              </a:extLst>
            </p:cNvPr>
            <p:cNvGrpSpPr/>
            <p:nvPr/>
          </p:nvGrpSpPr>
          <p:grpSpPr>
            <a:xfrm>
              <a:off x="4784200" y="2068007"/>
              <a:ext cx="559445" cy="111893"/>
              <a:chOff x="4784203" y="1732340"/>
              <a:chExt cx="559445" cy="111893"/>
            </a:xfrm>
          </p:grpSpPr>
          <p:sp>
            <p:nvSpPr>
              <p:cNvPr id="145" name="직사각형 144">
                <a:extLst>
                  <a:ext uri="{FF2B5EF4-FFF2-40B4-BE49-F238E27FC236}">
                    <a16:creationId xmlns:a16="http://schemas.microsoft.com/office/drawing/2014/main" id="{CA64D100-47E9-41C7-90F9-CC49D8F39040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6" name="직사각형 145">
                <a:extLst>
                  <a:ext uri="{FF2B5EF4-FFF2-40B4-BE49-F238E27FC236}">
                    <a16:creationId xmlns:a16="http://schemas.microsoft.com/office/drawing/2014/main" id="{E3B980D4-0E99-4AD2-857F-1FDB8190A1DD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7" name="직사각형 146">
                <a:extLst>
                  <a:ext uri="{FF2B5EF4-FFF2-40B4-BE49-F238E27FC236}">
                    <a16:creationId xmlns:a16="http://schemas.microsoft.com/office/drawing/2014/main" id="{F3626CC7-EB0D-4CA6-9553-76A7F6B5194D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8" name="직사각형 147">
                <a:extLst>
                  <a:ext uri="{FF2B5EF4-FFF2-40B4-BE49-F238E27FC236}">
                    <a16:creationId xmlns:a16="http://schemas.microsoft.com/office/drawing/2014/main" id="{CB5ED1B5-0DDC-4A71-B31A-E19460AD59A9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9" name="직사각형 148">
                <a:extLst>
                  <a:ext uri="{FF2B5EF4-FFF2-40B4-BE49-F238E27FC236}">
                    <a16:creationId xmlns:a16="http://schemas.microsoft.com/office/drawing/2014/main" id="{D163F091-6DAF-4EED-9C68-CA6835A10B2F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39" name="그룹 138">
              <a:extLst>
                <a:ext uri="{FF2B5EF4-FFF2-40B4-BE49-F238E27FC236}">
                  <a16:creationId xmlns:a16="http://schemas.microsoft.com/office/drawing/2014/main" id="{2FEFC991-6666-44C1-AE64-DAD245805279}"/>
                </a:ext>
              </a:extLst>
            </p:cNvPr>
            <p:cNvGrpSpPr/>
            <p:nvPr/>
          </p:nvGrpSpPr>
          <p:grpSpPr>
            <a:xfrm>
              <a:off x="4784199" y="2179896"/>
              <a:ext cx="559445" cy="111893"/>
              <a:chOff x="4784203" y="1732340"/>
              <a:chExt cx="559445" cy="111893"/>
            </a:xfrm>
          </p:grpSpPr>
          <p:sp>
            <p:nvSpPr>
              <p:cNvPr id="140" name="직사각형 139">
                <a:extLst>
                  <a:ext uri="{FF2B5EF4-FFF2-40B4-BE49-F238E27FC236}">
                    <a16:creationId xmlns:a16="http://schemas.microsoft.com/office/drawing/2014/main" id="{0B1CBFD1-8D3D-44D0-887B-5DA604A80114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1" name="직사각형 140">
                <a:extLst>
                  <a:ext uri="{FF2B5EF4-FFF2-40B4-BE49-F238E27FC236}">
                    <a16:creationId xmlns:a16="http://schemas.microsoft.com/office/drawing/2014/main" id="{1B9EE296-5824-4642-B7F7-F21EF950BA6E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2" name="직사각형 141">
                <a:extLst>
                  <a:ext uri="{FF2B5EF4-FFF2-40B4-BE49-F238E27FC236}">
                    <a16:creationId xmlns:a16="http://schemas.microsoft.com/office/drawing/2014/main" id="{DEB0D7EB-BCD4-490C-951F-11E9DBDA60ED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3" name="직사각형 142">
                <a:extLst>
                  <a:ext uri="{FF2B5EF4-FFF2-40B4-BE49-F238E27FC236}">
                    <a16:creationId xmlns:a16="http://schemas.microsoft.com/office/drawing/2014/main" id="{B38F7F95-D732-41DA-982F-C47D6AE80DB4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4" name="직사각형 143">
                <a:extLst>
                  <a:ext uri="{FF2B5EF4-FFF2-40B4-BE49-F238E27FC236}">
                    <a16:creationId xmlns:a16="http://schemas.microsoft.com/office/drawing/2014/main" id="{851858B8-45D7-4C78-A5F8-CF986B843F86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sp>
        <p:nvSpPr>
          <p:cNvPr id="165" name="TextBox 164">
            <a:extLst>
              <a:ext uri="{FF2B5EF4-FFF2-40B4-BE49-F238E27FC236}">
                <a16:creationId xmlns:a16="http://schemas.microsoft.com/office/drawing/2014/main" id="{1E9261AD-0B61-4E7D-83F6-13B97A4E80C1}"/>
              </a:ext>
            </a:extLst>
          </p:cNvPr>
          <p:cNvSpPr txBox="1"/>
          <p:nvPr/>
        </p:nvSpPr>
        <p:spPr>
          <a:xfrm>
            <a:off x="4353374" y="975256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...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66" name="직선 화살표 연결선 165">
            <a:extLst>
              <a:ext uri="{FF2B5EF4-FFF2-40B4-BE49-F238E27FC236}">
                <a16:creationId xmlns:a16="http://schemas.microsoft.com/office/drawing/2014/main" id="{87020989-C5CD-481A-892F-AEE8BB2C87A5}"/>
              </a:ext>
            </a:extLst>
          </p:cNvPr>
          <p:cNvCxnSpPr>
            <a:cxnSpLocks/>
            <a:stCxn id="29" idx="3"/>
            <a:endCxn id="35" idx="1"/>
          </p:cNvCxnSpPr>
          <p:nvPr/>
        </p:nvCxnSpPr>
        <p:spPr>
          <a:xfrm flipV="1">
            <a:off x="2624745" y="985776"/>
            <a:ext cx="901688" cy="3863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9656261A-F516-40EE-939E-317A8A1142B9}"/>
              </a:ext>
            </a:extLst>
          </p:cNvPr>
          <p:cNvGrpSpPr/>
          <p:nvPr/>
        </p:nvGrpSpPr>
        <p:grpSpPr>
          <a:xfrm>
            <a:off x="3272438" y="1516993"/>
            <a:ext cx="2186287" cy="73324"/>
            <a:chOff x="3272438" y="1516993"/>
            <a:chExt cx="2186287" cy="73324"/>
          </a:xfrm>
        </p:grpSpPr>
        <p:sp>
          <p:nvSpPr>
            <p:cNvPr id="170" name="직사각형 169">
              <a:extLst>
                <a:ext uri="{FF2B5EF4-FFF2-40B4-BE49-F238E27FC236}">
                  <a16:creationId xmlns:a16="http://schemas.microsoft.com/office/drawing/2014/main" id="{3C77F42E-2F1C-46DC-980A-65E19FF71701}"/>
                </a:ext>
              </a:extLst>
            </p:cNvPr>
            <p:cNvSpPr/>
            <p:nvPr/>
          </p:nvSpPr>
          <p:spPr>
            <a:xfrm>
              <a:off x="3272438" y="1517011"/>
              <a:ext cx="73306" cy="73306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D351CCF0-99AE-4209-A37B-61E244566954}"/>
                </a:ext>
              </a:extLst>
            </p:cNvPr>
            <p:cNvSpPr/>
            <p:nvPr/>
          </p:nvSpPr>
          <p:spPr>
            <a:xfrm>
              <a:off x="3345744" y="1517010"/>
              <a:ext cx="73306" cy="73306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2" name="직사각형 171">
              <a:extLst>
                <a:ext uri="{FF2B5EF4-FFF2-40B4-BE49-F238E27FC236}">
                  <a16:creationId xmlns:a16="http://schemas.microsoft.com/office/drawing/2014/main" id="{73D7649E-007A-4AEC-92C5-6F1440B72540}"/>
                </a:ext>
              </a:extLst>
            </p:cNvPr>
            <p:cNvSpPr/>
            <p:nvPr/>
          </p:nvSpPr>
          <p:spPr>
            <a:xfrm>
              <a:off x="3419051" y="1517009"/>
              <a:ext cx="73306" cy="73306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3" name="직사각형 172">
              <a:extLst>
                <a:ext uri="{FF2B5EF4-FFF2-40B4-BE49-F238E27FC236}">
                  <a16:creationId xmlns:a16="http://schemas.microsoft.com/office/drawing/2014/main" id="{8E9E48EC-7F09-4163-9256-012EE175E91E}"/>
                </a:ext>
              </a:extLst>
            </p:cNvPr>
            <p:cNvSpPr/>
            <p:nvPr/>
          </p:nvSpPr>
          <p:spPr>
            <a:xfrm>
              <a:off x="3492357" y="1517009"/>
              <a:ext cx="73306" cy="73306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4" name="직사각형 173">
              <a:extLst>
                <a:ext uri="{FF2B5EF4-FFF2-40B4-BE49-F238E27FC236}">
                  <a16:creationId xmlns:a16="http://schemas.microsoft.com/office/drawing/2014/main" id="{6D52FA40-2298-4A46-BB76-A25D51EDCA79}"/>
                </a:ext>
              </a:extLst>
            </p:cNvPr>
            <p:cNvSpPr/>
            <p:nvPr/>
          </p:nvSpPr>
          <p:spPr>
            <a:xfrm>
              <a:off x="3565664" y="1517008"/>
              <a:ext cx="73306" cy="73306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175" name="그룹 174">
              <a:extLst>
                <a:ext uri="{FF2B5EF4-FFF2-40B4-BE49-F238E27FC236}">
                  <a16:creationId xmlns:a16="http://schemas.microsoft.com/office/drawing/2014/main" id="{58C0AB0A-32EB-4196-9B36-6A0061C1DC43}"/>
                </a:ext>
              </a:extLst>
            </p:cNvPr>
            <p:cNvGrpSpPr/>
            <p:nvPr/>
          </p:nvGrpSpPr>
          <p:grpSpPr>
            <a:xfrm>
              <a:off x="3636389" y="1517005"/>
              <a:ext cx="366532" cy="73309"/>
              <a:chOff x="4784203" y="1732340"/>
              <a:chExt cx="559445" cy="111893"/>
            </a:xfrm>
          </p:grpSpPr>
          <p:sp>
            <p:nvSpPr>
              <p:cNvPr id="176" name="직사각형 175">
                <a:extLst>
                  <a:ext uri="{FF2B5EF4-FFF2-40B4-BE49-F238E27FC236}">
                    <a16:creationId xmlns:a16="http://schemas.microsoft.com/office/drawing/2014/main" id="{7E1C651D-D17E-4FB1-9DFE-E87590DDFEA9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7" name="직사각형 176">
                <a:extLst>
                  <a:ext uri="{FF2B5EF4-FFF2-40B4-BE49-F238E27FC236}">
                    <a16:creationId xmlns:a16="http://schemas.microsoft.com/office/drawing/2014/main" id="{8A8DA412-9624-4B43-A33F-2B124967A98A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8" name="직사각형 177">
                <a:extLst>
                  <a:ext uri="{FF2B5EF4-FFF2-40B4-BE49-F238E27FC236}">
                    <a16:creationId xmlns:a16="http://schemas.microsoft.com/office/drawing/2014/main" id="{B31D06A9-E6A9-47AA-BBE7-A6F0388B58F5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9" name="직사각형 178">
                <a:extLst>
                  <a:ext uri="{FF2B5EF4-FFF2-40B4-BE49-F238E27FC236}">
                    <a16:creationId xmlns:a16="http://schemas.microsoft.com/office/drawing/2014/main" id="{5086063D-16CE-4C53-9165-4B32993D90B8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0" name="직사각형 179">
                <a:extLst>
                  <a:ext uri="{FF2B5EF4-FFF2-40B4-BE49-F238E27FC236}">
                    <a16:creationId xmlns:a16="http://schemas.microsoft.com/office/drawing/2014/main" id="{C4D7F9AD-B923-4219-B027-71291F3DE757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81" name="그룹 180">
              <a:extLst>
                <a:ext uri="{FF2B5EF4-FFF2-40B4-BE49-F238E27FC236}">
                  <a16:creationId xmlns:a16="http://schemas.microsoft.com/office/drawing/2014/main" id="{6E6EB518-F0D2-49AE-B4B8-BA95DB5595D8}"/>
                </a:ext>
              </a:extLst>
            </p:cNvPr>
            <p:cNvGrpSpPr/>
            <p:nvPr/>
          </p:nvGrpSpPr>
          <p:grpSpPr>
            <a:xfrm>
              <a:off x="4000340" y="1517002"/>
              <a:ext cx="366532" cy="73309"/>
              <a:chOff x="4784203" y="1732340"/>
              <a:chExt cx="559445" cy="111893"/>
            </a:xfrm>
          </p:grpSpPr>
          <p:sp>
            <p:nvSpPr>
              <p:cNvPr id="182" name="직사각형 181">
                <a:extLst>
                  <a:ext uri="{FF2B5EF4-FFF2-40B4-BE49-F238E27FC236}">
                    <a16:creationId xmlns:a16="http://schemas.microsoft.com/office/drawing/2014/main" id="{B295B2A4-AC57-4ADE-A04C-F1ED0897F7FD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3" name="직사각형 182">
                <a:extLst>
                  <a:ext uri="{FF2B5EF4-FFF2-40B4-BE49-F238E27FC236}">
                    <a16:creationId xmlns:a16="http://schemas.microsoft.com/office/drawing/2014/main" id="{6D82404B-9743-4DA8-AE2C-517E37907D79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4" name="직사각형 183">
                <a:extLst>
                  <a:ext uri="{FF2B5EF4-FFF2-40B4-BE49-F238E27FC236}">
                    <a16:creationId xmlns:a16="http://schemas.microsoft.com/office/drawing/2014/main" id="{03B94C30-4AE5-4C37-9552-B4C19651EFD4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5" name="직사각형 184">
                <a:extLst>
                  <a:ext uri="{FF2B5EF4-FFF2-40B4-BE49-F238E27FC236}">
                    <a16:creationId xmlns:a16="http://schemas.microsoft.com/office/drawing/2014/main" id="{B8E1A61C-B7C0-48C7-B48D-FA7CF3809184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6" name="직사각형 185">
                <a:extLst>
                  <a:ext uri="{FF2B5EF4-FFF2-40B4-BE49-F238E27FC236}">
                    <a16:creationId xmlns:a16="http://schemas.microsoft.com/office/drawing/2014/main" id="{762ECFEC-C521-43F2-9026-7A1FE3C9DE19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87" name="그룹 186">
              <a:extLst>
                <a:ext uri="{FF2B5EF4-FFF2-40B4-BE49-F238E27FC236}">
                  <a16:creationId xmlns:a16="http://schemas.microsoft.com/office/drawing/2014/main" id="{C6A19959-5701-470F-8F23-02BC533CC62A}"/>
                </a:ext>
              </a:extLst>
            </p:cNvPr>
            <p:cNvGrpSpPr/>
            <p:nvPr/>
          </p:nvGrpSpPr>
          <p:grpSpPr>
            <a:xfrm>
              <a:off x="4364291" y="1516999"/>
              <a:ext cx="366532" cy="73309"/>
              <a:chOff x="4784203" y="1732340"/>
              <a:chExt cx="559445" cy="111893"/>
            </a:xfrm>
          </p:grpSpPr>
          <p:sp>
            <p:nvSpPr>
              <p:cNvPr id="188" name="직사각형 187">
                <a:extLst>
                  <a:ext uri="{FF2B5EF4-FFF2-40B4-BE49-F238E27FC236}">
                    <a16:creationId xmlns:a16="http://schemas.microsoft.com/office/drawing/2014/main" id="{6CBDEDBC-CCCD-4E96-A322-121607639017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9" name="직사각형 188">
                <a:extLst>
                  <a:ext uri="{FF2B5EF4-FFF2-40B4-BE49-F238E27FC236}">
                    <a16:creationId xmlns:a16="http://schemas.microsoft.com/office/drawing/2014/main" id="{81FE87EB-6EE7-4D27-9837-2E989927C964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0" name="직사각형 189">
                <a:extLst>
                  <a:ext uri="{FF2B5EF4-FFF2-40B4-BE49-F238E27FC236}">
                    <a16:creationId xmlns:a16="http://schemas.microsoft.com/office/drawing/2014/main" id="{A246856F-FDD7-4F55-A594-EDC85C0C6FCF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1" name="직사각형 190">
                <a:extLst>
                  <a:ext uri="{FF2B5EF4-FFF2-40B4-BE49-F238E27FC236}">
                    <a16:creationId xmlns:a16="http://schemas.microsoft.com/office/drawing/2014/main" id="{603EAFBD-1925-4BFC-AE43-87FE23C1C29B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2" name="직사각형 191">
                <a:extLst>
                  <a:ext uri="{FF2B5EF4-FFF2-40B4-BE49-F238E27FC236}">
                    <a16:creationId xmlns:a16="http://schemas.microsoft.com/office/drawing/2014/main" id="{1A9A9040-905D-4F00-9AEE-5D2696756F42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93" name="그룹 192">
              <a:extLst>
                <a:ext uri="{FF2B5EF4-FFF2-40B4-BE49-F238E27FC236}">
                  <a16:creationId xmlns:a16="http://schemas.microsoft.com/office/drawing/2014/main" id="{15F8421C-0246-4449-8C73-B111221E2CB8}"/>
                </a:ext>
              </a:extLst>
            </p:cNvPr>
            <p:cNvGrpSpPr/>
            <p:nvPr/>
          </p:nvGrpSpPr>
          <p:grpSpPr>
            <a:xfrm>
              <a:off x="4728242" y="1516996"/>
              <a:ext cx="366532" cy="73309"/>
              <a:chOff x="4784203" y="1732340"/>
              <a:chExt cx="559445" cy="111893"/>
            </a:xfrm>
          </p:grpSpPr>
          <p:sp>
            <p:nvSpPr>
              <p:cNvPr id="194" name="직사각형 193">
                <a:extLst>
                  <a:ext uri="{FF2B5EF4-FFF2-40B4-BE49-F238E27FC236}">
                    <a16:creationId xmlns:a16="http://schemas.microsoft.com/office/drawing/2014/main" id="{1767BD56-C1CC-419D-905C-3D104D9AD0F2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5" name="직사각형 194">
                <a:extLst>
                  <a:ext uri="{FF2B5EF4-FFF2-40B4-BE49-F238E27FC236}">
                    <a16:creationId xmlns:a16="http://schemas.microsoft.com/office/drawing/2014/main" id="{FF926A8E-82E0-4E39-B489-1DD02CD22DC4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6" name="직사각형 195">
                <a:extLst>
                  <a:ext uri="{FF2B5EF4-FFF2-40B4-BE49-F238E27FC236}">
                    <a16:creationId xmlns:a16="http://schemas.microsoft.com/office/drawing/2014/main" id="{C9A18F5D-5866-4F9C-8E45-31126FF97F77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7" name="직사각형 196">
                <a:extLst>
                  <a:ext uri="{FF2B5EF4-FFF2-40B4-BE49-F238E27FC236}">
                    <a16:creationId xmlns:a16="http://schemas.microsoft.com/office/drawing/2014/main" id="{B6614B42-D718-4C30-BB69-86D660115266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8" name="직사각형 197">
                <a:extLst>
                  <a:ext uri="{FF2B5EF4-FFF2-40B4-BE49-F238E27FC236}">
                    <a16:creationId xmlns:a16="http://schemas.microsoft.com/office/drawing/2014/main" id="{E3657268-95C3-4EE1-B86B-C1EE63C5F9C9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99" name="그룹 198">
              <a:extLst>
                <a:ext uri="{FF2B5EF4-FFF2-40B4-BE49-F238E27FC236}">
                  <a16:creationId xmlns:a16="http://schemas.microsoft.com/office/drawing/2014/main" id="{B092F565-57EE-4BE6-AD54-94A853B2242B}"/>
                </a:ext>
              </a:extLst>
            </p:cNvPr>
            <p:cNvGrpSpPr/>
            <p:nvPr/>
          </p:nvGrpSpPr>
          <p:grpSpPr>
            <a:xfrm>
              <a:off x="5092193" y="1516993"/>
              <a:ext cx="366532" cy="73309"/>
              <a:chOff x="4784203" y="1732340"/>
              <a:chExt cx="559445" cy="111893"/>
            </a:xfrm>
          </p:grpSpPr>
          <p:sp>
            <p:nvSpPr>
              <p:cNvPr id="200" name="직사각형 199">
                <a:extLst>
                  <a:ext uri="{FF2B5EF4-FFF2-40B4-BE49-F238E27FC236}">
                    <a16:creationId xmlns:a16="http://schemas.microsoft.com/office/drawing/2014/main" id="{9BC232B8-B002-4CDE-B541-11A9493E43AB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01" name="직사각형 200">
                <a:extLst>
                  <a:ext uri="{FF2B5EF4-FFF2-40B4-BE49-F238E27FC236}">
                    <a16:creationId xmlns:a16="http://schemas.microsoft.com/office/drawing/2014/main" id="{BF559757-90A5-4A97-BD5C-DE71CD78D204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02" name="직사각형 201">
                <a:extLst>
                  <a:ext uri="{FF2B5EF4-FFF2-40B4-BE49-F238E27FC236}">
                    <a16:creationId xmlns:a16="http://schemas.microsoft.com/office/drawing/2014/main" id="{8435B997-ECA1-4ACF-9901-D118DE03062E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03" name="직사각형 202">
                <a:extLst>
                  <a:ext uri="{FF2B5EF4-FFF2-40B4-BE49-F238E27FC236}">
                    <a16:creationId xmlns:a16="http://schemas.microsoft.com/office/drawing/2014/main" id="{80311F8B-ECCC-4CC2-9140-05E111BB57F0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04" name="직사각형 203">
                <a:extLst>
                  <a:ext uri="{FF2B5EF4-FFF2-40B4-BE49-F238E27FC236}">
                    <a16:creationId xmlns:a16="http://schemas.microsoft.com/office/drawing/2014/main" id="{A4E466AC-7E22-4E08-8BDF-10FDE59FEDE4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cxnSp>
        <p:nvCxnSpPr>
          <p:cNvPr id="205" name="직선 화살표 연결선 204">
            <a:extLst>
              <a:ext uri="{FF2B5EF4-FFF2-40B4-BE49-F238E27FC236}">
                <a16:creationId xmlns:a16="http://schemas.microsoft.com/office/drawing/2014/main" id="{80536D41-7C6F-4E4C-8AD5-DB81B28280FD}"/>
              </a:ext>
            </a:extLst>
          </p:cNvPr>
          <p:cNvCxnSpPr>
            <a:cxnSpLocks/>
            <a:stCxn id="30" idx="3"/>
            <a:endCxn id="170" idx="1"/>
          </p:cNvCxnSpPr>
          <p:nvPr/>
        </p:nvCxnSpPr>
        <p:spPr>
          <a:xfrm flipV="1">
            <a:off x="2624745" y="1553664"/>
            <a:ext cx="647693" cy="394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7" name="직선 화살표 연결선 746">
            <a:extLst>
              <a:ext uri="{FF2B5EF4-FFF2-40B4-BE49-F238E27FC236}">
                <a16:creationId xmlns:a16="http://schemas.microsoft.com/office/drawing/2014/main" id="{1A6D2754-2539-46F8-A719-07B69EC78A91}"/>
              </a:ext>
            </a:extLst>
          </p:cNvPr>
          <p:cNvCxnSpPr>
            <a:cxnSpLocks/>
            <a:stCxn id="31" idx="3"/>
            <a:endCxn id="1001" idx="1"/>
          </p:cNvCxnSpPr>
          <p:nvPr/>
        </p:nvCxnSpPr>
        <p:spPr>
          <a:xfrm>
            <a:off x="2624745" y="1814100"/>
            <a:ext cx="647693" cy="2425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9" name="직선 화살표 연결선 798">
            <a:extLst>
              <a:ext uri="{FF2B5EF4-FFF2-40B4-BE49-F238E27FC236}">
                <a16:creationId xmlns:a16="http://schemas.microsoft.com/office/drawing/2014/main" id="{DED5C0CF-1F94-41B7-BEF4-8F66A885CC7E}"/>
              </a:ext>
            </a:extLst>
          </p:cNvPr>
          <p:cNvCxnSpPr>
            <a:cxnSpLocks/>
            <a:stCxn id="32" idx="3"/>
            <a:endCxn id="1002" idx="1"/>
          </p:cNvCxnSpPr>
          <p:nvPr/>
        </p:nvCxnSpPr>
        <p:spPr>
          <a:xfrm>
            <a:off x="2624745" y="2035083"/>
            <a:ext cx="647693" cy="5666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35" name="그룹 934">
            <a:extLst>
              <a:ext uri="{FF2B5EF4-FFF2-40B4-BE49-F238E27FC236}">
                <a16:creationId xmlns:a16="http://schemas.microsoft.com/office/drawing/2014/main" id="{E9321D7C-DF28-4EBE-B188-514AC40EB88C}"/>
              </a:ext>
            </a:extLst>
          </p:cNvPr>
          <p:cNvGrpSpPr/>
          <p:nvPr/>
        </p:nvGrpSpPr>
        <p:grpSpPr>
          <a:xfrm>
            <a:off x="3226766" y="2787637"/>
            <a:ext cx="730483" cy="820552"/>
            <a:chOff x="4322490" y="2787637"/>
            <a:chExt cx="730483" cy="820552"/>
          </a:xfrm>
        </p:grpSpPr>
        <p:grpSp>
          <p:nvGrpSpPr>
            <p:cNvPr id="803" name="그룹 802">
              <a:extLst>
                <a:ext uri="{FF2B5EF4-FFF2-40B4-BE49-F238E27FC236}">
                  <a16:creationId xmlns:a16="http://schemas.microsoft.com/office/drawing/2014/main" id="{FFF355C5-3D52-4820-AE58-05FAB0BDD9D2}"/>
                </a:ext>
              </a:extLst>
            </p:cNvPr>
            <p:cNvGrpSpPr/>
            <p:nvPr/>
          </p:nvGrpSpPr>
          <p:grpSpPr>
            <a:xfrm>
              <a:off x="4322490" y="2787640"/>
              <a:ext cx="366532" cy="73309"/>
              <a:chOff x="4784203" y="1732340"/>
              <a:chExt cx="559445" cy="111893"/>
            </a:xfrm>
          </p:grpSpPr>
          <p:sp>
            <p:nvSpPr>
              <p:cNvPr id="804" name="직사각형 803">
                <a:extLst>
                  <a:ext uri="{FF2B5EF4-FFF2-40B4-BE49-F238E27FC236}">
                    <a16:creationId xmlns:a16="http://schemas.microsoft.com/office/drawing/2014/main" id="{2A13DA3D-6D24-44BD-BC66-52BCDBCD6B29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05" name="직사각형 804">
                <a:extLst>
                  <a:ext uri="{FF2B5EF4-FFF2-40B4-BE49-F238E27FC236}">
                    <a16:creationId xmlns:a16="http://schemas.microsoft.com/office/drawing/2014/main" id="{AEF6B8D8-8024-4FDD-8714-A742732FA9F0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06" name="직사각형 805">
                <a:extLst>
                  <a:ext uri="{FF2B5EF4-FFF2-40B4-BE49-F238E27FC236}">
                    <a16:creationId xmlns:a16="http://schemas.microsoft.com/office/drawing/2014/main" id="{E2932001-399F-4720-A169-17505729D62F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07" name="직사각형 806">
                <a:extLst>
                  <a:ext uri="{FF2B5EF4-FFF2-40B4-BE49-F238E27FC236}">
                    <a16:creationId xmlns:a16="http://schemas.microsoft.com/office/drawing/2014/main" id="{252E9CD2-7833-4152-B2B9-D549F3034E56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08" name="직사각형 807">
                <a:extLst>
                  <a:ext uri="{FF2B5EF4-FFF2-40B4-BE49-F238E27FC236}">
                    <a16:creationId xmlns:a16="http://schemas.microsoft.com/office/drawing/2014/main" id="{46DBFAA9-1BD6-4081-BEEB-A0627A594A2C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09" name="그룹 808">
              <a:extLst>
                <a:ext uri="{FF2B5EF4-FFF2-40B4-BE49-F238E27FC236}">
                  <a16:creationId xmlns:a16="http://schemas.microsoft.com/office/drawing/2014/main" id="{0CFC60C2-963F-48EB-8D0F-2301268E69B6}"/>
                </a:ext>
              </a:extLst>
            </p:cNvPr>
            <p:cNvGrpSpPr/>
            <p:nvPr/>
          </p:nvGrpSpPr>
          <p:grpSpPr>
            <a:xfrm>
              <a:off x="4686441" y="2787637"/>
              <a:ext cx="366532" cy="73309"/>
              <a:chOff x="4784203" y="1732340"/>
              <a:chExt cx="559445" cy="111893"/>
            </a:xfrm>
          </p:grpSpPr>
          <p:sp>
            <p:nvSpPr>
              <p:cNvPr id="810" name="직사각형 809">
                <a:extLst>
                  <a:ext uri="{FF2B5EF4-FFF2-40B4-BE49-F238E27FC236}">
                    <a16:creationId xmlns:a16="http://schemas.microsoft.com/office/drawing/2014/main" id="{B9F05469-5474-4E32-8E01-941434D0541A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11" name="직사각형 810">
                <a:extLst>
                  <a:ext uri="{FF2B5EF4-FFF2-40B4-BE49-F238E27FC236}">
                    <a16:creationId xmlns:a16="http://schemas.microsoft.com/office/drawing/2014/main" id="{9D55AF52-627D-42CE-91AC-2F7ED2682DD5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12" name="직사각형 811">
                <a:extLst>
                  <a:ext uri="{FF2B5EF4-FFF2-40B4-BE49-F238E27FC236}">
                    <a16:creationId xmlns:a16="http://schemas.microsoft.com/office/drawing/2014/main" id="{993A2D53-FF30-4EC2-A616-6DECE71DCABE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13" name="직사각형 812">
                <a:extLst>
                  <a:ext uri="{FF2B5EF4-FFF2-40B4-BE49-F238E27FC236}">
                    <a16:creationId xmlns:a16="http://schemas.microsoft.com/office/drawing/2014/main" id="{C5CA3DF6-DE86-4799-A354-C2B0468644AE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14" name="직사각형 813">
                <a:extLst>
                  <a:ext uri="{FF2B5EF4-FFF2-40B4-BE49-F238E27FC236}">
                    <a16:creationId xmlns:a16="http://schemas.microsoft.com/office/drawing/2014/main" id="{B86B03CE-18EC-4ACB-B782-FE76B84872A8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15" name="그룹 814">
              <a:extLst>
                <a:ext uri="{FF2B5EF4-FFF2-40B4-BE49-F238E27FC236}">
                  <a16:creationId xmlns:a16="http://schemas.microsoft.com/office/drawing/2014/main" id="{F11B8541-0285-4785-A645-56F77670F263}"/>
                </a:ext>
              </a:extLst>
            </p:cNvPr>
            <p:cNvGrpSpPr/>
            <p:nvPr/>
          </p:nvGrpSpPr>
          <p:grpSpPr>
            <a:xfrm>
              <a:off x="4322490" y="2862364"/>
              <a:ext cx="366532" cy="73309"/>
              <a:chOff x="4784203" y="1732340"/>
              <a:chExt cx="559445" cy="111893"/>
            </a:xfrm>
          </p:grpSpPr>
          <p:sp>
            <p:nvSpPr>
              <p:cNvPr id="816" name="직사각형 815">
                <a:extLst>
                  <a:ext uri="{FF2B5EF4-FFF2-40B4-BE49-F238E27FC236}">
                    <a16:creationId xmlns:a16="http://schemas.microsoft.com/office/drawing/2014/main" id="{5CBCE5BE-6FE9-430A-999F-424B4F393F55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17" name="직사각형 816">
                <a:extLst>
                  <a:ext uri="{FF2B5EF4-FFF2-40B4-BE49-F238E27FC236}">
                    <a16:creationId xmlns:a16="http://schemas.microsoft.com/office/drawing/2014/main" id="{A7765B1F-D9D4-4E0F-A38B-21DDCE4A47DE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18" name="직사각형 817">
                <a:extLst>
                  <a:ext uri="{FF2B5EF4-FFF2-40B4-BE49-F238E27FC236}">
                    <a16:creationId xmlns:a16="http://schemas.microsoft.com/office/drawing/2014/main" id="{1B5F450D-C323-457F-9F27-90F4CD292CDE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19" name="직사각형 818">
                <a:extLst>
                  <a:ext uri="{FF2B5EF4-FFF2-40B4-BE49-F238E27FC236}">
                    <a16:creationId xmlns:a16="http://schemas.microsoft.com/office/drawing/2014/main" id="{996FF387-1E30-4D7A-A609-9973C4BFFAB9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20" name="직사각형 819">
                <a:extLst>
                  <a:ext uri="{FF2B5EF4-FFF2-40B4-BE49-F238E27FC236}">
                    <a16:creationId xmlns:a16="http://schemas.microsoft.com/office/drawing/2014/main" id="{171CA88C-87DA-43C2-A63B-FE1A972AE751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21" name="그룹 820">
              <a:extLst>
                <a:ext uri="{FF2B5EF4-FFF2-40B4-BE49-F238E27FC236}">
                  <a16:creationId xmlns:a16="http://schemas.microsoft.com/office/drawing/2014/main" id="{9F97495B-9DF8-4987-9ACD-18B699FF8C73}"/>
                </a:ext>
              </a:extLst>
            </p:cNvPr>
            <p:cNvGrpSpPr/>
            <p:nvPr/>
          </p:nvGrpSpPr>
          <p:grpSpPr>
            <a:xfrm>
              <a:off x="4686441" y="2862361"/>
              <a:ext cx="366532" cy="73309"/>
              <a:chOff x="4784203" y="1732340"/>
              <a:chExt cx="559445" cy="111893"/>
            </a:xfrm>
          </p:grpSpPr>
          <p:sp>
            <p:nvSpPr>
              <p:cNvPr id="822" name="직사각형 821">
                <a:extLst>
                  <a:ext uri="{FF2B5EF4-FFF2-40B4-BE49-F238E27FC236}">
                    <a16:creationId xmlns:a16="http://schemas.microsoft.com/office/drawing/2014/main" id="{8DEF8841-8F64-4B75-9733-C95C9F7FE7BC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23" name="직사각형 822">
                <a:extLst>
                  <a:ext uri="{FF2B5EF4-FFF2-40B4-BE49-F238E27FC236}">
                    <a16:creationId xmlns:a16="http://schemas.microsoft.com/office/drawing/2014/main" id="{4AD7CD24-0A8E-43F6-BAA3-A284ADE3F22E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24" name="직사각형 823">
                <a:extLst>
                  <a:ext uri="{FF2B5EF4-FFF2-40B4-BE49-F238E27FC236}">
                    <a16:creationId xmlns:a16="http://schemas.microsoft.com/office/drawing/2014/main" id="{AEB0C27C-9047-40E2-92A1-A1A20A29B379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25" name="직사각형 824">
                <a:extLst>
                  <a:ext uri="{FF2B5EF4-FFF2-40B4-BE49-F238E27FC236}">
                    <a16:creationId xmlns:a16="http://schemas.microsoft.com/office/drawing/2014/main" id="{ED32E424-C405-480D-911B-B71EEE4B630E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26" name="직사각형 825">
                <a:extLst>
                  <a:ext uri="{FF2B5EF4-FFF2-40B4-BE49-F238E27FC236}">
                    <a16:creationId xmlns:a16="http://schemas.microsoft.com/office/drawing/2014/main" id="{0F82D85E-E741-4512-990D-72DC1DC96F10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27" name="그룹 826">
              <a:extLst>
                <a:ext uri="{FF2B5EF4-FFF2-40B4-BE49-F238E27FC236}">
                  <a16:creationId xmlns:a16="http://schemas.microsoft.com/office/drawing/2014/main" id="{0AFA0A80-40D5-4EF8-8AA5-8318E17F5469}"/>
                </a:ext>
              </a:extLst>
            </p:cNvPr>
            <p:cNvGrpSpPr/>
            <p:nvPr/>
          </p:nvGrpSpPr>
          <p:grpSpPr>
            <a:xfrm>
              <a:off x="4322490" y="2937088"/>
              <a:ext cx="366532" cy="73309"/>
              <a:chOff x="4784203" y="1732340"/>
              <a:chExt cx="559445" cy="111893"/>
            </a:xfrm>
          </p:grpSpPr>
          <p:sp>
            <p:nvSpPr>
              <p:cNvPr id="828" name="직사각형 827">
                <a:extLst>
                  <a:ext uri="{FF2B5EF4-FFF2-40B4-BE49-F238E27FC236}">
                    <a16:creationId xmlns:a16="http://schemas.microsoft.com/office/drawing/2014/main" id="{B0148B48-9C22-43B3-B78D-98D4E6E43DD3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29" name="직사각형 828">
                <a:extLst>
                  <a:ext uri="{FF2B5EF4-FFF2-40B4-BE49-F238E27FC236}">
                    <a16:creationId xmlns:a16="http://schemas.microsoft.com/office/drawing/2014/main" id="{BF992ABC-25B2-4626-97DC-78EE1006A46C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30" name="직사각형 829">
                <a:extLst>
                  <a:ext uri="{FF2B5EF4-FFF2-40B4-BE49-F238E27FC236}">
                    <a16:creationId xmlns:a16="http://schemas.microsoft.com/office/drawing/2014/main" id="{803CEF97-D805-4FD0-BD1A-6F17E8681F15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31" name="직사각형 830">
                <a:extLst>
                  <a:ext uri="{FF2B5EF4-FFF2-40B4-BE49-F238E27FC236}">
                    <a16:creationId xmlns:a16="http://schemas.microsoft.com/office/drawing/2014/main" id="{336B0B48-99DA-4633-B994-0095CA4B736F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32" name="직사각형 831">
                <a:extLst>
                  <a:ext uri="{FF2B5EF4-FFF2-40B4-BE49-F238E27FC236}">
                    <a16:creationId xmlns:a16="http://schemas.microsoft.com/office/drawing/2014/main" id="{3D5402E4-4A1B-4688-81F5-22944BC9AF5B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33" name="그룹 832">
              <a:extLst>
                <a:ext uri="{FF2B5EF4-FFF2-40B4-BE49-F238E27FC236}">
                  <a16:creationId xmlns:a16="http://schemas.microsoft.com/office/drawing/2014/main" id="{6965509A-949C-4E57-B033-4E9898B926A1}"/>
                </a:ext>
              </a:extLst>
            </p:cNvPr>
            <p:cNvGrpSpPr/>
            <p:nvPr/>
          </p:nvGrpSpPr>
          <p:grpSpPr>
            <a:xfrm>
              <a:off x="4686441" y="2937085"/>
              <a:ext cx="366532" cy="73309"/>
              <a:chOff x="4784203" y="1732340"/>
              <a:chExt cx="559445" cy="111893"/>
            </a:xfrm>
          </p:grpSpPr>
          <p:sp>
            <p:nvSpPr>
              <p:cNvPr id="834" name="직사각형 833">
                <a:extLst>
                  <a:ext uri="{FF2B5EF4-FFF2-40B4-BE49-F238E27FC236}">
                    <a16:creationId xmlns:a16="http://schemas.microsoft.com/office/drawing/2014/main" id="{2844BF11-2A64-4FE3-A112-662ABF70F14C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35" name="직사각형 834">
                <a:extLst>
                  <a:ext uri="{FF2B5EF4-FFF2-40B4-BE49-F238E27FC236}">
                    <a16:creationId xmlns:a16="http://schemas.microsoft.com/office/drawing/2014/main" id="{BD7B8827-B055-4833-BF1A-9D6A6DABAA59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36" name="직사각형 835">
                <a:extLst>
                  <a:ext uri="{FF2B5EF4-FFF2-40B4-BE49-F238E27FC236}">
                    <a16:creationId xmlns:a16="http://schemas.microsoft.com/office/drawing/2014/main" id="{20F09FBB-BEE1-4FC8-BFA8-AA1A044E09F9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37" name="직사각형 836">
                <a:extLst>
                  <a:ext uri="{FF2B5EF4-FFF2-40B4-BE49-F238E27FC236}">
                    <a16:creationId xmlns:a16="http://schemas.microsoft.com/office/drawing/2014/main" id="{76667757-1F51-49BD-A5E0-E0D4F6FA4952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38" name="직사각형 837">
                <a:extLst>
                  <a:ext uri="{FF2B5EF4-FFF2-40B4-BE49-F238E27FC236}">
                    <a16:creationId xmlns:a16="http://schemas.microsoft.com/office/drawing/2014/main" id="{29E999C2-64C2-40AE-BB7B-67D40FAF8832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39" name="그룹 838">
              <a:extLst>
                <a:ext uri="{FF2B5EF4-FFF2-40B4-BE49-F238E27FC236}">
                  <a16:creationId xmlns:a16="http://schemas.microsoft.com/office/drawing/2014/main" id="{2F6E3A02-583D-4980-8057-6C230FEA2E79}"/>
                </a:ext>
              </a:extLst>
            </p:cNvPr>
            <p:cNvGrpSpPr/>
            <p:nvPr/>
          </p:nvGrpSpPr>
          <p:grpSpPr>
            <a:xfrm>
              <a:off x="4322490" y="3011812"/>
              <a:ext cx="366532" cy="73309"/>
              <a:chOff x="4784203" y="1732340"/>
              <a:chExt cx="559445" cy="111893"/>
            </a:xfrm>
          </p:grpSpPr>
          <p:sp>
            <p:nvSpPr>
              <p:cNvPr id="840" name="직사각형 839">
                <a:extLst>
                  <a:ext uri="{FF2B5EF4-FFF2-40B4-BE49-F238E27FC236}">
                    <a16:creationId xmlns:a16="http://schemas.microsoft.com/office/drawing/2014/main" id="{7A471000-E334-48AF-9DC3-6E105D567365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41" name="직사각형 840">
                <a:extLst>
                  <a:ext uri="{FF2B5EF4-FFF2-40B4-BE49-F238E27FC236}">
                    <a16:creationId xmlns:a16="http://schemas.microsoft.com/office/drawing/2014/main" id="{28B213CA-A3ED-490E-B526-855DFE161E21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42" name="직사각형 841">
                <a:extLst>
                  <a:ext uri="{FF2B5EF4-FFF2-40B4-BE49-F238E27FC236}">
                    <a16:creationId xmlns:a16="http://schemas.microsoft.com/office/drawing/2014/main" id="{DFEE192A-525A-4751-B0D9-F56B3563FD58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43" name="직사각형 842">
                <a:extLst>
                  <a:ext uri="{FF2B5EF4-FFF2-40B4-BE49-F238E27FC236}">
                    <a16:creationId xmlns:a16="http://schemas.microsoft.com/office/drawing/2014/main" id="{FCF03DD3-A153-4671-86BC-070BA8EF9E4B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44" name="직사각형 843">
                <a:extLst>
                  <a:ext uri="{FF2B5EF4-FFF2-40B4-BE49-F238E27FC236}">
                    <a16:creationId xmlns:a16="http://schemas.microsoft.com/office/drawing/2014/main" id="{0B7F50AD-5163-4277-B52A-2541B16D4801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45" name="그룹 844">
              <a:extLst>
                <a:ext uri="{FF2B5EF4-FFF2-40B4-BE49-F238E27FC236}">
                  <a16:creationId xmlns:a16="http://schemas.microsoft.com/office/drawing/2014/main" id="{9E3BD86B-CD4E-45EB-BBB9-6B4744CB046A}"/>
                </a:ext>
              </a:extLst>
            </p:cNvPr>
            <p:cNvGrpSpPr/>
            <p:nvPr/>
          </p:nvGrpSpPr>
          <p:grpSpPr>
            <a:xfrm>
              <a:off x="4686441" y="3011809"/>
              <a:ext cx="366532" cy="73309"/>
              <a:chOff x="4784203" y="1732340"/>
              <a:chExt cx="559445" cy="111893"/>
            </a:xfrm>
          </p:grpSpPr>
          <p:sp>
            <p:nvSpPr>
              <p:cNvPr id="846" name="직사각형 845">
                <a:extLst>
                  <a:ext uri="{FF2B5EF4-FFF2-40B4-BE49-F238E27FC236}">
                    <a16:creationId xmlns:a16="http://schemas.microsoft.com/office/drawing/2014/main" id="{B60DF0F4-ACCE-4BCE-9BC4-0B864FEE48BB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47" name="직사각형 846">
                <a:extLst>
                  <a:ext uri="{FF2B5EF4-FFF2-40B4-BE49-F238E27FC236}">
                    <a16:creationId xmlns:a16="http://schemas.microsoft.com/office/drawing/2014/main" id="{CB047484-ECE0-4DFA-8142-AA2C9820E922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48" name="직사각형 847">
                <a:extLst>
                  <a:ext uri="{FF2B5EF4-FFF2-40B4-BE49-F238E27FC236}">
                    <a16:creationId xmlns:a16="http://schemas.microsoft.com/office/drawing/2014/main" id="{000379F0-0124-4232-8F29-2029EC48A2B6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49" name="직사각형 848">
                <a:extLst>
                  <a:ext uri="{FF2B5EF4-FFF2-40B4-BE49-F238E27FC236}">
                    <a16:creationId xmlns:a16="http://schemas.microsoft.com/office/drawing/2014/main" id="{5E02F688-92C8-454A-9754-B9CA2E791851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50" name="직사각형 849">
                <a:extLst>
                  <a:ext uri="{FF2B5EF4-FFF2-40B4-BE49-F238E27FC236}">
                    <a16:creationId xmlns:a16="http://schemas.microsoft.com/office/drawing/2014/main" id="{535ACE9F-3978-4701-B20C-F7B6BFC16CE1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51" name="그룹 850">
              <a:extLst>
                <a:ext uri="{FF2B5EF4-FFF2-40B4-BE49-F238E27FC236}">
                  <a16:creationId xmlns:a16="http://schemas.microsoft.com/office/drawing/2014/main" id="{D96FC52E-BBAB-4BC4-B81B-4FDD8363836C}"/>
                </a:ext>
              </a:extLst>
            </p:cNvPr>
            <p:cNvGrpSpPr/>
            <p:nvPr/>
          </p:nvGrpSpPr>
          <p:grpSpPr>
            <a:xfrm>
              <a:off x="4322490" y="3086536"/>
              <a:ext cx="366532" cy="73309"/>
              <a:chOff x="4784203" y="1732340"/>
              <a:chExt cx="559445" cy="111893"/>
            </a:xfrm>
          </p:grpSpPr>
          <p:sp>
            <p:nvSpPr>
              <p:cNvPr id="852" name="직사각형 851">
                <a:extLst>
                  <a:ext uri="{FF2B5EF4-FFF2-40B4-BE49-F238E27FC236}">
                    <a16:creationId xmlns:a16="http://schemas.microsoft.com/office/drawing/2014/main" id="{0DF15CAC-841A-4D6A-8405-320D8EFC7A65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53" name="직사각형 852">
                <a:extLst>
                  <a:ext uri="{FF2B5EF4-FFF2-40B4-BE49-F238E27FC236}">
                    <a16:creationId xmlns:a16="http://schemas.microsoft.com/office/drawing/2014/main" id="{DF5ADD91-0B07-470A-8552-47F6F81CB4E4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54" name="직사각형 853">
                <a:extLst>
                  <a:ext uri="{FF2B5EF4-FFF2-40B4-BE49-F238E27FC236}">
                    <a16:creationId xmlns:a16="http://schemas.microsoft.com/office/drawing/2014/main" id="{4D30DB01-10F3-42C5-B6FB-DFDEEB8F4E10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55" name="직사각형 854">
                <a:extLst>
                  <a:ext uri="{FF2B5EF4-FFF2-40B4-BE49-F238E27FC236}">
                    <a16:creationId xmlns:a16="http://schemas.microsoft.com/office/drawing/2014/main" id="{C792DE43-4BE3-4A8D-A6CB-168435B8E9B8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56" name="직사각형 855">
                <a:extLst>
                  <a:ext uri="{FF2B5EF4-FFF2-40B4-BE49-F238E27FC236}">
                    <a16:creationId xmlns:a16="http://schemas.microsoft.com/office/drawing/2014/main" id="{732DDA82-DB81-4EF6-AA8A-74ED90ECBFD2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57" name="그룹 856">
              <a:extLst>
                <a:ext uri="{FF2B5EF4-FFF2-40B4-BE49-F238E27FC236}">
                  <a16:creationId xmlns:a16="http://schemas.microsoft.com/office/drawing/2014/main" id="{D6A9E2C2-BA72-462F-AEA6-50B27DC087EC}"/>
                </a:ext>
              </a:extLst>
            </p:cNvPr>
            <p:cNvGrpSpPr/>
            <p:nvPr/>
          </p:nvGrpSpPr>
          <p:grpSpPr>
            <a:xfrm>
              <a:off x="4686441" y="3086533"/>
              <a:ext cx="366532" cy="73309"/>
              <a:chOff x="4784203" y="1732340"/>
              <a:chExt cx="559445" cy="111893"/>
            </a:xfrm>
          </p:grpSpPr>
          <p:sp>
            <p:nvSpPr>
              <p:cNvPr id="858" name="직사각형 857">
                <a:extLst>
                  <a:ext uri="{FF2B5EF4-FFF2-40B4-BE49-F238E27FC236}">
                    <a16:creationId xmlns:a16="http://schemas.microsoft.com/office/drawing/2014/main" id="{5B6FEEE5-0E4C-415B-9F2C-DF77E81CC87B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59" name="직사각형 858">
                <a:extLst>
                  <a:ext uri="{FF2B5EF4-FFF2-40B4-BE49-F238E27FC236}">
                    <a16:creationId xmlns:a16="http://schemas.microsoft.com/office/drawing/2014/main" id="{3381DC36-B1E4-4A9E-88CD-A0EB27D97757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60" name="직사각형 859">
                <a:extLst>
                  <a:ext uri="{FF2B5EF4-FFF2-40B4-BE49-F238E27FC236}">
                    <a16:creationId xmlns:a16="http://schemas.microsoft.com/office/drawing/2014/main" id="{B6B933A6-3C3A-4240-9DF4-DF15A7572219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61" name="직사각형 860">
                <a:extLst>
                  <a:ext uri="{FF2B5EF4-FFF2-40B4-BE49-F238E27FC236}">
                    <a16:creationId xmlns:a16="http://schemas.microsoft.com/office/drawing/2014/main" id="{5743938F-B11E-4084-9413-03563AA97B48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62" name="직사각형 861">
                <a:extLst>
                  <a:ext uri="{FF2B5EF4-FFF2-40B4-BE49-F238E27FC236}">
                    <a16:creationId xmlns:a16="http://schemas.microsoft.com/office/drawing/2014/main" id="{B1F24D85-ACE0-435C-9556-E8FA050A68D4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63" name="그룹 862">
              <a:extLst>
                <a:ext uri="{FF2B5EF4-FFF2-40B4-BE49-F238E27FC236}">
                  <a16:creationId xmlns:a16="http://schemas.microsoft.com/office/drawing/2014/main" id="{291F843C-BB9C-4EFA-99C4-99B3AC2836D1}"/>
                </a:ext>
              </a:extLst>
            </p:cNvPr>
            <p:cNvGrpSpPr/>
            <p:nvPr/>
          </p:nvGrpSpPr>
          <p:grpSpPr>
            <a:xfrm>
              <a:off x="4322490" y="3161260"/>
              <a:ext cx="366532" cy="73309"/>
              <a:chOff x="4784203" y="1732340"/>
              <a:chExt cx="559445" cy="111893"/>
            </a:xfrm>
          </p:grpSpPr>
          <p:sp>
            <p:nvSpPr>
              <p:cNvPr id="864" name="직사각형 863">
                <a:extLst>
                  <a:ext uri="{FF2B5EF4-FFF2-40B4-BE49-F238E27FC236}">
                    <a16:creationId xmlns:a16="http://schemas.microsoft.com/office/drawing/2014/main" id="{655DA509-303B-45B6-B6F6-79DB97571ACE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65" name="직사각형 864">
                <a:extLst>
                  <a:ext uri="{FF2B5EF4-FFF2-40B4-BE49-F238E27FC236}">
                    <a16:creationId xmlns:a16="http://schemas.microsoft.com/office/drawing/2014/main" id="{2E07BC16-45E4-44FC-AC9C-1A7356D1F4F3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66" name="직사각형 865">
                <a:extLst>
                  <a:ext uri="{FF2B5EF4-FFF2-40B4-BE49-F238E27FC236}">
                    <a16:creationId xmlns:a16="http://schemas.microsoft.com/office/drawing/2014/main" id="{5496CE45-7920-432D-B88D-F57CD3EC9C66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67" name="직사각형 866">
                <a:extLst>
                  <a:ext uri="{FF2B5EF4-FFF2-40B4-BE49-F238E27FC236}">
                    <a16:creationId xmlns:a16="http://schemas.microsoft.com/office/drawing/2014/main" id="{81F7640C-54E4-4F37-8A0F-258E6849BD96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68" name="직사각형 867">
                <a:extLst>
                  <a:ext uri="{FF2B5EF4-FFF2-40B4-BE49-F238E27FC236}">
                    <a16:creationId xmlns:a16="http://schemas.microsoft.com/office/drawing/2014/main" id="{237CE48F-7752-4265-A3C7-6AF06A70290C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69" name="그룹 868">
              <a:extLst>
                <a:ext uri="{FF2B5EF4-FFF2-40B4-BE49-F238E27FC236}">
                  <a16:creationId xmlns:a16="http://schemas.microsoft.com/office/drawing/2014/main" id="{80444F2E-80F0-4F97-B99D-63FE9FD7054D}"/>
                </a:ext>
              </a:extLst>
            </p:cNvPr>
            <p:cNvGrpSpPr/>
            <p:nvPr/>
          </p:nvGrpSpPr>
          <p:grpSpPr>
            <a:xfrm>
              <a:off x="4686441" y="3161257"/>
              <a:ext cx="366532" cy="73309"/>
              <a:chOff x="4784203" y="1732340"/>
              <a:chExt cx="559445" cy="111893"/>
            </a:xfrm>
          </p:grpSpPr>
          <p:sp>
            <p:nvSpPr>
              <p:cNvPr id="870" name="직사각형 869">
                <a:extLst>
                  <a:ext uri="{FF2B5EF4-FFF2-40B4-BE49-F238E27FC236}">
                    <a16:creationId xmlns:a16="http://schemas.microsoft.com/office/drawing/2014/main" id="{2E77BE69-56CF-4BF9-8C6A-8360E17414CB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71" name="직사각형 870">
                <a:extLst>
                  <a:ext uri="{FF2B5EF4-FFF2-40B4-BE49-F238E27FC236}">
                    <a16:creationId xmlns:a16="http://schemas.microsoft.com/office/drawing/2014/main" id="{EDD17907-0108-47D8-B585-48C6CEF1E975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72" name="직사각형 871">
                <a:extLst>
                  <a:ext uri="{FF2B5EF4-FFF2-40B4-BE49-F238E27FC236}">
                    <a16:creationId xmlns:a16="http://schemas.microsoft.com/office/drawing/2014/main" id="{75A14648-6110-498E-81AE-D65EAD1C80FC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73" name="직사각형 872">
                <a:extLst>
                  <a:ext uri="{FF2B5EF4-FFF2-40B4-BE49-F238E27FC236}">
                    <a16:creationId xmlns:a16="http://schemas.microsoft.com/office/drawing/2014/main" id="{7FA8E732-7A8E-4E1C-90EB-4D91D73E6337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74" name="직사각형 873">
                <a:extLst>
                  <a:ext uri="{FF2B5EF4-FFF2-40B4-BE49-F238E27FC236}">
                    <a16:creationId xmlns:a16="http://schemas.microsoft.com/office/drawing/2014/main" id="{24735D8F-D95E-4008-825E-73D5CE770B4C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75" name="그룹 874">
              <a:extLst>
                <a:ext uri="{FF2B5EF4-FFF2-40B4-BE49-F238E27FC236}">
                  <a16:creationId xmlns:a16="http://schemas.microsoft.com/office/drawing/2014/main" id="{62C4C440-6B37-4D99-91B8-9C33EC6DEB48}"/>
                </a:ext>
              </a:extLst>
            </p:cNvPr>
            <p:cNvGrpSpPr/>
            <p:nvPr/>
          </p:nvGrpSpPr>
          <p:grpSpPr>
            <a:xfrm>
              <a:off x="4322490" y="3235984"/>
              <a:ext cx="366532" cy="73309"/>
              <a:chOff x="4784203" y="1732340"/>
              <a:chExt cx="559445" cy="111893"/>
            </a:xfrm>
          </p:grpSpPr>
          <p:sp>
            <p:nvSpPr>
              <p:cNvPr id="876" name="직사각형 875">
                <a:extLst>
                  <a:ext uri="{FF2B5EF4-FFF2-40B4-BE49-F238E27FC236}">
                    <a16:creationId xmlns:a16="http://schemas.microsoft.com/office/drawing/2014/main" id="{92099A88-D8FC-4B6A-ACED-C787E454E2FF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77" name="직사각형 876">
                <a:extLst>
                  <a:ext uri="{FF2B5EF4-FFF2-40B4-BE49-F238E27FC236}">
                    <a16:creationId xmlns:a16="http://schemas.microsoft.com/office/drawing/2014/main" id="{5281AE69-BA8E-4C79-AF02-A175CD4B9555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78" name="직사각형 877">
                <a:extLst>
                  <a:ext uri="{FF2B5EF4-FFF2-40B4-BE49-F238E27FC236}">
                    <a16:creationId xmlns:a16="http://schemas.microsoft.com/office/drawing/2014/main" id="{6FF1CAB6-2B06-4E24-A2F8-472B4AD6890D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79" name="직사각형 878">
                <a:extLst>
                  <a:ext uri="{FF2B5EF4-FFF2-40B4-BE49-F238E27FC236}">
                    <a16:creationId xmlns:a16="http://schemas.microsoft.com/office/drawing/2014/main" id="{DB1EAD38-6B9F-4723-8BAF-82A7CBFA565A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80" name="직사각형 879">
                <a:extLst>
                  <a:ext uri="{FF2B5EF4-FFF2-40B4-BE49-F238E27FC236}">
                    <a16:creationId xmlns:a16="http://schemas.microsoft.com/office/drawing/2014/main" id="{B4BE8714-FA11-4564-874C-EED22CDF1831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81" name="그룹 880">
              <a:extLst>
                <a:ext uri="{FF2B5EF4-FFF2-40B4-BE49-F238E27FC236}">
                  <a16:creationId xmlns:a16="http://schemas.microsoft.com/office/drawing/2014/main" id="{9E97A58F-20A0-46F7-A059-865DCF3B29A4}"/>
                </a:ext>
              </a:extLst>
            </p:cNvPr>
            <p:cNvGrpSpPr/>
            <p:nvPr/>
          </p:nvGrpSpPr>
          <p:grpSpPr>
            <a:xfrm>
              <a:off x="4686441" y="3235981"/>
              <a:ext cx="366532" cy="73309"/>
              <a:chOff x="4784203" y="1732340"/>
              <a:chExt cx="559445" cy="111893"/>
            </a:xfrm>
          </p:grpSpPr>
          <p:sp>
            <p:nvSpPr>
              <p:cNvPr id="882" name="직사각형 881">
                <a:extLst>
                  <a:ext uri="{FF2B5EF4-FFF2-40B4-BE49-F238E27FC236}">
                    <a16:creationId xmlns:a16="http://schemas.microsoft.com/office/drawing/2014/main" id="{998AD467-5CCA-4C52-B2D4-F93EDCD2B6F9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83" name="직사각형 882">
                <a:extLst>
                  <a:ext uri="{FF2B5EF4-FFF2-40B4-BE49-F238E27FC236}">
                    <a16:creationId xmlns:a16="http://schemas.microsoft.com/office/drawing/2014/main" id="{26660B00-7052-4E9A-AD28-D74B7FD5A60B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84" name="직사각형 883">
                <a:extLst>
                  <a:ext uri="{FF2B5EF4-FFF2-40B4-BE49-F238E27FC236}">
                    <a16:creationId xmlns:a16="http://schemas.microsoft.com/office/drawing/2014/main" id="{CE3AC45A-CC42-4DA6-AFA8-737AA35584E9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85" name="직사각형 884">
                <a:extLst>
                  <a:ext uri="{FF2B5EF4-FFF2-40B4-BE49-F238E27FC236}">
                    <a16:creationId xmlns:a16="http://schemas.microsoft.com/office/drawing/2014/main" id="{22064261-1293-4EC7-ABE4-F1F406FE3158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86" name="직사각형 885">
                <a:extLst>
                  <a:ext uri="{FF2B5EF4-FFF2-40B4-BE49-F238E27FC236}">
                    <a16:creationId xmlns:a16="http://schemas.microsoft.com/office/drawing/2014/main" id="{B23A6C3D-81D6-4ACF-993E-46E5B120FAC0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87" name="그룹 886">
              <a:extLst>
                <a:ext uri="{FF2B5EF4-FFF2-40B4-BE49-F238E27FC236}">
                  <a16:creationId xmlns:a16="http://schemas.microsoft.com/office/drawing/2014/main" id="{ADDFA30A-708B-4BB5-9EEE-3C90165E6A6C}"/>
                </a:ext>
              </a:extLst>
            </p:cNvPr>
            <p:cNvGrpSpPr/>
            <p:nvPr/>
          </p:nvGrpSpPr>
          <p:grpSpPr>
            <a:xfrm>
              <a:off x="4322490" y="3310708"/>
              <a:ext cx="366532" cy="73309"/>
              <a:chOff x="4784203" y="1732340"/>
              <a:chExt cx="559445" cy="111893"/>
            </a:xfrm>
          </p:grpSpPr>
          <p:sp>
            <p:nvSpPr>
              <p:cNvPr id="888" name="직사각형 887">
                <a:extLst>
                  <a:ext uri="{FF2B5EF4-FFF2-40B4-BE49-F238E27FC236}">
                    <a16:creationId xmlns:a16="http://schemas.microsoft.com/office/drawing/2014/main" id="{1CE67E5B-3A52-4DB6-B62A-3BB2B236A36C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89" name="직사각형 888">
                <a:extLst>
                  <a:ext uri="{FF2B5EF4-FFF2-40B4-BE49-F238E27FC236}">
                    <a16:creationId xmlns:a16="http://schemas.microsoft.com/office/drawing/2014/main" id="{884380FB-4A82-4ADF-BB05-16E1CCAFBEF4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90" name="직사각형 889">
                <a:extLst>
                  <a:ext uri="{FF2B5EF4-FFF2-40B4-BE49-F238E27FC236}">
                    <a16:creationId xmlns:a16="http://schemas.microsoft.com/office/drawing/2014/main" id="{3B13F311-A48A-446A-A0AA-63D247DE7B86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91" name="직사각형 890">
                <a:extLst>
                  <a:ext uri="{FF2B5EF4-FFF2-40B4-BE49-F238E27FC236}">
                    <a16:creationId xmlns:a16="http://schemas.microsoft.com/office/drawing/2014/main" id="{8DEA6957-2AF3-4933-924A-4DA41079A239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92" name="직사각형 891">
                <a:extLst>
                  <a:ext uri="{FF2B5EF4-FFF2-40B4-BE49-F238E27FC236}">
                    <a16:creationId xmlns:a16="http://schemas.microsoft.com/office/drawing/2014/main" id="{39764095-DC2D-4147-BD69-A1D9B4BDF2A4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93" name="그룹 892">
              <a:extLst>
                <a:ext uri="{FF2B5EF4-FFF2-40B4-BE49-F238E27FC236}">
                  <a16:creationId xmlns:a16="http://schemas.microsoft.com/office/drawing/2014/main" id="{77CE88CA-CD18-4452-8DDA-865558B066BF}"/>
                </a:ext>
              </a:extLst>
            </p:cNvPr>
            <p:cNvGrpSpPr/>
            <p:nvPr/>
          </p:nvGrpSpPr>
          <p:grpSpPr>
            <a:xfrm>
              <a:off x="4686441" y="3310705"/>
              <a:ext cx="366532" cy="73309"/>
              <a:chOff x="4784203" y="1732340"/>
              <a:chExt cx="559445" cy="111893"/>
            </a:xfrm>
          </p:grpSpPr>
          <p:sp>
            <p:nvSpPr>
              <p:cNvPr id="894" name="직사각형 893">
                <a:extLst>
                  <a:ext uri="{FF2B5EF4-FFF2-40B4-BE49-F238E27FC236}">
                    <a16:creationId xmlns:a16="http://schemas.microsoft.com/office/drawing/2014/main" id="{0C5E4088-90D8-4075-8916-6DB816C6CE05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95" name="직사각형 894">
                <a:extLst>
                  <a:ext uri="{FF2B5EF4-FFF2-40B4-BE49-F238E27FC236}">
                    <a16:creationId xmlns:a16="http://schemas.microsoft.com/office/drawing/2014/main" id="{964931B7-62C7-4F0E-AF0A-09ABE8758D27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96" name="직사각형 895">
                <a:extLst>
                  <a:ext uri="{FF2B5EF4-FFF2-40B4-BE49-F238E27FC236}">
                    <a16:creationId xmlns:a16="http://schemas.microsoft.com/office/drawing/2014/main" id="{DAEFAF73-5DBA-4DC9-92A0-7DDF73E22130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97" name="직사각형 896">
                <a:extLst>
                  <a:ext uri="{FF2B5EF4-FFF2-40B4-BE49-F238E27FC236}">
                    <a16:creationId xmlns:a16="http://schemas.microsoft.com/office/drawing/2014/main" id="{439F11C6-9284-4215-A537-BEF16191BC84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98" name="직사각형 897">
                <a:extLst>
                  <a:ext uri="{FF2B5EF4-FFF2-40B4-BE49-F238E27FC236}">
                    <a16:creationId xmlns:a16="http://schemas.microsoft.com/office/drawing/2014/main" id="{4A22C52D-02D8-4876-B13A-819649CC2556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99" name="그룹 898">
              <a:extLst>
                <a:ext uri="{FF2B5EF4-FFF2-40B4-BE49-F238E27FC236}">
                  <a16:creationId xmlns:a16="http://schemas.microsoft.com/office/drawing/2014/main" id="{6FF14270-6163-4FC4-852B-6A854ABE48B2}"/>
                </a:ext>
              </a:extLst>
            </p:cNvPr>
            <p:cNvGrpSpPr/>
            <p:nvPr/>
          </p:nvGrpSpPr>
          <p:grpSpPr>
            <a:xfrm>
              <a:off x="4322490" y="3385432"/>
              <a:ext cx="366532" cy="73309"/>
              <a:chOff x="4784203" y="1732340"/>
              <a:chExt cx="559445" cy="111893"/>
            </a:xfrm>
          </p:grpSpPr>
          <p:sp>
            <p:nvSpPr>
              <p:cNvPr id="900" name="직사각형 899">
                <a:extLst>
                  <a:ext uri="{FF2B5EF4-FFF2-40B4-BE49-F238E27FC236}">
                    <a16:creationId xmlns:a16="http://schemas.microsoft.com/office/drawing/2014/main" id="{49B0C02E-0C0E-4E3F-AD55-9BE72B3729E3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01" name="직사각형 900">
                <a:extLst>
                  <a:ext uri="{FF2B5EF4-FFF2-40B4-BE49-F238E27FC236}">
                    <a16:creationId xmlns:a16="http://schemas.microsoft.com/office/drawing/2014/main" id="{EDA932EF-C301-438B-8F2E-A44BA246A364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02" name="직사각형 901">
                <a:extLst>
                  <a:ext uri="{FF2B5EF4-FFF2-40B4-BE49-F238E27FC236}">
                    <a16:creationId xmlns:a16="http://schemas.microsoft.com/office/drawing/2014/main" id="{CB7F3E99-276D-4E8C-B28F-E85501C0C240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03" name="직사각형 902">
                <a:extLst>
                  <a:ext uri="{FF2B5EF4-FFF2-40B4-BE49-F238E27FC236}">
                    <a16:creationId xmlns:a16="http://schemas.microsoft.com/office/drawing/2014/main" id="{41D2C1D8-D62F-4156-A509-44A605B7B711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04" name="직사각형 903">
                <a:extLst>
                  <a:ext uri="{FF2B5EF4-FFF2-40B4-BE49-F238E27FC236}">
                    <a16:creationId xmlns:a16="http://schemas.microsoft.com/office/drawing/2014/main" id="{F41CEFBA-7224-430A-A4A5-4E82949B8A44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905" name="그룹 904">
              <a:extLst>
                <a:ext uri="{FF2B5EF4-FFF2-40B4-BE49-F238E27FC236}">
                  <a16:creationId xmlns:a16="http://schemas.microsoft.com/office/drawing/2014/main" id="{8E94F4AC-3F2D-43DF-9C30-9372D1EF75D9}"/>
                </a:ext>
              </a:extLst>
            </p:cNvPr>
            <p:cNvGrpSpPr/>
            <p:nvPr/>
          </p:nvGrpSpPr>
          <p:grpSpPr>
            <a:xfrm>
              <a:off x="4686441" y="3385429"/>
              <a:ext cx="366532" cy="73309"/>
              <a:chOff x="4784203" y="1732340"/>
              <a:chExt cx="559445" cy="111893"/>
            </a:xfrm>
          </p:grpSpPr>
          <p:sp>
            <p:nvSpPr>
              <p:cNvPr id="906" name="직사각형 905">
                <a:extLst>
                  <a:ext uri="{FF2B5EF4-FFF2-40B4-BE49-F238E27FC236}">
                    <a16:creationId xmlns:a16="http://schemas.microsoft.com/office/drawing/2014/main" id="{96540AD8-7000-443A-AEE2-72EC3CCFE0B5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07" name="직사각형 906">
                <a:extLst>
                  <a:ext uri="{FF2B5EF4-FFF2-40B4-BE49-F238E27FC236}">
                    <a16:creationId xmlns:a16="http://schemas.microsoft.com/office/drawing/2014/main" id="{C5DE9BD7-CC7F-4844-8BE3-B469D66441AC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08" name="직사각형 907">
                <a:extLst>
                  <a:ext uri="{FF2B5EF4-FFF2-40B4-BE49-F238E27FC236}">
                    <a16:creationId xmlns:a16="http://schemas.microsoft.com/office/drawing/2014/main" id="{246429A3-3320-404A-897E-BD1A8C7CCC56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09" name="직사각형 908">
                <a:extLst>
                  <a:ext uri="{FF2B5EF4-FFF2-40B4-BE49-F238E27FC236}">
                    <a16:creationId xmlns:a16="http://schemas.microsoft.com/office/drawing/2014/main" id="{FE0A680F-C754-462E-8401-EDA6BA4EC888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10" name="직사각형 909">
                <a:extLst>
                  <a:ext uri="{FF2B5EF4-FFF2-40B4-BE49-F238E27FC236}">
                    <a16:creationId xmlns:a16="http://schemas.microsoft.com/office/drawing/2014/main" id="{93F0E9F2-9F27-440D-ACD8-0137B9DF05D9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911" name="그룹 910">
              <a:extLst>
                <a:ext uri="{FF2B5EF4-FFF2-40B4-BE49-F238E27FC236}">
                  <a16:creationId xmlns:a16="http://schemas.microsoft.com/office/drawing/2014/main" id="{1C51BA03-3170-40AE-99A6-1FD7DA56E227}"/>
                </a:ext>
              </a:extLst>
            </p:cNvPr>
            <p:cNvGrpSpPr/>
            <p:nvPr/>
          </p:nvGrpSpPr>
          <p:grpSpPr>
            <a:xfrm>
              <a:off x="4322490" y="3460156"/>
              <a:ext cx="366532" cy="73309"/>
              <a:chOff x="4784203" y="1732340"/>
              <a:chExt cx="559445" cy="111893"/>
            </a:xfrm>
          </p:grpSpPr>
          <p:sp>
            <p:nvSpPr>
              <p:cNvPr id="912" name="직사각형 911">
                <a:extLst>
                  <a:ext uri="{FF2B5EF4-FFF2-40B4-BE49-F238E27FC236}">
                    <a16:creationId xmlns:a16="http://schemas.microsoft.com/office/drawing/2014/main" id="{CBD9435C-0AE8-4C8D-876C-20FE1A638786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13" name="직사각형 912">
                <a:extLst>
                  <a:ext uri="{FF2B5EF4-FFF2-40B4-BE49-F238E27FC236}">
                    <a16:creationId xmlns:a16="http://schemas.microsoft.com/office/drawing/2014/main" id="{BE18FD0F-610B-411C-AD28-4F9A1DDCA3F6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14" name="직사각형 913">
                <a:extLst>
                  <a:ext uri="{FF2B5EF4-FFF2-40B4-BE49-F238E27FC236}">
                    <a16:creationId xmlns:a16="http://schemas.microsoft.com/office/drawing/2014/main" id="{3F1DD090-07BA-41AA-9F2F-88B1A4190846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15" name="직사각형 914">
                <a:extLst>
                  <a:ext uri="{FF2B5EF4-FFF2-40B4-BE49-F238E27FC236}">
                    <a16:creationId xmlns:a16="http://schemas.microsoft.com/office/drawing/2014/main" id="{EA74C203-DD98-4DA2-BA00-10AE18FF128F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16" name="직사각형 915">
                <a:extLst>
                  <a:ext uri="{FF2B5EF4-FFF2-40B4-BE49-F238E27FC236}">
                    <a16:creationId xmlns:a16="http://schemas.microsoft.com/office/drawing/2014/main" id="{FD5DED83-DC4B-4717-AC5C-EBBFAB7536B3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917" name="그룹 916">
              <a:extLst>
                <a:ext uri="{FF2B5EF4-FFF2-40B4-BE49-F238E27FC236}">
                  <a16:creationId xmlns:a16="http://schemas.microsoft.com/office/drawing/2014/main" id="{DAA83A3E-674A-4765-A211-B6D52D74CECD}"/>
                </a:ext>
              </a:extLst>
            </p:cNvPr>
            <p:cNvGrpSpPr/>
            <p:nvPr/>
          </p:nvGrpSpPr>
          <p:grpSpPr>
            <a:xfrm>
              <a:off x="4686441" y="3460153"/>
              <a:ext cx="366532" cy="73309"/>
              <a:chOff x="4784203" y="1732340"/>
              <a:chExt cx="559445" cy="111893"/>
            </a:xfrm>
          </p:grpSpPr>
          <p:sp>
            <p:nvSpPr>
              <p:cNvPr id="918" name="직사각형 917">
                <a:extLst>
                  <a:ext uri="{FF2B5EF4-FFF2-40B4-BE49-F238E27FC236}">
                    <a16:creationId xmlns:a16="http://schemas.microsoft.com/office/drawing/2014/main" id="{DD953941-4F0E-48F8-A0EA-D8B5ACA4F78A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19" name="직사각형 918">
                <a:extLst>
                  <a:ext uri="{FF2B5EF4-FFF2-40B4-BE49-F238E27FC236}">
                    <a16:creationId xmlns:a16="http://schemas.microsoft.com/office/drawing/2014/main" id="{E65AC0CC-BFFF-4E2F-AFC6-EAB3589F670F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20" name="직사각형 919">
                <a:extLst>
                  <a:ext uri="{FF2B5EF4-FFF2-40B4-BE49-F238E27FC236}">
                    <a16:creationId xmlns:a16="http://schemas.microsoft.com/office/drawing/2014/main" id="{06655584-7F46-48B1-B281-4968E34CE902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21" name="직사각형 920">
                <a:extLst>
                  <a:ext uri="{FF2B5EF4-FFF2-40B4-BE49-F238E27FC236}">
                    <a16:creationId xmlns:a16="http://schemas.microsoft.com/office/drawing/2014/main" id="{4C891EDD-915B-41A5-AB51-409ACC6622F8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22" name="직사각형 921">
                <a:extLst>
                  <a:ext uri="{FF2B5EF4-FFF2-40B4-BE49-F238E27FC236}">
                    <a16:creationId xmlns:a16="http://schemas.microsoft.com/office/drawing/2014/main" id="{CEBB215D-35A0-4E59-8FD3-93294F4B7876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923" name="그룹 922">
              <a:extLst>
                <a:ext uri="{FF2B5EF4-FFF2-40B4-BE49-F238E27FC236}">
                  <a16:creationId xmlns:a16="http://schemas.microsoft.com/office/drawing/2014/main" id="{58F32755-78ED-435D-8FCA-60E6FF18E4DD}"/>
                </a:ext>
              </a:extLst>
            </p:cNvPr>
            <p:cNvGrpSpPr/>
            <p:nvPr/>
          </p:nvGrpSpPr>
          <p:grpSpPr>
            <a:xfrm>
              <a:off x="4322490" y="3534880"/>
              <a:ext cx="366532" cy="73309"/>
              <a:chOff x="4784203" y="1732340"/>
              <a:chExt cx="559445" cy="111893"/>
            </a:xfrm>
          </p:grpSpPr>
          <p:sp>
            <p:nvSpPr>
              <p:cNvPr id="924" name="직사각형 923">
                <a:extLst>
                  <a:ext uri="{FF2B5EF4-FFF2-40B4-BE49-F238E27FC236}">
                    <a16:creationId xmlns:a16="http://schemas.microsoft.com/office/drawing/2014/main" id="{3209449B-C8B6-4048-BB44-90DDD64A03DE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25" name="직사각형 924">
                <a:extLst>
                  <a:ext uri="{FF2B5EF4-FFF2-40B4-BE49-F238E27FC236}">
                    <a16:creationId xmlns:a16="http://schemas.microsoft.com/office/drawing/2014/main" id="{34AA4BCE-BA5F-42A8-8CCD-ED8719AD5E1B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26" name="직사각형 925">
                <a:extLst>
                  <a:ext uri="{FF2B5EF4-FFF2-40B4-BE49-F238E27FC236}">
                    <a16:creationId xmlns:a16="http://schemas.microsoft.com/office/drawing/2014/main" id="{819A26A2-1674-450E-94E5-C3A94228C850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27" name="직사각형 926">
                <a:extLst>
                  <a:ext uri="{FF2B5EF4-FFF2-40B4-BE49-F238E27FC236}">
                    <a16:creationId xmlns:a16="http://schemas.microsoft.com/office/drawing/2014/main" id="{AE1F553D-CDB1-4575-9AD7-333E779410D2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28" name="직사각형 927">
                <a:extLst>
                  <a:ext uri="{FF2B5EF4-FFF2-40B4-BE49-F238E27FC236}">
                    <a16:creationId xmlns:a16="http://schemas.microsoft.com/office/drawing/2014/main" id="{5C890C5A-44D1-414E-865F-5B0E8C43342D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929" name="그룹 928">
              <a:extLst>
                <a:ext uri="{FF2B5EF4-FFF2-40B4-BE49-F238E27FC236}">
                  <a16:creationId xmlns:a16="http://schemas.microsoft.com/office/drawing/2014/main" id="{87625471-CF78-4EB4-B6B2-17A1E0E5D772}"/>
                </a:ext>
              </a:extLst>
            </p:cNvPr>
            <p:cNvGrpSpPr/>
            <p:nvPr/>
          </p:nvGrpSpPr>
          <p:grpSpPr>
            <a:xfrm>
              <a:off x="4686441" y="3534877"/>
              <a:ext cx="366532" cy="73309"/>
              <a:chOff x="4784203" y="1732340"/>
              <a:chExt cx="559445" cy="111893"/>
            </a:xfrm>
          </p:grpSpPr>
          <p:sp>
            <p:nvSpPr>
              <p:cNvPr id="930" name="직사각형 929">
                <a:extLst>
                  <a:ext uri="{FF2B5EF4-FFF2-40B4-BE49-F238E27FC236}">
                    <a16:creationId xmlns:a16="http://schemas.microsoft.com/office/drawing/2014/main" id="{7DCCAE6A-D8C5-424B-AE75-80FD430C217E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31" name="직사각형 930">
                <a:extLst>
                  <a:ext uri="{FF2B5EF4-FFF2-40B4-BE49-F238E27FC236}">
                    <a16:creationId xmlns:a16="http://schemas.microsoft.com/office/drawing/2014/main" id="{266C9356-C481-45E4-8072-71BE42FF8BCB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32" name="직사각형 931">
                <a:extLst>
                  <a:ext uri="{FF2B5EF4-FFF2-40B4-BE49-F238E27FC236}">
                    <a16:creationId xmlns:a16="http://schemas.microsoft.com/office/drawing/2014/main" id="{DE510DBF-3CBE-4163-9975-9C34BE58713E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33" name="직사각형 932">
                <a:extLst>
                  <a:ext uri="{FF2B5EF4-FFF2-40B4-BE49-F238E27FC236}">
                    <a16:creationId xmlns:a16="http://schemas.microsoft.com/office/drawing/2014/main" id="{8740B649-8014-49C2-88C4-81F63F8FBD97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34" name="직사각형 933">
                <a:extLst>
                  <a:ext uri="{FF2B5EF4-FFF2-40B4-BE49-F238E27FC236}">
                    <a16:creationId xmlns:a16="http://schemas.microsoft.com/office/drawing/2014/main" id="{11180479-9020-47D3-9374-99D5E4F38BC7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cxnSp>
        <p:nvCxnSpPr>
          <p:cNvPr id="936" name="직선 화살표 연결선 935">
            <a:extLst>
              <a:ext uri="{FF2B5EF4-FFF2-40B4-BE49-F238E27FC236}">
                <a16:creationId xmlns:a16="http://schemas.microsoft.com/office/drawing/2014/main" id="{63F6A30E-5D6E-41D2-A000-992B04C17191}"/>
              </a:ext>
            </a:extLst>
          </p:cNvPr>
          <p:cNvCxnSpPr>
            <a:cxnSpLocks/>
            <a:stCxn id="33" idx="3"/>
            <a:endCxn id="804" idx="1"/>
          </p:cNvCxnSpPr>
          <p:nvPr/>
        </p:nvCxnSpPr>
        <p:spPr>
          <a:xfrm>
            <a:off x="2624745" y="2256065"/>
            <a:ext cx="602021" cy="5682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39" name="그룹 938">
            <a:extLst>
              <a:ext uri="{FF2B5EF4-FFF2-40B4-BE49-F238E27FC236}">
                <a16:creationId xmlns:a16="http://schemas.microsoft.com/office/drawing/2014/main" id="{58329386-DF73-429F-89A4-E48FE4D33171}"/>
              </a:ext>
            </a:extLst>
          </p:cNvPr>
          <p:cNvGrpSpPr/>
          <p:nvPr/>
        </p:nvGrpSpPr>
        <p:grpSpPr>
          <a:xfrm>
            <a:off x="3222905" y="3722393"/>
            <a:ext cx="366532" cy="73309"/>
            <a:chOff x="4784203" y="1732340"/>
            <a:chExt cx="559445" cy="111893"/>
          </a:xfrm>
        </p:grpSpPr>
        <p:sp>
          <p:nvSpPr>
            <p:cNvPr id="940" name="직사각형 939">
              <a:extLst>
                <a:ext uri="{FF2B5EF4-FFF2-40B4-BE49-F238E27FC236}">
                  <a16:creationId xmlns:a16="http://schemas.microsoft.com/office/drawing/2014/main" id="{4D698737-B03A-46E5-85EF-6A8DFDB90C06}"/>
                </a:ext>
              </a:extLst>
            </p:cNvPr>
            <p:cNvSpPr/>
            <p:nvPr/>
          </p:nvSpPr>
          <p:spPr>
            <a:xfrm>
              <a:off x="4784203" y="1732344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1" name="직사각형 940">
              <a:extLst>
                <a:ext uri="{FF2B5EF4-FFF2-40B4-BE49-F238E27FC236}">
                  <a16:creationId xmlns:a16="http://schemas.microsoft.com/office/drawing/2014/main" id="{498ADB8E-A148-4855-80C6-FF6A6976BB72}"/>
                </a:ext>
              </a:extLst>
            </p:cNvPr>
            <p:cNvSpPr/>
            <p:nvPr/>
          </p:nvSpPr>
          <p:spPr>
            <a:xfrm>
              <a:off x="4896092" y="1732343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2" name="직사각형 941">
              <a:extLst>
                <a:ext uri="{FF2B5EF4-FFF2-40B4-BE49-F238E27FC236}">
                  <a16:creationId xmlns:a16="http://schemas.microsoft.com/office/drawing/2014/main" id="{24030C53-53A3-4504-94A3-0BB5E1861669}"/>
                </a:ext>
              </a:extLst>
            </p:cNvPr>
            <p:cNvSpPr/>
            <p:nvPr/>
          </p:nvSpPr>
          <p:spPr>
            <a:xfrm>
              <a:off x="5007981" y="1732342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3" name="직사각형 942">
              <a:extLst>
                <a:ext uri="{FF2B5EF4-FFF2-40B4-BE49-F238E27FC236}">
                  <a16:creationId xmlns:a16="http://schemas.microsoft.com/office/drawing/2014/main" id="{2298DAE6-C0F2-446D-90FD-56A18A57F840}"/>
                </a:ext>
              </a:extLst>
            </p:cNvPr>
            <p:cNvSpPr/>
            <p:nvPr/>
          </p:nvSpPr>
          <p:spPr>
            <a:xfrm>
              <a:off x="5119870" y="1732341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4" name="직사각형 943">
              <a:extLst>
                <a:ext uri="{FF2B5EF4-FFF2-40B4-BE49-F238E27FC236}">
                  <a16:creationId xmlns:a16="http://schemas.microsoft.com/office/drawing/2014/main" id="{2B13B55D-A1E5-4F80-BBBB-E11562E1B04D}"/>
                </a:ext>
              </a:extLst>
            </p:cNvPr>
            <p:cNvSpPr/>
            <p:nvPr/>
          </p:nvSpPr>
          <p:spPr>
            <a:xfrm>
              <a:off x="5231759" y="1732340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945" name="그룹 944">
            <a:extLst>
              <a:ext uri="{FF2B5EF4-FFF2-40B4-BE49-F238E27FC236}">
                <a16:creationId xmlns:a16="http://schemas.microsoft.com/office/drawing/2014/main" id="{E936B93E-2AC1-4FE3-BDA0-B1EC15EB73B7}"/>
              </a:ext>
            </a:extLst>
          </p:cNvPr>
          <p:cNvGrpSpPr/>
          <p:nvPr/>
        </p:nvGrpSpPr>
        <p:grpSpPr>
          <a:xfrm>
            <a:off x="3586856" y="3722390"/>
            <a:ext cx="366532" cy="73309"/>
            <a:chOff x="4784203" y="1732340"/>
            <a:chExt cx="559445" cy="111893"/>
          </a:xfrm>
        </p:grpSpPr>
        <p:sp>
          <p:nvSpPr>
            <p:cNvPr id="946" name="직사각형 945">
              <a:extLst>
                <a:ext uri="{FF2B5EF4-FFF2-40B4-BE49-F238E27FC236}">
                  <a16:creationId xmlns:a16="http://schemas.microsoft.com/office/drawing/2014/main" id="{EC39C25A-0A41-4103-A74A-9A57593059AB}"/>
                </a:ext>
              </a:extLst>
            </p:cNvPr>
            <p:cNvSpPr/>
            <p:nvPr/>
          </p:nvSpPr>
          <p:spPr>
            <a:xfrm>
              <a:off x="4784203" y="1732344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7" name="직사각형 946">
              <a:extLst>
                <a:ext uri="{FF2B5EF4-FFF2-40B4-BE49-F238E27FC236}">
                  <a16:creationId xmlns:a16="http://schemas.microsoft.com/office/drawing/2014/main" id="{FE86AB92-630A-4DAE-9A61-4BEC9483448D}"/>
                </a:ext>
              </a:extLst>
            </p:cNvPr>
            <p:cNvSpPr/>
            <p:nvPr/>
          </p:nvSpPr>
          <p:spPr>
            <a:xfrm>
              <a:off x="4896092" y="1732343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8" name="직사각형 947">
              <a:extLst>
                <a:ext uri="{FF2B5EF4-FFF2-40B4-BE49-F238E27FC236}">
                  <a16:creationId xmlns:a16="http://schemas.microsoft.com/office/drawing/2014/main" id="{BD6BE49F-A624-40D7-9118-3664903F1DB7}"/>
                </a:ext>
              </a:extLst>
            </p:cNvPr>
            <p:cNvSpPr/>
            <p:nvPr/>
          </p:nvSpPr>
          <p:spPr>
            <a:xfrm>
              <a:off x="5007981" y="1732342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9" name="직사각형 948">
              <a:extLst>
                <a:ext uri="{FF2B5EF4-FFF2-40B4-BE49-F238E27FC236}">
                  <a16:creationId xmlns:a16="http://schemas.microsoft.com/office/drawing/2014/main" id="{57A9182E-D790-422D-9B9C-419E2EBE7FE8}"/>
                </a:ext>
              </a:extLst>
            </p:cNvPr>
            <p:cNvSpPr/>
            <p:nvPr/>
          </p:nvSpPr>
          <p:spPr>
            <a:xfrm>
              <a:off x="5119870" y="1732341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50" name="직사각형 949">
              <a:extLst>
                <a:ext uri="{FF2B5EF4-FFF2-40B4-BE49-F238E27FC236}">
                  <a16:creationId xmlns:a16="http://schemas.microsoft.com/office/drawing/2014/main" id="{BBAD6E39-F66A-4773-B9C8-5C859F4F05B3}"/>
                </a:ext>
              </a:extLst>
            </p:cNvPr>
            <p:cNvSpPr/>
            <p:nvPr/>
          </p:nvSpPr>
          <p:spPr>
            <a:xfrm>
              <a:off x="5231759" y="1732340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951" name="직선 화살표 연결선 950">
            <a:extLst>
              <a:ext uri="{FF2B5EF4-FFF2-40B4-BE49-F238E27FC236}">
                <a16:creationId xmlns:a16="http://schemas.microsoft.com/office/drawing/2014/main" id="{A68B50FE-D096-4E9C-9A4C-2C030B024A7C}"/>
              </a:ext>
            </a:extLst>
          </p:cNvPr>
          <p:cNvCxnSpPr>
            <a:cxnSpLocks/>
            <a:stCxn id="34" idx="3"/>
            <a:endCxn id="940" idx="1"/>
          </p:cNvCxnSpPr>
          <p:nvPr/>
        </p:nvCxnSpPr>
        <p:spPr>
          <a:xfrm>
            <a:off x="2624744" y="2478380"/>
            <a:ext cx="598161" cy="12806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4" name="TextBox 953">
            <a:extLst>
              <a:ext uri="{FF2B5EF4-FFF2-40B4-BE49-F238E27FC236}">
                <a16:creationId xmlns:a16="http://schemas.microsoft.com/office/drawing/2014/main" id="{078DF205-C478-400F-A200-62BB77DF1E52}"/>
              </a:ext>
            </a:extLst>
          </p:cNvPr>
          <p:cNvSpPr txBox="1"/>
          <p:nvPr/>
        </p:nvSpPr>
        <p:spPr>
          <a:xfrm>
            <a:off x="3856308" y="723952"/>
            <a:ext cx="95410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(30,1,5,5)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5" name="TextBox 954">
            <a:extLst>
              <a:ext uri="{FF2B5EF4-FFF2-40B4-BE49-F238E27FC236}">
                <a16:creationId xmlns:a16="http://schemas.microsoft.com/office/drawing/2014/main" id="{D6425B57-5166-4401-A671-DE4FB3B2A5D8}"/>
              </a:ext>
            </a:extLst>
          </p:cNvPr>
          <p:cNvSpPr txBox="1"/>
          <p:nvPr/>
        </p:nvSpPr>
        <p:spPr>
          <a:xfrm>
            <a:off x="3924921" y="1305421"/>
            <a:ext cx="5533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(30,)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6" name="TextBox 955">
            <a:extLst>
              <a:ext uri="{FF2B5EF4-FFF2-40B4-BE49-F238E27FC236}">
                <a16:creationId xmlns:a16="http://schemas.microsoft.com/office/drawing/2014/main" id="{006F6E74-FF57-4DE6-848F-A37589A3A670}"/>
              </a:ext>
            </a:extLst>
          </p:cNvPr>
          <p:cNvSpPr txBox="1"/>
          <p:nvPr/>
        </p:nvSpPr>
        <p:spPr>
          <a:xfrm>
            <a:off x="6140962" y="1652667"/>
            <a:ext cx="121700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(30*12*12,100)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7" name="TextBox 956">
            <a:extLst>
              <a:ext uri="{FF2B5EF4-FFF2-40B4-BE49-F238E27FC236}">
                <a16:creationId xmlns:a16="http://schemas.microsoft.com/office/drawing/2014/main" id="{ECFF32E6-3A5D-45B9-ACE2-001C9114948B}"/>
              </a:ext>
            </a:extLst>
          </p:cNvPr>
          <p:cNvSpPr txBox="1"/>
          <p:nvPr/>
        </p:nvSpPr>
        <p:spPr>
          <a:xfrm>
            <a:off x="6142622" y="2483133"/>
            <a:ext cx="62709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8" name="TextBox 957">
            <a:extLst>
              <a:ext uri="{FF2B5EF4-FFF2-40B4-BE49-F238E27FC236}">
                <a16:creationId xmlns:a16="http://schemas.microsoft.com/office/drawing/2014/main" id="{A9A6931B-4096-4101-8B06-C09839F99AF8}"/>
              </a:ext>
            </a:extLst>
          </p:cNvPr>
          <p:cNvSpPr txBox="1"/>
          <p:nvPr/>
        </p:nvSpPr>
        <p:spPr>
          <a:xfrm>
            <a:off x="3897694" y="2929022"/>
            <a:ext cx="7745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9" name="TextBox 958">
            <a:extLst>
              <a:ext uri="{FF2B5EF4-FFF2-40B4-BE49-F238E27FC236}">
                <a16:creationId xmlns:a16="http://schemas.microsoft.com/office/drawing/2014/main" id="{486191AC-957F-4162-AF9F-4D9383382C82}"/>
              </a:ext>
            </a:extLst>
          </p:cNvPr>
          <p:cNvSpPr txBox="1"/>
          <p:nvPr/>
        </p:nvSpPr>
        <p:spPr>
          <a:xfrm>
            <a:off x="3334282" y="3727214"/>
            <a:ext cx="5533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960" name="그룹 959">
            <a:extLst>
              <a:ext uri="{FF2B5EF4-FFF2-40B4-BE49-F238E27FC236}">
                <a16:creationId xmlns:a16="http://schemas.microsoft.com/office/drawing/2014/main" id="{AB9D807D-F2F0-4FEA-AFE1-FF70DC60CE08}"/>
              </a:ext>
            </a:extLst>
          </p:cNvPr>
          <p:cNvGrpSpPr/>
          <p:nvPr/>
        </p:nvGrpSpPr>
        <p:grpSpPr>
          <a:xfrm>
            <a:off x="3222905" y="3938240"/>
            <a:ext cx="979991" cy="1327229"/>
            <a:chOff x="3318073" y="2044862"/>
            <a:chExt cx="817947" cy="1923328"/>
          </a:xfrm>
        </p:grpSpPr>
        <p:sp>
          <p:nvSpPr>
            <p:cNvPr id="961" name="직사각형 960">
              <a:extLst>
                <a:ext uri="{FF2B5EF4-FFF2-40B4-BE49-F238E27FC236}">
                  <a16:creationId xmlns:a16="http://schemas.microsoft.com/office/drawing/2014/main" id="{C0234143-0CCB-4213-A53D-B4ECC00F82C4}"/>
                </a:ext>
              </a:extLst>
            </p:cNvPr>
            <p:cNvSpPr/>
            <p:nvPr/>
          </p:nvSpPr>
          <p:spPr>
            <a:xfrm>
              <a:off x="3318075" y="2044862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'Conv1'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2" name="직사각형 961">
              <a:extLst>
                <a:ext uri="{FF2B5EF4-FFF2-40B4-BE49-F238E27FC236}">
                  <a16:creationId xmlns:a16="http://schemas.microsoft.com/office/drawing/2014/main" id="{8F42B0A0-874B-46E0-A3EF-E01ED7FF788C}"/>
                </a:ext>
              </a:extLst>
            </p:cNvPr>
            <p:cNvSpPr/>
            <p:nvPr/>
          </p:nvSpPr>
          <p:spPr>
            <a:xfrm>
              <a:off x="3318075" y="2365095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'Relu1'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3" name="직사각형 962">
              <a:extLst>
                <a:ext uri="{FF2B5EF4-FFF2-40B4-BE49-F238E27FC236}">
                  <a16:creationId xmlns:a16="http://schemas.microsoft.com/office/drawing/2014/main" id="{79830099-3214-4E11-A69A-05F729A96D7B}"/>
                </a:ext>
              </a:extLst>
            </p:cNvPr>
            <p:cNvSpPr/>
            <p:nvPr/>
          </p:nvSpPr>
          <p:spPr>
            <a:xfrm>
              <a:off x="3318075" y="2685328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'Pool1'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4" name="직사각형 963">
              <a:extLst>
                <a:ext uri="{FF2B5EF4-FFF2-40B4-BE49-F238E27FC236}">
                  <a16:creationId xmlns:a16="http://schemas.microsoft.com/office/drawing/2014/main" id="{1B2D7371-F11C-425A-8E81-D84B923571AE}"/>
                </a:ext>
              </a:extLst>
            </p:cNvPr>
            <p:cNvSpPr/>
            <p:nvPr/>
          </p:nvSpPr>
          <p:spPr>
            <a:xfrm>
              <a:off x="3318075" y="3005561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'Affine1'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5" name="직사각형 964">
              <a:extLst>
                <a:ext uri="{FF2B5EF4-FFF2-40B4-BE49-F238E27FC236}">
                  <a16:creationId xmlns:a16="http://schemas.microsoft.com/office/drawing/2014/main" id="{C5521A4F-7E45-4272-80B6-47DA69A787DC}"/>
                </a:ext>
              </a:extLst>
            </p:cNvPr>
            <p:cNvSpPr/>
            <p:nvPr/>
          </p:nvSpPr>
          <p:spPr>
            <a:xfrm>
              <a:off x="3318074" y="3325794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'Relu2'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6" name="직사각형 965">
              <a:extLst>
                <a:ext uri="{FF2B5EF4-FFF2-40B4-BE49-F238E27FC236}">
                  <a16:creationId xmlns:a16="http://schemas.microsoft.com/office/drawing/2014/main" id="{E546D513-D835-457B-BCA0-281C0BB06EB0}"/>
                </a:ext>
              </a:extLst>
            </p:cNvPr>
            <p:cNvSpPr/>
            <p:nvPr/>
          </p:nvSpPr>
          <p:spPr>
            <a:xfrm>
              <a:off x="3318073" y="3647957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'Affine2'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967" name="직선 화살표 연결선 966">
            <a:extLst>
              <a:ext uri="{FF2B5EF4-FFF2-40B4-BE49-F238E27FC236}">
                <a16:creationId xmlns:a16="http://schemas.microsoft.com/office/drawing/2014/main" id="{B1CEB93D-E8E6-40D9-9E45-F84CF23DBB34}"/>
              </a:ext>
            </a:extLst>
          </p:cNvPr>
          <p:cNvCxnSpPr>
            <a:cxnSpLocks/>
            <a:stCxn id="26" idx="3"/>
            <a:endCxn id="961" idx="1"/>
          </p:cNvCxnSpPr>
          <p:nvPr/>
        </p:nvCxnSpPr>
        <p:spPr>
          <a:xfrm>
            <a:off x="1578025" y="2289859"/>
            <a:ext cx="1644882" cy="17588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2" name="직사각형 971">
            <a:extLst>
              <a:ext uri="{FF2B5EF4-FFF2-40B4-BE49-F238E27FC236}">
                <a16:creationId xmlns:a16="http://schemas.microsoft.com/office/drawing/2014/main" id="{E2203FE1-8817-4A98-BCB8-62E695E48A9B}"/>
              </a:ext>
            </a:extLst>
          </p:cNvPr>
          <p:cNvSpPr/>
          <p:nvPr/>
        </p:nvSpPr>
        <p:spPr>
          <a:xfrm>
            <a:off x="7521388" y="879044"/>
            <a:ext cx="990425" cy="160851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Convolution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3" name="직사각형 972">
            <a:extLst>
              <a:ext uri="{FF2B5EF4-FFF2-40B4-BE49-F238E27FC236}">
                <a16:creationId xmlns:a16="http://schemas.microsoft.com/office/drawing/2014/main" id="{89E65B83-7FDC-4316-8C07-586178F1211D}"/>
              </a:ext>
            </a:extLst>
          </p:cNvPr>
          <p:cNvSpPr/>
          <p:nvPr/>
        </p:nvSpPr>
        <p:spPr>
          <a:xfrm>
            <a:off x="7521388" y="1039895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4" name="직사각형 973">
            <a:extLst>
              <a:ext uri="{FF2B5EF4-FFF2-40B4-BE49-F238E27FC236}">
                <a16:creationId xmlns:a16="http://schemas.microsoft.com/office/drawing/2014/main" id="{8E2C8D02-00AE-49F7-BFB1-C98D75B1B834}"/>
              </a:ext>
            </a:extLst>
          </p:cNvPr>
          <p:cNvSpPr/>
          <p:nvPr/>
        </p:nvSpPr>
        <p:spPr>
          <a:xfrm>
            <a:off x="7521388" y="1200746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5" name="직사각형 974">
            <a:extLst>
              <a:ext uri="{FF2B5EF4-FFF2-40B4-BE49-F238E27FC236}">
                <a16:creationId xmlns:a16="http://schemas.microsoft.com/office/drawing/2014/main" id="{612D4973-F289-44DE-9D48-6099FC4462C2}"/>
              </a:ext>
            </a:extLst>
          </p:cNvPr>
          <p:cNvSpPr/>
          <p:nvPr/>
        </p:nvSpPr>
        <p:spPr>
          <a:xfrm>
            <a:off x="7521388" y="1361596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self.stride=1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6" name="직사각형 975">
            <a:extLst>
              <a:ext uri="{FF2B5EF4-FFF2-40B4-BE49-F238E27FC236}">
                <a16:creationId xmlns:a16="http://schemas.microsoft.com/office/drawing/2014/main" id="{966A06D5-B9D2-41AE-98CF-3864228989E2}"/>
              </a:ext>
            </a:extLst>
          </p:cNvPr>
          <p:cNvSpPr/>
          <p:nvPr/>
        </p:nvSpPr>
        <p:spPr>
          <a:xfrm>
            <a:off x="7521388" y="1522447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self.pad=0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8" name="직사각형 977">
            <a:extLst>
              <a:ext uri="{FF2B5EF4-FFF2-40B4-BE49-F238E27FC236}">
                <a16:creationId xmlns:a16="http://schemas.microsoft.com/office/drawing/2014/main" id="{6C544253-B660-4534-8866-A537D13F9587}"/>
              </a:ext>
            </a:extLst>
          </p:cNvPr>
          <p:cNvSpPr/>
          <p:nvPr/>
        </p:nvSpPr>
        <p:spPr>
          <a:xfrm>
            <a:off x="7521388" y="1683297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self.x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9" name="직사각형 978">
            <a:extLst>
              <a:ext uri="{FF2B5EF4-FFF2-40B4-BE49-F238E27FC236}">
                <a16:creationId xmlns:a16="http://schemas.microsoft.com/office/drawing/2014/main" id="{5BD13636-561B-4FD5-AA6D-AAED2AF6C050}"/>
              </a:ext>
            </a:extLst>
          </p:cNvPr>
          <p:cNvSpPr/>
          <p:nvPr/>
        </p:nvSpPr>
        <p:spPr>
          <a:xfrm>
            <a:off x="7521388" y="1844148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self.col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0" name="직사각형 979">
            <a:extLst>
              <a:ext uri="{FF2B5EF4-FFF2-40B4-BE49-F238E27FC236}">
                <a16:creationId xmlns:a16="http://schemas.microsoft.com/office/drawing/2014/main" id="{72F76240-95C0-4D6D-8A3F-9C02F95E004E}"/>
              </a:ext>
            </a:extLst>
          </p:cNvPr>
          <p:cNvSpPr/>
          <p:nvPr/>
        </p:nvSpPr>
        <p:spPr>
          <a:xfrm>
            <a:off x="7521388" y="2004998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self.col_W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1" name="직사각형 980">
            <a:extLst>
              <a:ext uri="{FF2B5EF4-FFF2-40B4-BE49-F238E27FC236}">
                <a16:creationId xmlns:a16="http://schemas.microsoft.com/office/drawing/2014/main" id="{DADD7CCC-E748-477A-925D-0840B70D0856}"/>
              </a:ext>
            </a:extLst>
          </p:cNvPr>
          <p:cNvSpPr/>
          <p:nvPr/>
        </p:nvSpPr>
        <p:spPr>
          <a:xfrm>
            <a:off x="7521388" y="2165849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self.dW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983" name="직선 화살표 연결선 982">
            <a:extLst>
              <a:ext uri="{FF2B5EF4-FFF2-40B4-BE49-F238E27FC236}">
                <a16:creationId xmlns:a16="http://schemas.microsoft.com/office/drawing/2014/main" id="{7C7E4F60-8657-4DF9-829A-F2AF48D5E2A5}"/>
              </a:ext>
            </a:extLst>
          </p:cNvPr>
          <p:cNvCxnSpPr>
            <a:cxnSpLocks/>
            <a:stCxn id="973" idx="1"/>
            <a:endCxn id="164" idx="3"/>
          </p:cNvCxnSpPr>
          <p:nvPr/>
        </p:nvCxnSpPr>
        <p:spPr>
          <a:xfrm flipH="1" flipV="1">
            <a:off x="5301180" y="985776"/>
            <a:ext cx="2220208" cy="1345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6" name="직선 화살표 연결선 985">
            <a:extLst>
              <a:ext uri="{FF2B5EF4-FFF2-40B4-BE49-F238E27FC236}">
                <a16:creationId xmlns:a16="http://schemas.microsoft.com/office/drawing/2014/main" id="{A3C5E71C-9B61-4FE8-A4C1-D3F30D293CCB}"/>
              </a:ext>
            </a:extLst>
          </p:cNvPr>
          <p:cNvCxnSpPr>
            <a:cxnSpLocks/>
            <a:stCxn id="974" idx="1"/>
            <a:endCxn id="204" idx="3"/>
          </p:cNvCxnSpPr>
          <p:nvPr/>
        </p:nvCxnSpPr>
        <p:spPr>
          <a:xfrm flipH="1">
            <a:off x="5458725" y="1281172"/>
            <a:ext cx="2062663" cy="2724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3" name="직사각형 992">
            <a:extLst>
              <a:ext uri="{FF2B5EF4-FFF2-40B4-BE49-F238E27FC236}">
                <a16:creationId xmlns:a16="http://schemas.microsoft.com/office/drawing/2014/main" id="{038BEB8C-1444-481F-BAED-E1A789182E59}"/>
              </a:ext>
            </a:extLst>
          </p:cNvPr>
          <p:cNvSpPr/>
          <p:nvPr/>
        </p:nvSpPr>
        <p:spPr>
          <a:xfrm>
            <a:off x="7521388" y="2322282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self.db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6" name="직사각형 995">
            <a:extLst>
              <a:ext uri="{FF2B5EF4-FFF2-40B4-BE49-F238E27FC236}">
                <a16:creationId xmlns:a16="http://schemas.microsoft.com/office/drawing/2014/main" id="{2C49BA27-6A46-4BC7-B2FD-B408A52BBAF6}"/>
              </a:ext>
            </a:extLst>
          </p:cNvPr>
          <p:cNvSpPr/>
          <p:nvPr/>
        </p:nvSpPr>
        <p:spPr>
          <a:xfrm>
            <a:off x="7517308" y="2639551"/>
            <a:ext cx="990425" cy="160851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7" name="직사각형 996">
            <a:extLst>
              <a:ext uri="{FF2B5EF4-FFF2-40B4-BE49-F238E27FC236}">
                <a16:creationId xmlns:a16="http://schemas.microsoft.com/office/drawing/2014/main" id="{DAB39788-F7BB-4DB3-891F-0E7A9268E1D6}"/>
              </a:ext>
            </a:extLst>
          </p:cNvPr>
          <p:cNvSpPr/>
          <p:nvPr/>
        </p:nvSpPr>
        <p:spPr>
          <a:xfrm>
            <a:off x="7517308" y="2800402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self.mask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1" name="직사각형 1000">
            <a:extLst>
              <a:ext uri="{FF2B5EF4-FFF2-40B4-BE49-F238E27FC236}">
                <a16:creationId xmlns:a16="http://schemas.microsoft.com/office/drawing/2014/main" id="{0ED5E467-19C7-43DE-B5DC-81FEADF61A44}"/>
              </a:ext>
            </a:extLst>
          </p:cNvPr>
          <p:cNvSpPr/>
          <p:nvPr/>
        </p:nvSpPr>
        <p:spPr>
          <a:xfrm>
            <a:off x="3272438" y="1710188"/>
            <a:ext cx="2921314" cy="692963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2" name="직사각형 1001">
            <a:extLst>
              <a:ext uri="{FF2B5EF4-FFF2-40B4-BE49-F238E27FC236}">
                <a16:creationId xmlns:a16="http://schemas.microsoft.com/office/drawing/2014/main" id="{EBD55F07-22EE-443B-88FB-2A1776C20D72}"/>
              </a:ext>
            </a:extLst>
          </p:cNvPr>
          <p:cNvSpPr/>
          <p:nvPr/>
        </p:nvSpPr>
        <p:spPr>
          <a:xfrm>
            <a:off x="3272438" y="2563842"/>
            <a:ext cx="2921314" cy="75709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05" name="직선 화살표 연결선 1004">
            <a:extLst>
              <a:ext uri="{FF2B5EF4-FFF2-40B4-BE49-F238E27FC236}">
                <a16:creationId xmlns:a16="http://schemas.microsoft.com/office/drawing/2014/main" id="{F8825BC3-DE22-4D91-BDBC-E076DAADC58D}"/>
              </a:ext>
            </a:extLst>
          </p:cNvPr>
          <p:cNvCxnSpPr>
            <a:cxnSpLocks/>
            <a:stCxn id="961" idx="3"/>
            <a:endCxn id="972" idx="1"/>
          </p:cNvCxnSpPr>
          <p:nvPr/>
        </p:nvCxnSpPr>
        <p:spPr>
          <a:xfrm flipV="1">
            <a:off x="4202896" y="959470"/>
            <a:ext cx="3318492" cy="30892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8" name="직선 화살표 연결선 1007">
            <a:extLst>
              <a:ext uri="{FF2B5EF4-FFF2-40B4-BE49-F238E27FC236}">
                <a16:creationId xmlns:a16="http://schemas.microsoft.com/office/drawing/2014/main" id="{5B504587-BDBD-4C16-811B-0320569FD231}"/>
              </a:ext>
            </a:extLst>
          </p:cNvPr>
          <p:cNvCxnSpPr>
            <a:cxnSpLocks/>
            <a:stCxn id="962" idx="3"/>
            <a:endCxn id="996" idx="1"/>
          </p:cNvCxnSpPr>
          <p:nvPr/>
        </p:nvCxnSpPr>
        <p:spPr>
          <a:xfrm flipV="1">
            <a:off x="4202896" y="2719977"/>
            <a:ext cx="3314412" cy="15497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0" name="그룹 1029">
            <a:extLst>
              <a:ext uri="{FF2B5EF4-FFF2-40B4-BE49-F238E27FC236}">
                <a16:creationId xmlns:a16="http://schemas.microsoft.com/office/drawing/2014/main" id="{8F29B471-6227-4F4F-BF19-2EE4374A5381}"/>
              </a:ext>
            </a:extLst>
          </p:cNvPr>
          <p:cNvGrpSpPr/>
          <p:nvPr/>
        </p:nvGrpSpPr>
        <p:grpSpPr>
          <a:xfrm>
            <a:off x="7506872" y="3099137"/>
            <a:ext cx="992750" cy="1125854"/>
            <a:chOff x="7506872" y="3099137"/>
            <a:chExt cx="992750" cy="1125854"/>
          </a:xfrm>
        </p:grpSpPr>
        <p:sp>
          <p:nvSpPr>
            <p:cNvPr id="1012" name="직사각형 1011">
              <a:extLst>
                <a:ext uri="{FF2B5EF4-FFF2-40B4-BE49-F238E27FC236}">
                  <a16:creationId xmlns:a16="http://schemas.microsoft.com/office/drawing/2014/main" id="{362F00AA-A0A0-4172-8D7C-8C9B5DF7E274}"/>
                </a:ext>
              </a:extLst>
            </p:cNvPr>
            <p:cNvSpPr/>
            <p:nvPr/>
          </p:nvSpPr>
          <p:spPr>
            <a:xfrm>
              <a:off x="7509197" y="3099137"/>
              <a:ext cx="990425" cy="160851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Pooling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4" name="직사각형 1013">
              <a:extLst>
                <a:ext uri="{FF2B5EF4-FFF2-40B4-BE49-F238E27FC236}">
                  <a16:creationId xmlns:a16="http://schemas.microsoft.com/office/drawing/2014/main" id="{A9FEF36E-3BA4-4AE0-A5F0-72AB1EDFB6B6}"/>
                </a:ext>
              </a:extLst>
            </p:cNvPr>
            <p:cNvSpPr/>
            <p:nvPr/>
          </p:nvSpPr>
          <p:spPr>
            <a:xfrm>
              <a:off x="7506872" y="3259887"/>
              <a:ext cx="990425" cy="16085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self.pool_h=2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5" name="직사각형 1014">
              <a:extLst>
                <a:ext uri="{FF2B5EF4-FFF2-40B4-BE49-F238E27FC236}">
                  <a16:creationId xmlns:a16="http://schemas.microsoft.com/office/drawing/2014/main" id="{80F8FF19-C7ED-454B-948D-89E46F3C4670}"/>
                </a:ext>
              </a:extLst>
            </p:cNvPr>
            <p:cNvSpPr/>
            <p:nvPr/>
          </p:nvSpPr>
          <p:spPr>
            <a:xfrm>
              <a:off x="7506872" y="3420738"/>
              <a:ext cx="990425" cy="16085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self.pool_w=2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6" name="직사각형 1015">
              <a:extLst>
                <a:ext uri="{FF2B5EF4-FFF2-40B4-BE49-F238E27FC236}">
                  <a16:creationId xmlns:a16="http://schemas.microsoft.com/office/drawing/2014/main" id="{42973688-EB7C-4DDB-8E49-FF72C45C56CC}"/>
                </a:ext>
              </a:extLst>
            </p:cNvPr>
            <p:cNvSpPr/>
            <p:nvPr/>
          </p:nvSpPr>
          <p:spPr>
            <a:xfrm>
              <a:off x="7506872" y="3581588"/>
              <a:ext cx="990425" cy="16085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self.stride=2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7" name="직사각형 1016">
              <a:extLst>
                <a:ext uri="{FF2B5EF4-FFF2-40B4-BE49-F238E27FC236}">
                  <a16:creationId xmlns:a16="http://schemas.microsoft.com/office/drawing/2014/main" id="{0E651F34-F39B-4172-9CCD-04D30E09953D}"/>
                </a:ext>
              </a:extLst>
            </p:cNvPr>
            <p:cNvSpPr/>
            <p:nvPr/>
          </p:nvSpPr>
          <p:spPr>
            <a:xfrm>
              <a:off x="7506872" y="3742439"/>
              <a:ext cx="990425" cy="16085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self.pad=0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8" name="직사각형 1017">
              <a:extLst>
                <a:ext uri="{FF2B5EF4-FFF2-40B4-BE49-F238E27FC236}">
                  <a16:creationId xmlns:a16="http://schemas.microsoft.com/office/drawing/2014/main" id="{78FC9E42-5F4B-4B73-A435-4275A023CF0E}"/>
                </a:ext>
              </a:extLst>
            </p:cNvPr>
            <p:cNvSpPr/>
            <p:nvPr/>
          </p:nvSpPr>
          <p:spPr>
            <a:xfrm>
              <a:off x="7506872" y="3903289"/>
              <a:ext cx="990425" cy="16085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self.x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9" name="직사각형 1018">
              <a:extLst>
                <a:ext uri="{FF2B5EF4-FFF2-40B4-BE49-F238E27FC236}">
                  <a16:creationId xmlns:a16="http://schemas.microsoft.com/office/drawing/2014/main" id="{7341593A-9A32-441E-A707-4FE51F6897C6}"/>
                </a:ext>
              </a:extLst>
            </p:cNvPr>
            <p:cNvSpPr/>
            <p:nvPr/>
          </p:nvSpPr>
          <p:spPr>
            <a:xfrm>
              <a:off x="7506872" y="4064140"/>
              <a:ext cx="990425" cy="16085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self.arg_max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020" name="직선 화살표 연결선 1019">
            <a:extLst>
              <a:ext uri="{FF2B5EF4-FFF2-40B4-BE49-F238E27FC236}">
                <a16:creationId xmlns:a16="http://schemas.microsoft.com/office/drawing/2014/main" id="{A97D53A6-88C7-4656-AE6C-83441BDFBFEC}"/>
              </a:ext>
            </a:extLst>
          </p:cNvPr>
          <p:cNvCxnSpPr>
            <a:cxnSpLocks/>
            <a:stCxn id="963" idx="3"/>
            <a:endCxn id="1012" idx="1"/>
          </p:cNvCxnSpPr>
          <p:nvPr/>
        </p:nvCxnSpPr>
        <p:spPr>
          <a:xfrm flipV="1">
            <a:off x="4202896" y="3179563"/>
            <a:ext cx="3306301" cy="13111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2" name="직사각형 1031">
            <a:extLst>
              <a:ext uri="{FF2B5EF4-FFF2-40B4-BE49-F238E27FC236}">
                <a16:creationId xmlns:a16="http://schemas.microsoft.com/office/drawing/2014/main" id="{91A45B25-D6C2-426D-9FCA-D1DA28D0129C}"/>
              </a:ext>
            </a:extLst>
          </p:cNvPr>
          <p:cNvSpPr/>
          <p:nvPr/>
        </p:nvSpPr>
        <p:spPr>
          <a:xfrm>
            <a:off x="7502371" y="4322894"/>
            <a:ext cx="990425" cy="160851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3" name="직사각형 1032">
            <a:extLst>
              <a:ext uri="{FF2B5EF4-FFF2-40B4-BE49-F238E27FC236}">
                <a16:creationId xmlns:a16="http://schemas.microsoft.com/office/drawing/2014/main" id="{5C7F7106-1750-43E5-B416-740E897AA930}"/>
              </a:ext>
            </a:extLst>
          </p:cNvPr>
          <p:cNvSpPr/>
          <p:nvPr/>
        </p:nvSpPr>
        <p:spPr>
          <a:xfrm>
            <a:off x="7502371" y="4483644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4" name="직사각형 1033">
            <a:extLst>
              <a:ext uri="{FF2B5EF4-FFF2-40B4-BE49-F238E27FC236}">
                <a16:creationId xmlns:a16="http://schemas.microsoft.com/office/drawing/2014/main" id="{34D55E0D-0210-401A-88A0-9C3C99832233}"/>
              </a:ext>
            </a:extLst>
          </p:cNvPr>
          <p:cNvSpPr/>
          <p:nvPr/>
        </p:nvSpPr>
        <p:spPr>
          <a:xfrm>
            <a:off x="7502371" y="4644495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5" name="직사각형 1034">
            <a:extLst>
              <a:ext uri="{FF2B5EF4-FFF2-40B4-BE49-F238E27FC236}">
                <a16:creationId xmlns:a16="http://schemas.microsoft.com/office/drawing/2014/main" id="{6E4B867C-06AC-41BE-858E-A11B747326BE}"/>
              </a:ext>
            </a:extLst>
          </p:cNvPr>
          <p:cNvSpPr/>
          <p:nvPr/>
        </p:nvSpPr>
        <p:spPr>
          <a:xfrm>
            <a:off x="7502371" y="4805345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self.x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6" name="직사각형 1035">
            <a:extLst>
              <a:ext uri="{FF2B5EF4-FFF2-40B4-BE49-F238E27FC236}">
                <a16:creationId xmlns:a16="http://schemas.microsoft.com/office/drawing/2014/main" id="{EDA11C0E-F00A-4003-A775-81ED0C9B249F}"/>
              </a:ext>
            </a:extLst>
          </p:cNvPr>
          <p:cNvSpPr/>
          <p:nvPr/>
        </p:nvSpPr>
        <p:spPr>
          <a:xfrm>
            <a:off x="7502371" y="4966196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self.dW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7" name="직사각형 1036">
            <a:extLst>
              <a:ext uri="{FF2B5EF4-FFF2-40B4-BE49-F238E27FC236}">
                <a16:creationId xmlns:a16="http://schemas.microsoft.com/office/drawing/2014/main" id="{31360B8C-CA76-4B79-8851-3934F878F1CC}"/>
              </a:ext>
            </a:extLst>
          </p:cNvPr>
          <p:cNvSpPr/>
          <p:nvPr/>
        </p:nvSpPr>
        <p:spPr>
          <a:xfrm>
            <a:off x="7502371" y="5127046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self.db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0" name="직사각형 1039">
            <a:extLst>
              <a:ext uri="{FF2B5EF4-FFF2-40B4-BE49-F238E27FC236}">
                <a16:creationId xmlns:a16="http://schemas.microsoft.com/office/drawing/2014/main" id="{5D48A088-29C3-4275-8D66-ECF1AABDC0FC}"/>
              </a:ext>
            </a:extLst>
          </p:cNvPr>
          <p:cNvSpPr/>
          <p:nvPr/>
        </p:nvSpPr>
        <p:spPr>
          <a:xfrm>
            <a:off x="7502371" y="5382351"/>
            <a:ext cx="990425" cy="160851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1" name="직사각형 1040">
            <a:extLst>
              <a:ext uri="{FF2B5EF4-FFF2-40B4-BE49-F238E27FC236}">
                <a16:creationId xmlns:a16="http://schemas.microsoft.com/office/drawing/2014/main" id="{C2627EC5-5931-4DFC-8ACB-A380AEB003E8}"/>
              </a:ext>
            </a:extLst>
          </p:cNvPr>
          <p:cNvSpPr/>
          <p:nvPr/>
        </p:nvSpPr>
        <p:spPr>
          <a:xfrm>
            <a:off x="7502371" y="5543202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self.mask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42" name="직선 화살표 연결선 1041">
            <a:extLst>
              <a:ext uri="{FF2B5EF4-FFF2-40B4-BE49-F238E27FC236}">
                <a16:creationId xmlns:a16="http://schemas.microsoft.com/office/drawing/2014/main" id="{D2832D2E-C42F-4E90-8B95-3A588EB9172B}"/>
              </a:ext>
            </a:extLst>
          </p:cNvPr>
          <p:cNvCxnSpPr>
            <a:cxnSpLocks/>
            <a:stCxn id="964" idx="3"/>
            <a:endCxn id="1032" idx="1"/>
          </p:cNvCxnSpPr>
          <p:nvPr/>
        </p:nvCxnSpPr>
        <p:spPr>
          <a:xfrm flipV="1">
            <a:off x="4202896" y="4403320"/>
            <a:ext cx="3299475" cy="30836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5" name="직선 화살표 연결선 1044">
            <a:extLst>
              <a:ext uri="{FF2B5EF4-FFF2-40B4-BE49-F238E27FC236}">
                <a16:creationId xmlns:a16="http://schemas.microsoft.com/office/drawing/2014/main" id="{B467112D-70FF-4E57-A469-B79A720CE90C}"/>
              </a:ext>
            </a:extLst>
          </p:cNvPr>
          <p:cNvCxnSpPr>
            <a:cxnSpLocks/>
            <a:stCxn id="965" idx="3"/>
            <a:endCxn id="1040" idx="1"/>
          </p:cNvCxnSpPr>
          <p:nvPr/>
        </p:nvCxnSpPr>
        <p:spPr>
          <a:xfrm>
            <a:off x="4202895" y="4932663"/>
            <a:ext cx="3299476" cy="5301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" name="직사각형 1047">
            <a:extLst>
              <a:ext uri="{FF2B5EF4-FFF2-40B4-BE49-F238E27FC236}">
                <a16:creationId xmlns:a16="http://schemas.microsoft.com/office/drawing/2014/main" id="{FA60F265-B93A-4BBA-BEBC-71D09AB1762A}"/>
              </a:ext>
            </a:extLst>
          </p:cNvPr>
          <p:cNvSpPr/>
          <p:nvPr/>
        </p:nvSpPr>
        <p:spPr>
          <a:xfrm>
            <a:off x="7502371" y="5818105"/>
            <a:ext cx="990425" cy="160851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9" name="직사각형 1048">
            <a:extLst>
              <a:ext uri="{FF2B5EF4-FFF2-40B4-BE49-F238E27FC236}">
                <a16:creationId xmlns:a16="http://schemas.microsoft.com/office/drawing/2014/main" id="{0B892562-9F3A-48AD-B8EE-0FB09AF315CC}"/>
              </a:ext>
            </a:extLst>
          </p:cNvPr>
          <p:cNvSpPr/>
          <p:nvPr/>
        </p:nvSpPr>
        <p:spPr>
          <a:xfrm>
            <a:off x="7502371" y="5978855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0" name="직사각형 1049">
            <a:extLst>
              <a:ext uri="{FF2B5EF4-FFF2-40B4-BE49-F238E27FC236}">
                <a16:creationId xmlns:a16="http://schemas.microsoft.com/office/drawing/2014/main" id="{3EB9B0C2-0D64-4E4C-B684-205BC5AF4E33}"/>
              </a:ext>
            </a:extLst>
          </p:cNvPr>
          <p:cNvSpPr/>
          <p:nvPr/>
        </p:nvSpPr>
        <p:spPr>
          <a:xfrm>
            <a:off x="7502371" y="6139706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1" name="직사각형 1050">
            <a:extLst>
              <a:ext uri="{FF2B5EF4-FFF2-40B4-BE49-F238E27FC236}">
                <a16:creationId xmlns:a16="http://schemas.microsoft.com/office/drawing/2014/main" id="{CAC80FC0-18FE-4D21-A66E-70511E513E6D}"/>
              </a:ext>
            </a:extLst>
          </p:cNvPr>
          <p:cNvSpPr/>
          <p:nvPr/>
        </p:nvSpPr>
        <p:spPr>
          <a:xfrm>
            <a:off x="7502371" y="6300556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self.x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2" name="직사각형 1051">
            <a:extLst>
              <a:ext uri="{FF2B5EF4-FFF2-40B4-BE49-F238E27FC236}">
                <a16:creationId xmlns:a16="http://schemas.microsoft.com/office/drawing/2014/main" id="{30A16A0D-EE52-4496-A638-A0BFE187EFB1}"/>
              </a:ext>
            </a:extLst>
          </p:cNvPr>
          <p:cNvSpPr/>
          <p:nvPr/>
        </p:nvSpPr>
        <p:spPr>
          <a:xfrm>
            <a:off x="7502371" y="6461407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self.dW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3" name="직사각형 1052">
            <a:extLst>
              <a:ext uri="{FF2B5EF4-FFF2-40B4-BE49-F238E27FC236}">
                <a16:creationId xmlns:a16="http://schemas.microsoft.com/office/drawing/2014/main" id="{BDDD96A9-C9C6-4A08-B696-5993D8E2E03D}"/>
              </a:ext>
            </a:extLst>
          </p:cNvPr>
          <p:cNvSpPr/>
          <p:nvPr/>
        </p:nvSpPr>
        <p:spPr>
          <a:xfrm>
            <a:off x="7502371" y="6622257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self.db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54" name="직선 화살표 연결선 1053">
            <a:extLst>
              <a:ext uri="{FF2B5EF4-FFF2-40B4-BE49-F238E27FC236}">
                <a16:creationId xmlns:a16="http://schemas.microsoft.com/office/drawing/2014/main" id="{A2C39341-2D3E-4414-A6FE-274F19852B00}"/>
              </a:ext>
            </a:extLst>
          </p:cNvPr>
          <p:cNvCxnSpPr>
            <a:cxnSpLocks/>
            <a:stCxn id="966" idx="3"/>
            <a:endCxn id="1048" idx="1"/>
          </p:cNvCxnSpPr>
          <p:nvPr/>
        </p:nvCxnSpPr>
        <p:spPr>
          <a:xfrm>
            <a:off x="4202894" y="5154978"/>
            <a:ext cx="3299477" cy="7435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8" name="직사각형 1057">
            <a:extLst>
              <a:ext uri="{FF2B5EF4-FFF2-40B4-BE49-F238E27FC236}">
                <a16:creationId xmlns:a16="http://schemas.microsoft.com/office/drawing/2014/main" id="{1D6B493F-E0CC-4BEE-B9B6-0A11AF4374EE}"/>
              </a:ext>
            </a:extLst>
          </p:cNvPr>
          <p:cNvSpPr/>
          <p:nvPr/>
        </p:nvSpPr>
        <p:spPr>
          <a:xfrm>
            <a:off x="3212469" y="5537675"/>
            <a:ext cx="1017039" cy="160851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SoftmaxWithLoss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9" name="직사각형 1058">
            <a:extLst>
              <a:ext uri="{FF2B5EF4-FFF2-40B4-BE49-F238E27FC236}">
                <a16:creationId xmlns:a16="http://schemas.microsoft.com/office/drawing/2014/main" id="{BE2791AE-8E59-4739-9FDA-96C92C12FDD3}"/>
              </a:ext>
            </a:extLst>
          </p:cNvPr>
          <p:cNvSpPr/>
          <p:nvPr/>
        </p:nvSpPr>
        <p:spPr>
          <a:xfrm>
            <a:off x="3212469" y="5698425"/>
            <a:ext cx="1017039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self.loss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0" name="직사각형 1059">
            <a:extLst>
              <a:ext uri="{FF2B5EF4-FFF2-40B4-BE49-F238E27FC236}">
                <a16:creationId xmlns:a16="http://schemas.microsoft.com/office/drawing/2014/main" id="{90B32941-AA89-408B-B4E1-8178B4D8B959}"/>
              </a:ext>
            </a:extLst>
          </p:cNvPr>
          <p:cNvSpPr/>
          <p:nvPr/>
        </p:nvSpPr>
        <p:spPr>
          <a:xfrm>
            <a:off x="3212469" y="5859276"/>
            <a:ext cx="1017039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self.y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1" name="직사각형 1060">
            <a:extLst>
              <a:ext uri="{FF2B5EF4-FFF2-40B4-BE49-F238E27FC236}">
                <a16:creationId xmlns:a16="http://schemas.microsoft.com/office/drawing/2014/main" id="{D50976A3-92F3-4422-8F68-4FCCD770AFB4}"/>
              </a:ext>
            </a:extLst>
          </p:cNvPr>
          <p:cNvSpPr/>
          <p:nvPr/>
        </p:nvSpPr>
        <p:spPr>
          <a:xfrm>
            <a:off x="3212469" y="6020126"/>
            <a:ext cx="1017039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self.t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65" name="직선 화살표 연결선 1064">
            <a:extLst>
              <a:ext uri="{FF2B5EF4-FFF2-40B4-BE49-F238E27FC236}">
                <a16:creationId xmlns:a16="http://schemas.microsoft.com/office/drawing/2014/main" id="{6BE46120-EF6D-44DC-A0E9-DD87EC116029}"/>
              </a:ext>
            </a:extLst>
          </p:cNvPr>
          <p:cNvCxnSpPr>
            <a:cxnSpLocks/>
            <a:stCxn id="27" idx="3"/>
            <a:endCxn id="1058" idx="1"/>
          </p:cNvCxnSpPr>
          <p:nvPr/>
        </p:nvCxnSpPr>
        <p:spPr>
          <a:xfrm>
            <a:off x="1578025" y="2610092"/>
            <a:ext cx="1634444" cy="30080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9" name="TextBox 1068">
            <a:extLst>
              <a:ext uri="{FF2B5EF4-FFF2-40B4-BE49-F238E27FC236}">
                <a16:creationId xmlns:a16="http://schemas.microsoft.com/office/drawing/2014/main" id="{FE132EE8-5084-4181-B838-0AB25F9C2563}"/>
              </a:ext>
            </a:extLst>
          </p:cNvPr>
          <p:cNvSpPr txBox="1"/>
          <p:nvPr/>
        </p:nvSpPr>
        <p:spPr>
          <a:xfrm>
            <a:off x="135994" y="707374"/>
            <a:ext cx="1451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backward()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8" name="TextBox 357">
            <a:extLst>
              <a:ext uri="{FF2B5EF4-FFF2-40B4-BE49-F238E27FC236}">
                <a16:creationId xmlns:a16="http://schemas.microsoft.com/office/drawing/2014/main" id="{8AC82CF0-8365-4864-90FE-9DFAFE02BFE9}"/>
              </a:ext>
            </a:extLst>
          </p:cNvPr>
          <p:cNvSpPr txBox="1"/>
          <p:nvPr/>
        </p:nvSpPr>
        <p:spPr>
          <a:xfrm>
            <a:off x="318164" y="1169039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network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0" name="직사각형 359">
            <a:extLst>
              <a:ext uri="{FF2B5EF4-FFF2-40B4-BE49-F238E27FC236}">
                <a16:creationId xmlns:a16="http://schemas.microsoft.com/office/drawing/2014/main" id="{DC8E55D7-E47B-412D-82D9-2C73CCFF1E25}"/>
              </a:ext>
            </a:extLst>
          </p:cNvPr>
          <p:cNvSpPr/>
          <p:nvPr/>
        </p:nvSpPr>
        <p:spPr>
          <a:xfrm>
            <a:off x="8846657" y="994367"/>
            <a:ext cx="1514569" cy="441767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1" name="TextBox 360">
            <a:extLst>
              <a:ext uri="{FF2B5EF4-FFF2-40B4-BE49-F238E27FC236}">
                <a16:creationId xmlns:a16="http://schemas.microsoft.com/office/drawing/2014/main" id="{09759BB5-C247-4302-A390-189771BD98F6}"/>
              </a:ext>
            </a:extLst>
          </p:cNvPr>
          <p:cNvSpPr txBox="1"/>
          <p:nvPr/>
        </p:nvSpPr>
        <p:spPr>
          <a:xfrm>
            <a:off x="9101723" y="774079"/>
            <a:ext cx="114326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(100,1,28,28)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62" name="직선 화살표 연결선 361">
            <a:extLst>
              <a:ext uri="{FF2B5EF4-FFF2-40B4-BE49-F238E27FC236}">
                <a16:creationId xmlns:a16="http://schemas.microsoft.com/office/drawing/2014/main" id="{2B87EF83-C7B2-463B-866F-17145A843C39}"/>
              </a:ext>
            </a:extLst>
          </p:cNvPr>
          <p:cNvCxnSpPr>
            <a:cxnSpLocks/>
            <a:stCxn id="978" idx="3"/>
            <a:endCxn id="360" idx="1"/>
          </p:cNvCxnSpPr>
          <p:nvPr/>
        </p:nvCxnSpPr>
        <p:spPr>
          <a:xfrm flipV="1">
            <a:off x="8511813" y="1215251"/>
            <a:ext cx="334844" cy="5484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7" name="직사각형 366">
            <a:extLst>
              <a:ext uri="{FF2B5EF4-FFF2-40B4-BE49-F238E27FC236}">
                <a16:creationId xmlns:a16="http://schemas.microsoft.com/office/drawing/2014/main" id="{328B78F1-ECD0-422F-AE9E-9CA14DA888EA}"/>
              </a:ext>
            </a:extLst>
          </p:cNvPr>
          <p:cNvSpPr/>
          <p:nvPr/>
        </p:nvSpPr>
        <p:spPr>
          <a:xfrm>
            <a:off x="8862963" y="1523225"/>
            <a:ext cx="314949" cy="670956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68" name="직선 화살표 연결선 367">
            <a:extLst>
              <a:ext uri="{FF2B5EF4-FFF2-40B4-BE49-F238E27FC236}">
                <a16:creationId xmlns:a16="http://schemas.microsoft.com/office/drawing/2014/main" id="{1AD8EFCF-821E-4B8B-BEE5-E4C52F532941}"/>
              </a:ext>
            </a:extLst>
          </p:cNvPr>
          <p:cNvCxnSpPr>
            <a:cxnSpLocks/>
            <a:stCxn id="979" idx="3"/>
            <a:endCxn id="367" idx="1"/>
          </p:cNvCxnSpPr>
          <p:nvPr/>
        </p:nvCxnSpPr>
        <p:spPr>
          <a:xfrm flipV="1">
            <a:off x="8511813" y="1858703"/>
            <a:ext cx="351150" cy="658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1" name="TextBox 370">
            <a:extLst>
              <a:ext uri="{FF2B5EF4-FFF2-40B4-BE49-F238E27FC236}">
                <a16:creationId xmlns:a16="http://schemas.microsoft.com/office/drawing/2014/main" id="{EA8AC1B1-8ADE-484D-9301-E973DCA6169C}"/>
              </a:ext>
            </a:extLst>
          </p:cNvPr>
          <p:cNvSpPr txBox="1"/>
          <p:nvPr/>
        </p:nvSpPr>
        <p:spPr>
          <a:xfrm>
            <a:off x="8376673" y="2144578"/>
            <a:ext cx="121700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(25,</a:t>
            </a:r>
            <a:r>
              <a:rPr lang="en-US" altLang="ko-KR" sz="1050">
                <a:solidFill>
                  <a:srgbClr val="FF0000"/>
                </a:solidFill>
                <a:latin typeface="Consolas" panose="020B0609020204030204" pitchFamily="49" charset="0"/>
              </a:rPr>
              <a:t>100*24*24</a:t>
            </a:r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3" name="직사각형 372">
            <a:extLst>
              <a:ext uri="{FF2B5EF4-FFF2-40B4-BE49-F238E27FC236}">
                <a16:creationId xmlns:a16="http://schemas.microsoft.com/office/drawing/2014/main" id="{420E8F9C-2E6C-4E09-9527-78632E156C7F}"/>
              </a:ext>
            </a:extLst>
          </p:cNvPr>
          <p:cNvSpPr/>
          <p:nvPr/>
        </p:nvSpPr>
        <p:spPr>
          <a:xfrm rot="5400000">
            <a:off x="9420892" y="1696728"/>
            <a:ext cx="314949" cy="381332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4" name="TextBox 373">
            <a:extLst>
              <a:ext uri="{FF2B5EF4-FFF2-40B4-BE49-F238E27FC236}">
                <a16:creationId xmlns:a16="http://schemas.microsoft.com/office/drawing/2014/main" id="{80836CA1-A721-4A3F-970C-8E5B6DD1C0B4}"/>
              </a:ext>
            </a:extLst>
          </p:cNvPr>
          <p:cNvSpPr txBox="1"/>
          <p:nvPr/>
        </p:nvSpPr>
        <p:spPr>
          <a:xfrm>
            <a:off x="9153604" y="1745854"/>
            <a:ext cx="25840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5" name="TextBox 374">
            <a:extLst>
              <a:ext uri="{FF2B5EF4-FFF2-40B4-BE49-F238E27FC236}">
                <a16:creationId xmlns:a16="http://schemas.microsoft.com/office/drawing/2014/main" id="{04B72E2B-6B6F-420A-A8E5-3306328BCB01}"/>
              </a:ext>
            </a:extLst>
          </p:cNvPr>
          <p:cNvSpPr txBox="1"/>
          <p:nvPr/>
        </p:nvSpPr>
        <p:spPr>
          <a:xfrm>
            <a:off x="9363552" y="2140539"/>
            <a:ext cx="121700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50">
                <a:solidFill>
                  <a:srgbClr val="FF0000"/>
                </a:solidFill>
                <a:latin typeface="Consolas" panose="020B0609020204030204" pitchFamily="49" charset="0"/>
              </a:rPr>
              <a:t>100*24*24</a:t>
            </a:r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,30)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6" name="TextBox 375">
            <a:extLst>
              <a:ext uri="{FF2B5EF4-FFF2-40B4-BE49-F238E27FC236}">
                <a16:creationId xmlns:a16="http://schemas.microsoft.com/office/drawing/2014/main" id="{51855AD8-BF34-4FB4-8C9D-D30BE9F4FC20}"/>
              </a:ext>
            </a:extLst>
          </p:cNvPr>
          <p:cNvSpPr txBox="1"/>
          <p:nvPr/>
        </p:nvSpPr>
        <p:spPr>
          <a:xfrm>
            <a:off x="9714159" y="1745854"/>
            <a:ext cx="25840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9" name="직사각형 378">
            <a:extLst>
              <a:ext uri="{FF2B5EF4-FFF2-40B4-BE49-F238E27FC236}">
                <a16:creationId xmlns:a16="http://schemas.microsoft.com/office/drawing/2014/main" id="{A7913AD2-4B1B-4717-BCE6-959961B21DD9}"/>
              </a:ext>
            </a:extLst>
          </p:cNvPr>
          <p:cNvSpPr/>
          <p:nvPr/>
        </p:nvSpPr>
        <p:spPr>
          <a:xfrm>
            <a:off x="9979893" y="1523225"/>
            <a:ext cx="381333" cy="670956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0" name="TextBox 379">
            <a:extLst>
              <a:ext uri="{FF2B5EF4-FFF2-40B4-BE49-F238E27FC236}">
                <a16:creationId xmlns:a16="http://schemas.microsoft.com/office/drawing/2014/main" id="{26132891-5726-41FD-8666-643E00029AF5}"/>
              </a:ext>
            </a:extLst>
          </p:cNvPr>
          <p:cNvSpPr txBox="1"/>
          <p:nvPr/>
        </p:nvSpPr>
        <p:spPr>
          <a:xfrm>
            <a:off x="10569810" y="2126376"/>
            <a:ext cx="70083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(25,30)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1" name="TextBox 380">
            <a:extLst>
              <a:ext uri="{FF2B5EF4-FFF2-40B4-BE49-F238E27FC236}">
                <a16:creationId xmlns:a16="http://schemas.microsoft.com/office/drawing/2014/main" id="{057F7D14-C9AE-46AE-97EA-1CB6A1E86BFC}"/>
              </a:ext>
            </a:extLst>
          </p:cNvPr>
          <p:cNvSpPr txBox="1"/>
          <p:nvPr/>
        </p:nvSpPr>
        <p:spPr>
          <a:xfrm>
            <a:off x="8700099" y="2502021"/>
            <a:ext cx="158569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dout (100,30,24,24)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2" name="직사각형 381">
            <a:extLst>
              <a:ext uri="{FF2B5EF4-FFF2-40B4-BE49-F238E27FC236}">
                <a16:creationId xmlns:a16="http://schemas.microsoft.com/office/drawing/2014/main" id="{F683D2BD-5F65-42A7-B44F-8534F6C37D3D}"/>
              </a:ext>
            </a:extLst>
          </p:cNvPr>
          <p:cNvSpPr/>
          <p:nvPr/>
        </p:nvSpPr>
        <p:spPr>
          <a:xfrm>
            <a:off x="8772271" y="2769311"/>
            <a:ext cx="248266" cy="241080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3" name="직사각형 382">
            <a:extLst>
              <a:ext uri="{FF2B5EF4-FFF2-40B4-BE49-F238E27FC236}">
                <a16:creationId xmlns:a16="http://schemas.microsoft.com/office/drawing/2014/main" id="{B955D0CF-CC07-4D11-A320-AAF8A4FD690B}"/>
              </a:ext>
            </a:extLst>
          </p:cNvPr>
          <p:cNvSpPr/>
          <p:nvPr/>
        </p:nvSpPr>
        <p:spPr>
          <a:xfrm>
            <a:off x="9053779" y="2767260"/>
            <a:ext cx="248266" cy="241080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4" name="직사각형 383">
            <a:extLst>
              <a:ext uri="{FF2B5EF4-FFF2-40B4-BE49-F238E27FC236}">
                <a16:creationId xmlns:a16="http://schemas.microsoft.com/office/drawing/2014/main" id="{F9929546-DF66-4C08-A25A-373ED50CD672}"/>
              </a:ext>
            </a:extLst>
          </p:cNvPr>
          <p:cNvSpPr/>
          <p:nvPr/>
        </p:nvSpPr>
        <p:spPr>
          <a:xfrm>
            <a:off x="9335287" y="2765209"/>
            <a:ext cx="248266" cy="241080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5" name="직사각형 384">
            <a:extLst>
              <a:ext uri="{FF2B5EF4-FFF2-40B4-BE49-F238E27FC236}">
                <a16:creationId xmlns:a16="http://schemas.microsoft.com/office/drawing/2014/main" id="{94E17C9B-5ABE-4C1D-988E-D1374847AA2A}"/>
              </a:ext>
            </a:extLst>
          </p:cNvPr>
          <p:cNvSpPr/>
          <p:nvPr/>
        </p:nvSpPr>
        <p:spPr>
          <a:xfrm>
            <a:off x="9616795" y="2763158"/>
            <a:ext cx="248266" cy="241080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6" name="직사각형 385">
            <a:extLst>
              <a:ext uri="{FF2B5EF4-FFF2-40B4-BE49-F238E27FC236}">
                <a16:creationId xmlns:a16="http://schemas.microsoft.com/office/drawing/2014/main" id="{324C02F6-E21E-4E95-BD05-200F69D5E277}"/>
              </a:ext>
            </a:extLst>
          </p:cNvPr>
          <p:cNvSpPr/>
          <p:nvPr/>
        </p:nvSpPr>
        <p:spPr>
          <a:xfrm>
            <a:off x="9898303" y="2761107"/>
            <a:ext cx="248266" cy="241080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7" name="직사각형 386">
            <a:extLst>
              <a:ext uri="{FF2B5EF4-FFF2-40B4-BE49-F238E27FC236}">
                <a16:creationId xmlns:a16="http://schemas.microsoft.com/office/drawing/2014/main" id="{9F67DC6F-15EE-41C1-9224-689ED2FF3EB3}"/>
              </a:ext>
            </a:extLst>
          </p:cNvPr>
          <p:cNvSpPr/>
          <p:nvPr/>
        </p:nvSpPr>
        <p:spPr>
          <a:xfrm>
            <a:off x="10179811" y="2759056"/>
            <a:ext cx="248266" cy="241080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8" name="TextBox 387">
            <a:extLst>
              <a:ext uri="{FF2B5EF4-FFF2-40B4-BE49-F238E27FC236}">
                <a16:creationId xmlns:a16="http://schemas.microsoft.com/office/drawing/2014/main" id="{469C678F-7BAD-42B1-956E-721F17DBCFF0}"/>
              </a:ext>
            </a:extLst>
          </p:cNvPr>
          <p:cNvSpPr txBox="1"/>
          <p:nvPr/>
        </p:nvSpPr>
        <p:spPr>
          <a:xfrm>
            <a:off x="8700099" y="3222404"/>
            <a:ext cx="121700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(100,30,24,24)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1FC8BB5D-A63C-428F-AA38-46B98287D011}"/>
              </a:ext>
            </a:extLst>
          </p:cNvPr>
          <p:cNvGrpSpPr/>
          <p:nvPr/>
        </p:nvGrpSpPr>
        <p:grpSpPr>
          <a:xfrm>
            <a:off x="8772271" y="3479439"/>
            <a:ext cx="1655806" cy="251335"/>
            <a:chOff x="8772271" y="3479439"/>
            <a:chExt cx="1655806" cy="251335"/>
          </a:xfrm>
        </p:grpSpPr>
        <p:sp>
          <p:nvSpPr>
            <p:cNvPr id="389" name="직사각형 388">
              <a:extLst>
                <a:ext uri="{FF2B5EF4-FFF2-40B4-BE49-F238E27FC236}">
                  <a16:creationId xmlns:a16="http://schemas.microsoft.com/office/drawing/2014/main" id="{6B6FF5BE-619A-46CF-9F3F-EE4B042C6C7F}"/>
                </a:ext>
              </a:extLst>
            </p:cNvPr>
            <p:cNvSpPr/>
            <p:nvPr/>
          </p:nvSpPr>
          <p:spPr>
            <a:xfrm>
              <a:off x="8772271" y="3489694"/>
              <a:ext cx="248266" cy="24108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0" name="직사각형 389">
              <a:extLst>
                <a:ext uri="{FF2B5EF4-FFF2-40B4-BE49-F238E27FC236}">
                  <a16:creationId xmlns:a16="http://schemas.microsoft.com/office/drawing/2014/main" id="{1FCE15DA-E40A-419D-B087-4CC2FDD46CBB}"/>
                </a:ext>
              </a:extLst>
            </p:cNvPr>
            <p:cNvSpPr/>
            <p:nvPr/>
          </p:nvSpPr>
          <p:spPr>
            <a:xfrm>
              <a:off x="9053779" y="3487643"/>
              <a:ext cx="248266" cy="24108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1" name="직사각형 390">
              <a:extLst>
                <a:ext uri="{FF2B5EF4-FFF2-40B4-BE49-F238E27FC236}">
                  <a16:creationId xmlns:a16="http://schemas.microsoft.com/office/drawing/2014/main" id="{D5E847BE-3AD1-4CC6-84B2-D2AB8AB3A70C}"/>
                </a:ext>
              </a:extLst>
            </p:cNvPr>
            <p:cNvSpPr/>
            <p:nvPr/>
          </p:nvSpPr>
          <p:spPr>
            <a:xfrm>
              <a:off x="9335287" y="3485592"/>
              <a:ext cx="248266" cy="24108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2" name="직사각형 391">
              <a:extLst>
                <a:ext uri="{FF2B5EF4-FFF2-40B4-BE49-F238E27FC236}">
                  <a16:creationId xmlns:a16="http://schemas.microsoft.com/office/drawing/2014/main" id="{F8C4C5EF-D488-4038-9DE0-AAEA58455273}"/>
                </a:ext>
              </a:extLst>
            </p:cNvPr>
            <p:cNvSpPr/>
            <p:nvPr/>
          </p:nvSpPr>
          <p:spPr>
            <a:xfrm>
              <a:off x="9616795" y="3483541"/>
              <a:ext cx="248266" cy="24108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3" name="직사각형 392">
              <a:extLst>
                <a:ext uri="{FF2B5EF4-FFF2-40B4-BE49-F238E27FC236}">
                  <a16:creationId xmlns:a16="http://schemas.microsoft.com/office/drawing/2014/main" id="{85EA465B-7207-4771-91DF-8DEDFCD47592}"/>
                </a:ext>
              </a:extLst>
            </p:cNvPr>
            <p:cNvSpPr/>
            <p:nvPr/>
          </p:nvSpPr>
          <p:spPr>
            <a:xfrm>
              <a:off x="9898303" y="3481490"/>
              <a:ext cx="248266" cy="24108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4" name="직사각형 393">
              <a:extLst>
                <a:ext uri="{FF2B5EF4-FFF2-40B4-BE49-F238E27FC236}">
                  <a16:creationId xmlns:a16="http://schemas.microsoft.com/office/drawing/2014/main" id="{F5A2525C-E1C8-4DFC-8300-731B4F09CB25}"/>
                </a:ext>
              </a:extLst>
            </p:cNvPr>
            <p:cNvSpPr/>
            <p:nvPr/>
          </p:nvSpPr>
          <p:spPr>
            <a:xfrm>
              <a:off x="10179811" y="3479439"/>
              <a:ext cx="248266" cy="24108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395" name="직선 화살표 연결선 394">
            <a:extLst>
              <a:ext uri="{FF2B5EF4-FFF2-40B4-BE49-F238E27FC236}">
                <a16:creationId xmlns:a16="http://schemas.microsoft.com/office/drawing/2014/main" id="{840C1113-8152-4CF2-8547-B98E27102300}"/>
              </a:ext>
            </a:extLst>
          </p:cNvPr>
          <p:cNvCxnSpPr>
            <a:cxnSpLocks/>
            <a:stCxn id="1018" idx="3"/>
            <a:endCxn id="389" idx="1"/>
          </p:cNvCxnSpPr>
          <p:nvPr/>
        </p:nvCxnSpPr>
        <p:spPr>
          <a:xfrm flipV="1">
            <a:off x="8497297" y="3610234"/>
            <a:ext cx="274974" cy="3734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DE9E9373-AEA3-40EE-AA41-B0A5F5DBEA44}"/>
              </a:ext>
            </a:extLst>
          </p:cNvPr>
          <p:cNvGrpSpPr/>
          <p:nvPr/>
        </p:nvGrpSpPr>
        <p:grpSpPr>
          <a:xfrm>
            <a:off x="9678801" y="3994634"/>
            <a:ext cx="811282" cy="118120"/>
            <a:chOff x="8772271" y="3886692"/>
            <a:chExt cx="811282" cy="118120"/>
          </a:xfrm>
        </p:grpSpPr>
        <p:sp>
          <p:nvSpPr>
            <p:cNvPr id="401" name="직사각형 400">
              <a:extLst>
                <a:ext uri="{FF2B5EF4-FFF2-40B4-BE49-F238E27FC236}">
                  <a16:creationId xmlns:a16="http://schemas.microsoft.com/office/drawing/2014/main" id="{1FA668D4-1C61-4374-8A77-A6D289C78E45}"/>
                </a:ext>
              </a:extLst>
            </p:cNvPr>
            <p:cNvSpPr/>
            <p:nvPr/>
          </p:nvSpPr>
          <p:spPr>
            <a:xfrm>
              <a:off x="8772271" y="3886692"/>
              <a:ext cx="121641" cy="11812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2" name="직사각형 401">
              <a:extLst>
                <a:ext uri="{FF2B5EF4-FFF2-40B4-BE49-F238E27FC236}">
                  <a16:creationId xmlns:a16="http://schemas.microsoft.com/office/drawing/2014/main" id="{B54F5766-1E1C-47EF-8F7E-993A0A4085C0}"/>
                </a:ext>
              </a:extLst>
            </p:cNvPr>
            <p:cNvSpPr/>
            <p:nvPr/>
          </p:nvSpPr>
          <p:spPr>
            <a:xfrm>
              <a:off x="8910199" y="3886692"/>
              <a:ext cx="121641" cy="11812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3" name="직사각형 402">
              <a:extLst>
                <a:ext uri="{FF2B5EF4-FFF2-40B4-BE49-F238E27FC236}">
                  <a16:creationId xmlns:a16="http://schemas.microsoft.com/office/drawing/2014/main" id="{0C424D3C-F112-450C-96AC-2D9395CBE537}"/>
                </a:ext>
              </a:extLst>
            </p:cNvPr>
            <p:cNvSpPr/>
            <p:nvPr/>
          </p:nvSpPr>
          <p:spPr>
            <a:xfrm>
              <a:off x="9048127" y="3886692"/>
              <a:ext cx="121641" cy="11812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4" name="직사각형 403">
              <a:extLst>
                <a:ext uri="{FF2B5EF4-FFF2-40B4-BE49-F238E27FC236}">
                  <a16:creationId xmlns:a16="http://schemas.microsoft.com/office/drawing/2014/main" id="{869F966B-C12F-4F1A-9454-C59916686EED}"/>
                </a:ext>
              </a:extLst>
            </p:cNvPr>
            <p:cNvSpPr/>
            <p:nvPr/>
          </p:nvSpPr>
          <p:spPr>
            <a:xfrm>
              <a:off x="9186055" y="3886692"/>
              <a:ext cx="121641" cy="11812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5" name="직사각형 404">
              <a:extLst>
                <a:ext uri="{FF2B5EF4-FFF2-40B4-BE49-F238E27FC236}">
                  <a16:creationId xmlns:a16="http://schemas.microsoft.com/office/drawing/2014/main" id="{C5688921-6B51-46E7-AEA8-4B3047F0374C}"/>
                </a:ext>
              </a:extLst>
            </p:cNvPr>
            <p:cNvSpPr/>
            <p:nvPr/>
          </p:nvSpPr>
          <p:spPr>
            <a:xfrm>
              <a:off x="9323983" y="3886692"/>
              <a:ext cx="121641" cy="11812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6" name="직사각형 405">
              <a:extLst>
                <a:ext uri="{FF2B5EF4-FFF2-40B4-BE49-F238E27FC236}">
                  <a16:creationId xmlns:a16="http://schemas.microsoft.com/office/drawing/2014/main" id="{FD6BC765-8F05-4A3F-A8E2-7412F9EF7B83}"/>
                </a:ext>
              </a:extLst>
            </p:cNvPr>
            <p:cNvSpPr/>
            <p:nvPr/>
          </p:nvSpPr>
          <p:spPr>
            <a:xfrm>
              <a:off x="9461912" y="3886692"/>
              <a:ext cx="121641" cy="11812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408" name="직선 화살표 연결선 407">
            <a:extLst>
              <a:ext uri="{FF2B5EF4-FFF2-40B4-BE49-F238E27FC236}">
                <a16:creationId xmlns:a16="http://schemas.microsoft.com/office/drawing/2014/main" id="{D42A9FBA-6C8B-4E9D-9E83-9CD8A1441EC9}"/>
              </a:ext>
            </a:extLst>
          </p:cNvPr>
          <p:cNvCxnSpPr>
            <a:cxnSpLocks/>
            <a:stCxn id="1035" idx="3"/>
            <a:endCxn id="415" idx="1"/>
          </p:cNvCxnSpPr>
          <p:nvPr/>
        </p:nvCxnSpPr>
        <p:spPr>
          <a:xfrm flipV="1">
            <a:off x="8492796" y="4773246"/>
            <a:ext cx="296580" cy="1125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1" name="TextBox 410">
            <a:extLst>
              <a:ext uri="{FF2B5EF4-FFF2-40B4-BE49-F238E27FC236}">
                <a16:creationId xmlns:a16="http://schemas.microsoft.com/office/drawing/2014/main" id="{65417641-8849-49DC-A3AB-BE5919A23F45}"/>
              </a:ext>
            </a:extLst>
          </p:cNvPr>
          <p:cNvSpPr txBox="1"/>
          <p:nvPr/>
        </p:nvSpPr>
        <p:spPr>
          <a:xfrm>
            <a:off x="9539074" y="3761272"/>
            <a:ext cx="158569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dout (100,30,12,12)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3" name="TextBox 412">
            <a:extLst>
              <a:ext uri="{FF2B5EF4-FFF2-40B4-BE49-F238E27FC236}">
                <a16:creationId xmlns:a16="http://schemas.microsoft.com/office/drawing/2014/main" id="{FAAECEE1-DFD4-4696-8CF4-EA3883B93FCC}"/>
              </a:ext>
            </a:extLst>
          </p:cNvPr>
          <p:cNvSpPr txBox="1"/>
          <p:nvPr/>
        </p:nvSpPr>
        <p:spPr>
          <a:xfrm>
            <a:off x="8670660" y="4390579"/>
            <a:ext cx="121700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(100,30*12*12)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5" name="직사각형 414">
            <a:extLst>
              <a:ext uri="{FF2B5EF4-FFF2-40B4-BE49-F238E27FC236}">
                <a16:creationId xmlns:a16="http://schemas.microsoft.com/office/drawing/2014/main" id="{0239727E-F8F9-4D67-9B86-6DCAD72D60F0}"/>
              </a:ext>
            </a:extLst>
          </p:cNvPr>
          <p:cNvSpPr/>
          <p:nvPr/>
        </p:nvSpPr>
        <p:spPr>
          <a:xfrm>
            <a:off x="8789376" y="4641978"/>
            <a:ext cx="1357194" cy="262536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17" name="직선 화살표 연결선 416">
            <a:extLst>
              <a:ext uri="{FF2B5EF4-FFF2-40B4-BE49-F238E27FC236}">
                <a16:creationId xmlns:a16="http://schemas.microsoft.com/office/drawing/2014/main" id="{3234F629-AFE6-4464-8A7C-6D87FED9B63A}"/>
              </a:ext>
            </a:extLst>
          </p:cNvPr>
          <p:cNvCxnSpPr>
            <a:cxnSpLocks/>
            <a:stCxn id="1051" idx="3"/>
            <a:endCxn id="419" idx="1"/>
          </p:cNvCxnSpPr>
          <p:nvPr/>
        </p:nvCxnSpPr>
        <p:spPr>
          <a:xfrm flipV="1">
            <a:off x="8492796" y="6245493"/>
            <a:ext cx="282434" cy="1354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8" name="TextBox 417">
            <a:extLst>
              <a:ext uri="{FF2B5EF4-FFF2-40B4-BE49-F238E27FC236}">
                <a16:creationId xmlns:a16="http://schemas.microsoft.com/office/drawing/2014/main" id="{B4BF3A79-A940-4594-B626-7416D75F25B9}"/>
              </a:ext>
            </a:extLst>
          </p:cNvPr>
          <p:cNvSpPr txBox="1"/>
          <p:nvPr/>
        </p:nvSpPr>
        <p:spPr>
          <a:xfrm>
            <a:off x="8656514" y="5726898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(100,100)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9" name="직사각형 418">
            <a:extLst>
              <a:ext uri="{FF2B5EF4-FFF2-40B4-BE49-F238E27FC236}">
                <a16:creationId xmlns:a16="http://schemas.microsoft.com/office/drawing/2014/main" id="{D8F49D04-B9C4-46AC-AC69-1FCD118BC648}"/>
              </a:ext>
            </a:extLst>
          </p:cNvPr>
          <p:cNvSpPr/>
          <p:nvPr/>
        </p:nvSpPr>
        <p:spPr>
          <a:xfrm>
            <a:off x="8775230" y="5978297"/>
            <a:ext cx="547708" cy="534392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23" name="직선 화살표 연결선 422">
            <a:extLst>
              <a:ext uri="{FF2B5EF4-FFF2-40B4-BE49-F238E27FC236}">
                <a16:creationId xmlns:a16="http://schemas.microsoft.com/office/drawing/2014/main" id="{D3D747B9-FEB4-443E-809C-9F18742D2065}"/>
              </a:ext>
            </a:extLst>
          </p:cNvPr>
          <p:cNvCxnSpPr>
            <a:cxnSpLocks/>
            <a:stCxn id="1033" idx="1"/>
            <a:endCxn id="1001" idx="3"/>
          </p:cNvCxnSpPr>
          <p:nvPr/>
        </p:nvCxnSpPr>
        <p:spPr>
          <a:xfrm flipH="1" flipV="1">
            <a:off x="6193752" y="2056670"/>
            <a:ext cx="1308619" cy="25074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6" name="직선 화살표 연결선 425">
            <a:extLst>
              <a:ext uri="{FF2B5EF4-FFF2-40B4-BE49-F238E27FC236}">
                <a16:creationId xmlns:a16="http://schemas.microsoft.com/office/drawing/2014/main" id="{7EDA70C1-12CB-4ACD-A92F-0919D7DE5DDB}"/>
              </a:ext>
            </a:extLst>
          </p:cNvPr>
          <p:cNvCxnSpPr>
            <a:cxnSpLocks/>
            <a:stCxn id="1034" idx="1"/>
            <a:endCxn id="1002" idx="3"/>
          </p:cNvCxnSpPr>
          <p:nvPr/>
        </p:nvCxnSpPr>
        <p:spPr>
          <a:xfrm flipH="1" flipV="1">
            <a:off x="6193752" y="2601697"/>
            <a:ext cx="1308619" cy="21232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9" name="직선 화살표 연결선 428">
            <a:extLst>
              <a:ext uri="{FF2B5EF4-FFF2-40B4-BE49-F238E27FC236}">
                <a16:creationId xmlns:a16="http://schemas.microsoft.com/office/drawing/2014/main" id="{9AC627AE-4FB9-4986-B641-F29EDFA36DE9}"/>
              </a:ext>
            </a:extLst>
          </p:cNvPr>
          <p:cNvCxnSpPr>
            <a:cxnSpLocks/>
            <a:stCxn id="1049" idx="1"/>
            <a:endCxn id="814" idx="3"/>
          </p:cNvCxnSpPr>
          <p:nvPr/>
        </p:nvCxnSpPr>
        <p:spPr>
          <a:xfrm flipH="1" flipV="1">
            <a:off x="3957249" y="2824290"/>
            <a:ext cx="3545122" cy="323499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2" name="직선 화살표 연결선 431">
            <a:extLst>
              <a:ext uri="{FF2B5EF4-FFF2-40B4-BE49-F238E27FC236}">
                <a16:creationId xmlns:a16="http://schemas.microsoft.com/office/drawing/2014/main" id="{04D68FB8-2DC0-40B5-AA57-9FB82C08B25E}"/>
              </a:ext>
            </a:extLst>
          </p:cNvPr>
          <p:cNvCxnSpPr>
            <a:cxnSpLocks/>
            <a:stCxn id="1050" idx="1"/>
            <a:endCxn id="950" idx="3"/>
          </p:cNvCxnSpPr>
          <p:nvPr/>
        </p:nvCxnSpPr>
        <p:spPr>
          <a:xfrm flipH="1" flipV="1">
            <a:off x="3953388" y="3759043"/>
            <a:ext cx="3548983" cy="24610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8" name="TextBox 437">
            <a:extLst>
              <a:ext uri="{FF2B5EF4-FFF2-40B4-BE49-F238E27FC236}">
                <a16:creationId xmlns:a16="http://schemas.microsoft.com/office/drawing/2014/main" id="{0B947A55-5127-48D9-B5D8-9914EDF14D0D}"/>
              </a:ext>
            </a:extLst>
          </p:cNvPr>
          <p:cNvSpPr txBox="1"/>
          <p:nvPr/>
        </p:nvSpPr>
        <p:spPr>
          <a:xfrm>
            <a:off x="4593755" y="5494552"/>
            <a:ext cx="7745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9" name="직사각형 438">
            <a:extLst>
              <a:ext uri="{FF2B5EF4-FFF2-40B4-BE49-F238E27FC236}">
                <a16:creationId xmlns:a16="http://schemas.microsoft.com/office/drawing/2014/main" id="{916A2F9C-0553-4679-9D15-D277E8BAA888}"/>
              </a:ext>
            </a:extLst>
          </p:cNvPr>
          <p:cNvSpPr/>
          <p:nvPr/>
        </p:nvSpPr>
        <p:spPr>
          <a:xfrm>
            <a:off x="4712471" y="5745951"/>
            <a:ext cx="526334" cy="973236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40" name="직선 화살표 연결선 439">
            <a:extLst>
              <a:ext uri="{FF2B5EF4-FFF2-40B4-BE49-F238E27FC236}">
                <a16:creationId xmlns:a16="http://schemas.microsoft.com/office/drawing/2014/main" id="{3A540FD3-C974-4806-9495-FA237DC697CA}"/>
              </a:ext>
            </a:extLst>
          </p:cNvPr>
          <p:cNvCxnSpPr>
            <a:cxnSpLocks/>
            <a:stCxn id="1060" idx="3"/>
            <a:endCxn id="439" idx="1"/>
          </p:cNvCxnSpPr>
          <p:nvPr/>
        </p:nvCxnSpPr>
        <p:spPr>
          <a:xfrm>
            <a:off x="4229508" y="5939702"/>
            <a:ext cx="482963" cy="2928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4" name="TextBox 443">
            <a:extLst>
              <a:ext uri="{FF2B5EF4-FFF2-40B4-BE49-F238E27FC236}">
                <a16:creationId xmlns:a16="http://schemas.microsoft.com/office/drawing/2014/main" id="{4069F887-EF26-4D7F-976E-6C5F48D1BC06}"/>
              </a:ext>
            </a:extLst>
          </p:cNvPr>
          <p:cNvSpPr txBox="1"/>
          <p:nvPr/>
        </p:nvSpPr>
        <p:spPr>
          <a:xfrm>
            <a:off x="5295592" y="5492712"/>
            <a:ext cx="7745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5" name="직사각형 444">
            <a:extLst>
              <a:ext uri="{FF2B5EF4-FFF2-40B4-BE49-F238E27FC236}">
                <a16:creationId xmlns:a16="http://schemas.microsoft.com/office/drawing/2014/main" id="{8924F222-8093-466F-8443-A3512BC188BC}"/>
              </a:ext>
            </a:extLst>
          </p:cNvPr>
          <p:cNvSpPr/>
          <p:nvPr/>
        </p:nvSpPr>
        <p:spPr>
          <a:xfrm>
            <a:off x="5414308" y="5744111"/>
            <a:ext cx="526334" cy="973236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46" name="직선 화살표 연결선 445">
            <a:extLst>
              <a:ext uri="{FF2B5EF4-FFF2-40B4-BE49-F238E27FC236}">
                <a16:creationId xmlns:a16="http://schemas.microsoft.com/office/drawing/2014/main" id="{08139121-C9A0-4F05-9995-1ED442420EBB}"/>
              </a:ext>
            </a:extLst>
          </p:cNvPr>
          <p:cNvCxnSpPr>
            <a:cxnSpLocks/>
            <a:stCxn id="1061" idx="3"/>
            <a:endCxn id="445" idx="1"/>
          </p:cNvCxnSpPr>
          <p:nvPr/>
        </p:nvCxnSpPr>
        <p:spPr>
          <a:xfrm>
            <a:off x="4229508" y="6100552"/>
            <a:ext cx="1184800" cy="1301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화살표: 아래쪽 109">
            <a:extLst>
              <a:ext uri="{FF2B5EF4-FFF2-40B4-BE49-F238E27FC236}">
                <a16:creationId xmlns:a16="http://schemas.microsoft.com/office/drawing/2014/main" id="{6346CFAA-077E-49AF-8CF0-FD03D29B2777}"/>
              </a:ext>
            </a:extLst>
          </p:cNvPr>
          <p:cNvSpPr/>
          <p:nvPr/>
        </p:nvSpPr>
        <p:spPr>
          <a:xfrm flipV="1">
            <a:off x="11393347" y="506040"/>
            <a:ext cx="236249" cy="4898835"/>
          </a:xfrm>
          <a:prstGeom prst="downArrow">
            <a:avLst/>
          </a:prstGeom>
          <a:solidFill>
            <a:srgbClr val="FF00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4" name="TextBox 413">
            <a:extLst>
              <a:ext uri="{FF2B5EF4-FFF2-40B4-BE49-F238E27FC236}">
                <a16:creationId xmlns:a16="http://schemas.microsoft.com/office/drawing/2014/main" id="{D422F596-ACCE-4571-80B6-8F4CCAFF9ADA}"/>
              </a:ext>
            </a:extLst>
          </p:cNvPr>
          <p:cNvSpPr txBox="1"/>
          <p:nvPr/>
        </p:nvSpPr>
        <p:spPr>
          <a:xfrm>
            <a:off x="9516950" y="5599295"/>
            <a:ext cx="7745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6" name="직사각형 415">
            <a:extLst>
              <a:ext uri="{FF2B5EF4-FFF2-40B4-BE49-F238E27FC236}">
                <a16:creationId xmlns:a16="http://schemas.microsoft.com/office/drawing/2014/main" id="{EFAC1ECA-3DAF-4A6A-A5AC-42070918DBF9}"/>
              </a:ext>
            </a:extLst>
          </p:cNvPr>
          <p:cNvSpPr/>
          <p:nvPr/>
        </p:nvSpPr>
        <p:spPr>
          <a:xfrm>
            <a:off x="9635666" y="5850694"/>
            <a:ext cx="526334" cy="973236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20" name="직선 화살표 연결선 419">
            <a:extLst>
              <a:ext uri="{FF2B5EF4-FFF2-40B4-BE49-F238E27FC236}">
                <a16:creationId xmlns:a16="http://schemas.microsoft.com/office/drawing/2014/main" id="{21D5EB5F-28EA-4007-B325-B34DC9A0BE50}"/>
              </a:ext>
            </a:extLst>
          </p:cNvPr>
          <p:cNvCxnSpPr>
            <a:cxnSpLocks/>
            <a:stCxn id="1052" idx="3"/>
            <a:endCxn id="560" idx="1"/>
          </p:cNvCxnSpPr>
          <p:nvPr/>
        </p:nvCxnSpPr>
        <p:spPr>
          <a:xfrm flipV="1">
            <a:off x="8492796" y="5941692"/>
            <a:ext cx="2244683" cy="6001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1" name="TextBox 420">
            <a:extLst>
              <a:ext uri="{FF2B5EF4-FFF2-40B4-BE49-F238E27FC236}">
                <a16:creationId xmlns:a16="http://schemas.microsoft.com/office/drawing/2014/main" id="{A8F6CE81-0172-4521-963B-3F97B52075C8}"/>
              </a:ext>
            </a:extLst>
          </p:cNvPr>
          <p:cNvSpPr txBox="1"/>
          <p:nvPr/>
        </p:nvSpPr>
        <p:spPr>
          <a:xfrm>
            <a:off x="10108625" y="5599295"/>
            <a:ext cx="47961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dout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22" name="그룹 421">
            <a:extLst>
              <a:ext uri="{FF2B5EF4-FFF2-40B4-BE49-F238E27FC236}">
                <a16:creationId xmlns:a16="http://schemas.microsoft.com/office/drawing/2014/main" id="{2D00E4EE-0D63-46CD-B277-6253DB916CD3}"/>
              </a:ext>
            </a:extLst>
          </p:cNvPr>
          <p:cNvGrpSpPr/>
          <p:nvPr/>
        </p:nvGrpSpPr>
        <p:grpSpPr>
          <a:xfrm>
            <a:off x="10737479" y="5905033"/>
            <a:ext cx="730483" cy="820552"/>
            <a:chOff x="4322490" y="2787637"/>
            <a:chExt cx="730483" cy="820552"/>
          </a:xfrm>
        </p:grpSpPr>
        <p:grpSp>
          <p:nvGrpSpPr>
            <p:cNvPr id="424" name="그룹 423">
              <a:extLst>
                <a:ext uri="{FF2B5EF4-FFF2-40B4-BE49-F238E27FC236}">
                  <a16:creationId xmlns:a16="http://schemas.microsoft.com/office/drawing/2014/main" id="{7A752747-0201-469D-82EA-AF0CDF004BA6}"/>
                </a:ext>
              </a:extLst>
            </p:cNvPr>
            <p:cNvGrpSpPr/>
            <p:nvPr/>
          </p:nvGrpSpPr>
          <p:grpSpPr>
            <a:xfrm>
              <a:off x="4322490" y="2787640"/>
              <a:ext cx="366532" cy="73309"/>
              <a:chOff x="4784203" y="1732340"/>
              <a:chExt cx="559445" cy="111893"/>
            </a:xfrm>
          </p:grpSpPr>
          <p:sp>
            <p:nvSpPr>
              <p:cNvPr id="560" name="직사각형 559">
                <a:extLst>
                  <a:ext uri="{FF2B5EF4-FFF2-40B4-BE49-F238E27FC236}">
                    <a16:creationId xmlns:a16="http://schemas.microsoft.com/office/drawing/2014/main" id="{23827C70-792A-4EEE-8D84-E8DE7269A150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61" name="직사각형 560">
                <a:extLst>
                  <a:ext uri="{FF2B5EF4-FFF2-40B4-BE49-F238E27FC236}">
                    <a16:creationId xmlns:a16="http://schemas.microsoft.com/office/drawing/2014/main" id="{A3C9A7C2-7EF8-4C37-9243-20F72BA714DB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62" name="직사각형 561">
                <a:extLst>
                  <a:ext uri="{FF2B5EF4-FFF2-40B4-BE49-F238E27FC236}">
                    <a16:creationId xmlns:a16="http://schemas.microsoft.com/office/drawing/2014/main" id="{1B170B7B-E058-4AD1-85DE-FE792572A5D4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63" name="직사각형 562">
                <a:extLst>
                  <a:ext uri="{FF2B5EF4-FFF2-40B4-BE49-F238E27FC236}">
                    <a16:creationId xmlns:a16="http://schemas.microsoft.com/office/drawing/2014/main" id="{C8DF2025-037C-407B-BD31-46F44791B65C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64" name="직사각형 563">
                <a:extLst>
                  <a:ext uri="{FF2B5EF4-FFF2-40B4-BE49-F238E27FC236}">
                    <a16:creationId xmlns:a16="http://schemas.microsoft.com/office/drawing/2014/main" id="{357110AA-F792-432A-B2D5-6015A0B64DFC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25" name="그룹 424">
              <a:extLst>
                <a:ext uri="{FF2B5EF4-FFF2-40B4-BE49-F238E27FC236}">
                  <a16:creationId xmlns:a16="http://schemas.microsoft.com/office/drawing/2014/main" id="{DCF4D74B-2652-49D5-BA19-B5D407666A63}"/>
                </a:ext>
              </a:extLst>
            </p:cNvPr>
            <p:cNvGrpSpPr/>
            <p:nvPr/>
          </p:nvGrpSpPr>
          <p:grpSpPr>
            <a:xfrm>
              <a:off x="4686441" y="2787637"/>
              <a:ext cx="366532" cy="73309"/>
              <a:chOff x="4784203" y="1732340"/>
              <a:chExt cx="559445" cy="111893"/>
            </a:xfrm>
          </p:grpSpPr>
          <p:sp>
            <p:nvSpPr>
              <p:cNvPr id="555" name="직사각형 554">
                <a:extLst>
                  <a:ext uri="{FF2B5EF4-FFF2-40B4-BE49-F238E27FC236}">
                    <a16:creationId xmlns:a16="http://schemas.microsoft.com/office/drawing/2014/main" id="{0CDCB202-53E4-4690-BBE8-551024FB4B98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56" name="직사각형 555">
                <a:extLst>
                  <a:ext uri="{FF2B5EF4-FFF2-40B4-BE49-F238E27FC236}">
                    <a16:creationId xmlns:a16="http://schemas.microsoft.com/office/drawing/2014/main" id="{DE1E1BD2-5563-402C-A05D-826A8211C0CA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57" name="직사각형 556">
                <a:extLst>
                  <a:ext uri="{FF2B5EF4-FFF2-40B4-BE49-F238E27FC236}">
                    <a16:creationId xmlns:a16="http://schemas.microsoft.com/office/drawing/2014/main" id="{7BB0BF54-FB00-40CC-9CA7-14F124AF8DE6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58" name="직사각형 557">
                <a:extLst>
                  <a:ext uri="{FF2B5EF4-FFF2-40B4-BE49-F238E27FC236}">
                    <a16:creationId xmlns:a16="http://schemas.microsoft.com/office/drawing/2014/main" id="{398C7068-D5BF-4ED8-85A0-E1C920C43310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59" name="직사각형 558">
                <a:extLst>
                  <a:ext uri="{FF2B5EF4-FFF2-40B4-BE49-F238E27FC236}">
                    <a16:creationId xmlns:a16="http://schemas.microsoft.com/office/drawing/2014/main" id="{7B731772-3005-413E-980F-C6C51FF8B514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27" name="그룹 426">
              <a:extLst>
                <a:ext uri="{FF2B5EF4-FFF2-40B4-BE49-F238E27FC236}">
                  <a16:creationId xmlns:a16="http://schemas.microsoft.com/office/drawing/2014/main" id="{4F35FD29-E51A-4E21-874F-776A56045806}"/>
                </a:ext>
              </a:extLst>
            </p:cNvPr>
            <p:cNvGrpSpPr/>
            <p:nvPr/>
          </p:nvGrpSpPr>
          <p:grpSpPr>
            <a:xfrm>
              <a:off x="4322490" y="2862364"/>
              <a:ext cx="366532" cy="73309"/>
              <a:chOff x="4784203" y="1732340"/>
              <a:chExt cx="559445" cy="111893"/>
            </a:xfrm>
          </p:grpSpPr>
          <p:sp>
            <p:nvSpPr>
              <p:cNvPr id="550" name="직사각형 549">
                <a:extLst>
                  <a:ext uri="{FF2B5EF4-FFF2-40B4-BE49-F238E27FC236}">
                    <a16:creationId xmlns:a16="http://schemas.microsoft.com/office/drawing/2014/main" id="{521CC7D6-D60C-49DD-8A02-C06E01469F22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51" name="직사각형 550">
                <a:extLst>
                  <a:ext uri="{FF2B5EF4-FFF2-40B4-BE49-F238E27FC236}">
                    <a16:creationId xmlns:a16="http://schemas.microsoft.com/office/drawing/2014/main" id="{29C63878-42AC-41FF-B745-54ED3D4B96F5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52" name="직사각형 551">
                <a:extLst>
                  <a:ext uri="{FF2B5EF4-FFF2-40B4-BE49-F238E27FC236}">
                    <a16:creationId xmlns:a16="http://schemas.microsoft.com/office/drawing/2014/main" id="{820EF570-FDA2-4A19-8133-450F185F446E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53" name="직사각형 552">
                <a:extLst>
                  <a:ext uri="{FF2B5EF4-FFF2-40B4-BE49-F238E27FC236}">
                    <a16:creationId xmlns:a16="http://schemas.microsoft.com/office/drawing/2014/main" id="{EAE8A343-FC3F-4B82-BE23-578EA65580F8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54" name="직사각형 553">
                <a:extLst>
                  <a:ext uri="{FF2B5EF4-FFF2-40B4-BE49-F238E27FC236}">
                    <a16:creationId xmlns:a16="http://schemas.microsoft.com/office/drawing/2014/main" id="{CAF12DD4-26A2-4B0A-BDA3-48C2B564F582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28" name="그룹 427">
              <a:extLst>
                <a:ext uri="{FF2B5EF4-FFF2-40B4-BE49-F238E27FC236}">
                  <a16:creationId xmlns:a16="http://schemas.microsoft.com/office/drawing/2014/main" id="{93F63B12-7578-4CE1-BA4A-767476854A29}"/>
                </a:ext>
              </a:extLst>
            </p:cNvPr>
            <p:cNvGrpSpPr/>
            <p:nvPr/>
          </p:nvGrpSpPr>
          <p:grpSpPr>
            <a:xfrm>
              <a:off x="4686441" y="2862361"/>
              <a:ext cx="366532" cy="73309"/>
              <a:chOff x="4784203" y="1732340"/>
              <a:chExt cx="559445" cy="111893"/>
            </a:xfrm>
          </p:grpSpPr>
          <p:sp>
            <p:nvSpPr>
              <p:cNvPr id="545" name="직사각형 544">
                <a:extLst>
                  <a:ext uri="{FF2B5EF4-FFF2-40B4-BE49-F238E27FC236}">
                    <a16:creationId xmlns:a16="http://schemas.microsoft.com/office/drawing/2014/main" id="{B91E5126-F257-4EC4-B21E-B78847733DE1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46" name="직사각형 545">
                <a:extLst>
                  <a:ext uri="{FF2B5EF4-FFF2-40B4-BE49-F238E27FC236}">
                    <a16:creationId xmlns:a16="http://schemas.microsoft.com/office/drawing/2014/main" id="{DF30502B-EAD2-4752-A2D0-8451AFF5970D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47" name="직사각형 546">
                <a:extLst>
                  <a:ext uri="{FF2B5EF4-FFF2-40B4-BE49-F238E27FC236}">
                    <a16:creationId xmlns:a16="http://schemas.microsoft.com/office/drawing/2014/main" id="{F967BF1F-5A4A-488C-9622-6D4B2626DAC1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48" name="직사각형 547">
                <a:extLst>
                  <a:ext uri="{FF2B5EF4-FFF2-40B4-BE49-F238E27FC236}">
                    <a16:creationId xmlns:a16="http://schemas.microsoft.com/office/drawing/2014/main" id="{0BB51758-D22D-4E1E-B8EC-FCF194ABCC1C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49" name="직사각형 548">
                <a:extLst>
                  <a:ext uri="{FF2B5EF4-FFF2-40B4-BE49-F238E27FC236}">
                    <a16:creationId xmlns:a16="http://schemas.microsoft.com/office/drawing/2014/main" id="{FA10AEEC-58EE-48AC-8873-AB0D2B78716E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30" name="그룹 429">
              <a:extLst>
                <a:ext uri="{FF2B5EF4-FFF2-40B4-BE49-F238E27FC236}">
                  <a16:creationId xmlns:a16="http://schemas.microsoft.com/office/drawing/2014/main" id="{4830D25A-91D7-4F80-8A8D-B190EBDA61ED}"/>
                </a:ext>
              </a:extLst>
            </p:cNvPr>
            <p:cNvGrpSpPr/>
            <p:nvPr/>
          </p:nvGrpSpPr>
          <p:grpSpPr>
            <a:xfrm>
              <a:off x="4322490" y="2937088"/>
              <a:ext cx="366532" cy="73309"/>
              <a:chOff x="4784203" y="1732340"/>
              <a:chExt cx="559445" cy="111893"/>
            </a:xfrm>
          </p:grpSpPr>
          <p:sp>
            <p:nvSpPr>
              <p:cNvPr id="540" name="직사각형 539">
                <a:extLst>
                  <a:ext uri="{FF2B5EF4-FFF2-40B4-BE49-F238E27FC236}">
                    <a16:creationId xmlns:a16="http://schemas.microsoft.com/office/drawing/2014/main" id="{0DD93584-0F92-437E-925E-D2B49E6D64A7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41" name="직사각형 540">
                <a:extLst>
                  <a:ext uri="{FF2B5EF4-FFF2-40B4-BE49-F238E27FC236}">
                    <a16:creationId xmlns:a16="http://schemas.microsoft.com/office/drawing/2014/main" id="{9D967A5C-01AF-4D8E-8778-47F41CBE90E1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42" name="직사각형 541">
                <a:extLst>
                  <a:ext uri="{FF2B5EF4-FFF2-40B4-BE49-F238E27FC236}">
                    <a16:creationId xmlns:a16="http://schemas.microsoft.com/office/drawing/2014/main" id="{EF40568E-8881-4E42-906C-590EDE0D084E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43" name="직사각형 542">
                <a:extLst>
                  <a:ext uri="{FF2B5EF4-FFF2-40B4-BE49-F238E27FC236}">
                    <a16:creationId xmlns:a16="http://schemas.microsoft.com/office/drawing/2014/main" id="{02D072A6-6D28-44F4-BE6E-E0D4B7AC5466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44" name="직사각형 543">
                <a:extLst>
                  <a:ext uri="{FF2B5EF4-FFF2-40B4-BE49-F238E27FC236}">
                    <a16:creationId xmlns:a16="http://schemas.microsoft.com/office/drawing/2014/main" id="{80AC2358-4FC4-4850-9F17-C0D2E7EB9D52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31" name="그룹 430">
              <a:extLst>
                <a:ext uri="{FF2B5EF4-FFF2-40B4-BE49-F238E27FC236}">
                  <a16:creationId xmlns:a16="http://schemas.microsoft.com/office/drawing/2014/main" id="{60D9F698-FBB6-4DCA-B930-3EAAA530FFF4}"/>
                </a:ext>
              </a:extLst>
            </p:cNvPr>
            <p:cNvGrpSpPr/>
            <p:nvPr/>
          </p:nvGrpSpPr>
          <p:grpSpPr>
            <a:xfrm>
              <a:off x="4686441" y="2937085"/>
              <a:ext cx="366532" cy="73309"/>
              <a:chOff x="4784203" y="1732340"/>
              <a:chExt cx="559445" cy="111893"/>
            </a:xfrm>
          </p:grpSpPr>
          <p:sp>
            <p:nvSpPr>
              <p:cNvPr id="535" name="직사각형 534">
                <a:extLst>
                  <a:ext uri="{FF2B5EF4-FFF2-40B4-BE49-F238E27FC236}">
                    <a16:creationId xmlns:a16="http://schemas.microsoft.com/office/drawing/2014/main" id="{8DBF15C0-A5C9-41CA-99D8-F8DCA03BBEB6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36" name="직사각형 535">
                <a:extLst>
                  <a:ext uri="{FF2B5EF4-FFF2-40B4-BE49-F238E27FC236}">
                    <a16:creationId xmlns:a16="http://schemas.microsoft.com/office/drawing/2014/main" id="{657B2D0E-3370-4C1B-A421-350591E431D7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37" name="직사각형 536">
                <a:extLst>
                  <a:ext uri="{FF2B5EF4-FFF2-40B4-BE49-F238E27FC236}">
                    <a16:creationId xmlns:a16="http://schemas.microsoft.com/office/drawing/2014/main" id="{9E0CD48A-0FE8-4578-ACC6-10F3E3D22A69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38" name="직사각형 537">
                <a:extLst>
                  <a:ext uri="{FF2B5EF4-FFF2-40B4-BE49-F238E27FC236}">
                    <a16:creationId xmlns:a16="http://schemas.microsoft.com/office/drawing/2014/main" id="{628342AF-8C9C-47B6-8D6B-4FCD6E12FD00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39" name="직사각형 538">
                <a:extLst>
                  <a:ext uri="{FF2B5EF4-FFF2-40B4-BE49-F238E27FC236}">
                    <a16:creationId xmlns:a16="http://schemas.microsoft.com/office/drawing/2014/main" id="{CCE0CA5A-1DF1-4FBD-A160-337241B2F4DF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33" name="그룹 432">
              <a:extLst>
                <a:ext uri="{FF2B5EF4-FFF2-40B4-BE49-F238E27FC236}">
                  <a16:creationId xmlns:a16="http://schemas.microsoft.com/office/drawing/2014/main" id="{DC1264CA-4401-4335-91E5-B3C11B20F06E}"/>
                </a:ext>
              </a:extLst>
            </p:cNvPr>
            <p:cNvGrpSpPr/>
            <p:nvPr/>
          </p:nvGrpSpPr>
          <p:grpSpPr>
            <a:xfrm>
              <a:off x="4322490" y="3011812"/>
              <a:ext cx="366532" cy="73309"/>
              <a:chOff x="4784203" y="1732340"/>
              <a:chExt cx="559445" cy="111893"/>
            </a:xfrm>
          </p:grpSpPr>
          <p:sp>
            <p:nvSpPr>
              <p:cNvPr id="530" name="직사각형 529">
                <a:extLst>
                  <a:ext uri="{FF2B5EF4-FFF2-40B4-BE49-F238E27FC236}">
                    <a16:creationId xmlns:a16="http://schemas.microsoft.com/office/drawing/2014/main" id="{11424818-8D30-4795-808A-BB4BB8819C15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31" name="직사각형 530">
                <a:extLst>
                  <a:ext uri="{FF2B5EF4-FFF2-40B4-BE49-F238E27FC236}">
                    <a16:creationId xmlns:a16="http://schemas.microsoft.com/office/drawing/2014/main" id="{DFFDC062-E91C-4228-8BB8-91EAADAE7172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32" name="직사각형 531">
                <a:extLst>
                  <a:ext uri="{FF2B5EF4-FFF2-40B4-BE49-F238E27FC236}">
                    <a16:creationId xmlns:a16="http://schemas.microsoft.com/office/drawing/2014/main" id="{3704DB1C-0326-429A-826A-71C37FFE9D23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33" name="직사각형 532">
                <a:extLst>
                  <a:ext uri="{FF2B5EF4-FFF2-40B4-BE49-F238E27FC236}">
                    <a16:creationId xmlns:a16="http://schemas.microsoft.com/office/drawing/2014/main" id="{3B30C4C1-E8E7-4CBE-82EA-AB5ACB537947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34" name="직사각형 533">
                <a:extLst>
                  <a:ext uri="{FF2B5EF4-FFF2-40B4-BE49-F238E27FC236}">
                    <a16:creationId xmlns:a16="http://schemas.microsoft.com/office/drawing/2014/main" id="{3B405B1A-9C20-41EE-A4E7-449E89553CC9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34" name="그룹 433">
              <a:extLst>
                <a:ext uri="{FF2B5EF4-FFF2-40B4-BE49-F238E27FC236}">
                  <a16:creationId xmlns:a16="http://schemas.microsoft.com/office/drawing/2014/main" id="{62F8D6B2-E586-4A76-B7B2-8E9F1AF5A069}"/>
                </a:ext>
              </a:extLst>
            </p:cNvPr>
            <p:cNvGrpSpPr/>
            <p:nvPr/>
          </p:nvGrpSpPr>
          <p:grpSpPr>
            <a:xfrm>
              <a:off x="4686441" y="3011809"/>
              <a:ext cx="366532" cy="73309"/>
              <a:chOff x="4784203" y="1732340"/>
              <a:chExt cx="559445" cy="111893"/>
            </a:xfrm>
          </p:grpSpPr>
          <p:sp>
            <p:nvSpPr>
              <p:cNvPr id="525" name="직사각형 524">
                <a:extLst>
                  <a:ext uri="{FF2B5EF4-FFF2-40B4-BE49-F238E27FC236}">
                    <a16:creationId xmlns:a16="http://schemas.microsoft.com/office/drawing/2014/main" id="{883AB70B-F5BD-4ED9-8B35-8FC54BAC1881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26" name="직사각형 525">
                <a:extLst>
                  <a:ext uri="{FF2B5EF4-FFF2-40B4-BE49-F238E27FC236}">
                    <a16:creationId xmlns:a16="http://schemas.microsoft.com/office/drawing/2014/main" id="{66B930AE-BA48-46F7-8C4B-E33C47A23F7D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27" name="직사각형 526">
                <a:extLst>
                  <a:ext uri="{FF2B5EF4-FFF2-40B4-BE49-F238E27FC236}">
                    <a16:creationId xmlns:a16="http://schemas.microsoft.com/office/drawing/2014/main" id="{04DCF110-2DC8-4FFD-B074-7F034F82D351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28" name="직사각형 527">
                <a:extLst>
                  <a:ext uri="{FF2B5EF4-FFF2-40B4-BE49-F238E27FC236}">
                    <a16:creationId xmlns:a16="http://schemas.microsoft.com/office/drawing/2014/main" id="{3DFA83D4-C23D-4178-9DB1-40EBCE6228A2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29" name="직사각형 528">
                <a:extLst>
                  <a:ext uri="{FF2B5EF4-FFF2-40B4-BE49-F238E27FC236}">
                    <a16:creationId xmlns:a16="http://schemas.microsoft.com/office/drawing/2014/main" id="{7745F0A4-CFAE-4EBB-A2BC-25CFB7C4AFCA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35" name="그룹 434">
              <a:extLst>
                <a:ext uri="{FF2B5EF4-FFF2-40B4-BE49-F238E27FC236}">
                  <a16:creationId xmlns:a16="http://schemas.microsoft.com/office/drawing/2014/main" id="{72D88C2C-3735-401D-AB80-8ABBA81CE807}"/>
                </a:ext>
              </a:extLst>
            </p:cNvPr>
            <p:cNvGrpSpPr/>
            <p:nvPr/>
          </p:nvGrpSpPr>
          <p:grpSpPr>
            <a:xfrm>
              <a:off x="4322490" y="3086536"/>
              <a:ext cx="366532" cy="73309"/>
              <a:chOff x="4784203" y="1732340"/>
              <a:chExt cx="559445" cy="111893"/>
            </a:xfrm>
          </p:grpSpPr>
          <p:sp>
            <p:nvSpPr>
              <p:cNvPr id="520" name="직사각형 519">
                <a:extLst>
                  <a:ext uri="{FF2B5EF4-FFF2-40B4-BE49-F238E27FC236}">
                    <a16:creationId xmlns:a16="http://schemas.microsoft.com/office/drawing/2014/main" id="{6D0F31EE-E30C-4F4F-B75D-36E33B5F3680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21" name="직사각형 520">
                <a:extLst>
                  <a:ext uri="{FF2B5EF4-FFF2-40B4-BE49-F238E27FC236}">
                    <a16:creationId xmlns:a16="http://schemas.microsoft.com/office/drawing/2014/main" id="{39E1E89A-AFE9-4118-856A-15F6AA9DEF51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22" name="직사각형 521">
                <a:extLst>
                  <a:ext uri="{FF2B5EF4-FFF2-40B4-BE49-F238E27FC236}">
                    <a16:creationId xmlns:a16="http://schemas.microsoft.com/office/drawing/2014/main" id="{4C8E3721-207F-4528-A4D0-7633060BDEC7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23" name="직사각형 522">
                <a:extLst>
                  <a:ext uri="{FF2B5EF4-FFF2-40B4-BE49-F238E27FC236}">
                    <a16:creationId xmlns:a16="http://schemas.microsoft.com/office/drawing/2014/main" id="{9ED8471C-B3E7-4C1F-AE9F-0DAD2FE64696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24" name="직사각형 523">
                <a:extLst>
                  <a:ext uri="{FF2B5EF4-FFF2-40B4-BE49-F238E27FC236}">
                    <a16:creationId xmlns:a16="http://schemas.microsoft.com/office/drawing/2014/main" id="{684D370A-6275-4D35-9E33-F4FCEDB82BDF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36" name="그룹 435">
              <a:extLst>
                <a:ext uri="{FF2B5EF4-FFF2-40B4-BE49-F238E27FC236}">
                  <a16:creationId xmlns:a16="http://schemas.microsoft.com/office/drawing/2014/main" id="{F51BD868-FD1B-4234-A903-FAF4CCF11750}"/>
                </a:ext>
              </a:extLst>
            </p:cNvPr>
            <p:cNvGrpSpPr/>
            <p:nvPr/>
          </p:nvGrpSpPr>
          <p:grpSpPr>
            <a:xfrm>
              <a:off x="4686441" y="3086533"/>
              <a:ext cx="366532" cy="73309"/>
              <a:chOff x="4784203" y="1732340"/>
              <a:chExt cx="559445" cy="111893"/>
            </a:xfrm>
          </p:grpSpPr>
          <p:sp>
            <p:nvSpPr>
              <p:cNvPr id="515" name="직사각형 514">
                <a:extLst>
                  <a:ext uri="{FF2B5EF4-FFF2-40B4-BE49-F238E27FC236}">
                    <a16:creationId xmlns:a16="http://schemas.microsoft.com/office/drawing/2014/main" id="{F02CA436-13EA-46D4-A83A-448287027CE3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16" name="직사각형 515">
                <a:extLst>
                  <a:ext uri="{FF2B5EF4-FFF2-40B4-BE49-F238E27FC236}">
                    <a16:creationId xmlns:a16="http://schemas.microsoft.com/office/drawing/2014/main" id="{890CF456-BFFE-4BD2-BEE3-491565453745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17" name="직사각형 516">
                <a:extLst>
                  <a:ext uri="{FF2B5EF4-FFF2-40B4-BE49-F238E27FC236}">
                    <a16:creationId xmlns:a16="http://schemas.microsoft.com/office/drawing/2014/main" id="{6F7EDA65-BC88-439B-9D19-28B655492244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18" name="직사각형 517">
                <a:extLst>
                  <a:ext uri="{FF2B5EF4-FFF2-40B4-BE49-F238E27FC236}">
                    <a16:creationId xmlns:a16="http://schemas.microsoft.com/office/drawing/2014/main" id="{0E979403-3AA4-4010-84D6-70C33F44C40E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19" name="직사각형 518">
                <a:extLst>
                  <a:ext uri="{FF2B5EF4-FFF2-40B4-BE49-F238E27FC236}">
                    <a16:creationId xmlns:a16="http://schemas.microsoft.com/office/drawing/2014/main" id="{B0D53EED-E6A9-4411-86E6-AA068E78D15E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37" name="그룹 436">
              <a:extLst>
                <a:ext uri="{FF2B5EF4-FFF2-40B4-BE49-F238E27FC236}">
                  <a16:creationId xmlns:a16="http://schemas.microsoft.com/office/drawing/2014/main" id="{C700EB20-0061-4B2D-9878-55AE2CFDADCB}"/>
                </a:ext>
              </a:extLst>
            </p:cNvPr>
            <p:cNvGrpSpPr/>
            <p:nvPr/>
          </p:nvGrpSpPr>
          <p:grpSpPr>
            <a:xfrm>
              <a:off x="4322490" y="3161260"/>
              <a:ext cx="366532" cy="73309"/>
              <a:chOff x="4784203" y="1732340"/>
              <a:chExt cx="559445" cy="111893"/>
            </a:xfrm>
          </p:grpSpPr>
          <p:sp>
            <p:nvSpPr>
              <p:cNvPr id="510" name="직사각형 509">
                <a:extLst>
                  <a:ext uri="{FF2B5EF4-FFF2-40B4-BE49-F238E27FC236}">
                    <a16:creationId xmlns:a16="http://schemas.microsoft.com/office/drawing/2014/main" id="{625B579B-0085-4C3D-94E0-923E2D90D37A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11" name="직사각형 510">
                <a:extLst>
                  <a:ext uri="{FF2B5EF4-FFF2-40B4-BE49-F238E27FC236}">
                    <a16:creationId xmlns:a16="http://schemas.microsoft.com/office/drawing/2014/main" id="{71942AF6-898F-4284-BE92-98E0E4F00EFD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12" name="직사각형 511">
                <a:extLst>
                  <a:ext uri="{FF2B5EF4-FFF2-40B4-BE49-F238E27FC236}">
                    <a16:creationId xmlns:a16="http://schemas.microsoft.com/office/drawing/2014/main" id="{AE963E4E-9938-4228-A35F-10BF91BDA44D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13" name="직사각형 512">
                <a:extLst>
                  <a:ext uri="{FF2B5EF4-FFF2-40B4-BE49-F238E27FC236}">
                    <a16:creationId xmlns:a16="http://schemas.microsoft.com/office/drawing/2014/main" id="{24409E53-8EDD-46DA-8491-B23C4F6F2B5A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14" name="직사각형 513">
                <a:extLst>
                  <a:ext uri="{FF2B5EF4-FFF2-40B4-BE49-F238E27FC236}">
                    <a16:creationId xmlns:a16="http://schemas.microsoft.com/office/drawing/2014/main" id="{D790B862-619D-423A-BD13-72BA5222457A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41" name="그룹 440">
              <a:extLst>
                <a:ext uri="{FF2B5EF4-FFF2-40B4-BE49-F238E27FC236}">
                  <a16:creationId xmlns:a16="http://schemas.microsoft.com/office/drawing/2014/main" id="{454976D7-F860-4F1A-AC28-8AA2A8D674BA}"/>
                </a:ext>
              </a:extLst>
            </p:cNvPr>
            <p:cNvGrpSpPr/>
            <p:nvPr/>
          </p:nvGrpSpPr>
          <p:grpSpPr>
            <a:xfrm>
              <a:off x="4686441" y="3161257"/>
              <a:ext cx="366532" cy="73309"/>
              <a:chOff x="4784203" y="1732340"/>
              <a:chExt cx="559445" cy="111893"/>
            </a:xfrm>
          </p:grpSpPr>
          <p:sp>
            <p:nvSpPr>
              <p:cNvPr id="505" name="직사각형 504">
                <a:extLst>
                  <a:ext uri="{FF2B5EF4-FFF2-40B4-BE49-F238E27FC236}">
                    <a16:creationId xmlns:a16="http://schemas.microsoft.com/office/drawing/2014/main" id="{EC066B07-4AD1-4D0C-8A02-8B2AC32C4CFC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06" name="직사각형 505">
                <a:extLst>
                  <a:ext uri="{FF2B5EF4-FFF2-40B4-BE49-F238E27FC236}">
                    <a16:creationId xmlns:a16="http://schemas.microsoft.com/office/drawing/2014/main" id="{4F4A434B-BF3A-4B4F-BF12-BA5FDF7C73A3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07" name="직사각형 506">
                <a:extLst>
                  <a:ext uri="{FF2B5EF4-FFF2-40B4-BE49-F238E27FC236}">
                    <a16:creationId xmlns:a16="http://schemas.microsoft.com/office/drawing/2014/main" id="{53491DCC-5DA8-4F43-98B8-568558902C69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08" name="직사각형 507">
                <a:extLst>
                  <a:ext uri="{FF2B5EF4-FFF2-40B4-BE49-F238E27FC236}">
                    <a16:creationId xmlns:a16="http://schemas.microsoft.com/office/drawing/2014/main" id="{E06D99A5-4859-4B34-BBA8-4DED54492962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09" name="직사각형 508">
                <a:extLst>
                  <a:ext uri="{FF2B5EF4-FFF2-40B4-BE49-F238E27FC236}">
                    <a16:creationId xmlns:a16="http://schemas.microsoft.com/office/drawing/2014/main" id="{635AF45D-30E8-4778-87C4-4BE850DA0C8D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42" name="그룹 441">
              <a:extLst>
                <a:ext uri="{FF2B5EF4-FFF2-40B4-BE49-F238E27FC236}">
                  <a16:creationId xmlns:a16="http://schemas.microsoft.com/office/drawing/2014/main" id="{59C3E635-134A-4546-B81C-C872E59FC699}"/>
                </a:ext>
              </a:extLst>
            </p:cNvPr>
            <p:cNvGrpSpPr/>
            <p:nvPr/>
          </p:nvGrpSpPr>
          <p:grpSpPr>
            <a:xfrm>
              <a:off x="4322490" y="3235984"/>
              <a:ext cx="366532" cy="73309"/>
              <a:chOff x="4784203" y="1732340"/>
              <a:chExt cx="559445" cy="111893"/>
            </a:xfrm>
          </p:grpSpPr>
          <p:sp>
            <p:nvSpPr>
              <p:cNvPr id="500" name="직사각형 499">
                <a:extLst>
                  <a:ext uri="{FF2B5EF4-FFF2-40B4-BE49-F238E27FC236}">
                    <a16:creationId xmlns:a16="http://schemas.microsoft.com/office/drawing/2014/main" id="{147F6484-80D6-4357-BD53-B8D011B879F6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01" name="직사각형 500">
                <a:extLst>
                  <a:ext uri="{FF2B5EF4-FFF2-40B4-BE49-F238E27FC236}">
                    <a16:creationId xmlns:a16="http://schemas.microsoft.com/office/drawing/2014/main" id="{8D5E7C69-FB1A-41D0-9549-E735F5EC2243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02" name="직사각형 501">
                <a:extLst>
                  <a:ext uri="{FF2B5EF4-FFF2-40B4-BE49-F238E27FC236}">
                    <a16:creationId xmlns:a16="http://schemas.microsoft.com/office/drawing/2014/main" id="{46ED4A27-05C5-433C-B703-8FC39A96F0D1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03" name="직사각형 502">
                <a:extLst>
                  <a:ext uri="{FF2B5EF4-FFF2-40B4-BE49-F238E27FC236}">
                    <a16:creationId xmlns:a16="http://schemas.microsoft.com/office/drawing/2014/main" id="{E4332140-087B-4525-9E21-11053EFDCDE0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04" name="직사각형 503">
                <a:extLst>
                  <a:ext uri="{FF2B5EF4-FFF2-40B4-BE49-F238E27FC236}">
                    <a16:creationId xmlns:a16="http://schemas.microsoft.com/office/drawing/2014/main" id="{D41FA2ED-C0F8-4588-B2C8-617BB65878FB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43" name="그룹 442">
              <a:extLst>
                <a:ext uri="{FF2B5EF4-FFF2-40B4-BE49-F238E27FC236}">
                  <a16:creationId xmlns:a16="http://schemas.microsoft.com/office/drawing/2014/main" id="{7911A574-B587-4A5E-8881-26DD4A671CBC}"/>
                </a:ext>
              </a:extLst>
            </p:cNvPr>
            <p:cNvGrpSpPr/>
            <p:nvPr/>
          </p:nvGrpSpPr>
          <p:grpSpPr>
            <a:xfrm>
              <a:off x="4686441" y="3235981"/>
              <a:ext cx="366532" cy="73309"/>
              <a:chOff x="4784203" y="1732340"/>
              <a:chExt cx="559445" cy="111893"/>
            </a:xfrm>
          </p:grpSpPr>
          <p:sp>
            <p:nvSpPr>
              <p:cNvPr id="495" name="직사각형 494">
                <a:extLst>
                  <a:ext uri="{FF2B5EF4-FFF2-40B4-BE49-F238E27FC236}">
                    <a16:creationId xmlns:a16="http://schemas.microsoft.com/office/drawing/2014/main" id="{19221215-1477-40BD-B4F8-8790ACA16612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96" name="직사각형 495">
                <a:extLst>
                  <a:ext uri="{FF2B5EF4-FFF2-40B4-BE49-F238E27FC236}">
                    <a16:creationId xmlns:a16="http://schemas.microsoft.com/office/drawing/2014/main" id="{8A2C24EF-2815-493F-80C6-53EA2F4796F8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97" name="직사각형 496">
                <a:extLst>
                  <a:ext uri="{FF2B5EF4-FFF2-40B4-BE49-F238E27FC236}">
                    <a16:creationId xmlns:a16="http://schemas.microsoft.com/office/drawing/2014/main" id="{0B6FF218-A127-4529-80A3-45B9DC8B4E62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98" name="직사각형 497">
                <a:extLst>
                  <a:ext uri="{FF2B5EF4-FFF2-40B4-BE49-F238E27FC236}">
                    <a16:creationId xmlns:a16="http://schemas.microsoft.com/office/drawing/2014/main" id="{FFC96058-7BC0-486A-AC05-09D42FFD48F7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99" name="직사각형 498">
                <a:extLst>
                  <a:ext uri="{FF2B5EF4-FFF2-40B4-BE49-F238E27FC236}">
                    <a16:creationId xmlns:a16="http://schemas.microsoft.com/office/drawing/2014/main" id="{B8C8224C-6890-4998-A5D9-E5ABB89D32C1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47" name="그룹 446">
              <a:extLst>
                <a:ext uri="{FF2B5EF4-FFF2-40B4-BE49-F238E27FC236}">
                  <a16:creationId xmlns:a16="http://schemas.microsoft.com/office/drawing/2014/main" id="{426CD5C0-E44E-4E67-9A65-B6B85E2ED37D}"/>
                </a:ext>
              </a:extLst>
            </p:cNvPr>
            <p:cNvGrpSpPr/>
            <p:nvPr/>
          </p:nvGrpSpPr>
          <p:grpSpPr>
            <a:xfrm>
              <a:off x="4322490" y="3310708"/>
              <a:ext cx="366532" cy="73309"/>
              <a:chOff x="4784203" y="1732340"/>
              <a:chExt cx="559445" cy="111893"/>
            </a:xfrm>
          </p:grpSpPr>
          <p:sp>
            <p:nvSpPr>
              <p:cNvPr id="490" name="직사각형 489">
                <a:extLst>
                  <a:ext uri="{FF2B5EF4-FFF2-40B4-BE49-F238E27FC236}">
                    <a16:creationId xmlns:a16="http://schemas.microsoft.com/office/drawing/2014/main" id="{46372000-FF9E-45DC-BBE9-0FD416C6B419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91" name="직사각형 490">
                <a:extLst>
                  <a:ext uri="{FF2B5EF4-FFF2-40B4-BE49-F238E27FC236}">
                    <a16:creationId xmlns:a16="http://schemas.microsoft.com/office/drawing/2014/main" id="{050E3457-8A66-4F2D-ABC7-76D4C300BBC5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92" name="직사각형 491">
                <a:extLst>
                  <a:ext uri="{FF2B5EF4-FFF2-40B4-BE49-F238E27FC236}">
                    <a16:creationId xmlns:a16="http://schemas.microsoft.com/office/drawing/2014/main" id="{AFD19D08-9F69-4873-82EE-7C1FF42F26E8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93" name="직사각형 492">
                <a:extLst>
                  <a:ext uri="{FF2B5EF4-FFF2-40B4-BE49-F238E27FC236}">
                    <a16:creationId xmlns:a16="http://schemas.microsoft.com/office/drawing/2014/main" id="{C26795F4-CC71-4982-8E9E-78D31DA067A7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94" name="직사각형 493">
                <a:extLst>
                  <a:ext uri="{FF2B5EF4-FFF2-40B4-BE49-F238E27FC236}">
                    <a16:creationId xmlns:a16="http://schemas.microsoft.com/office/drawing/2014/main" id="{AE7A9E4A-CF68-4FF7-8231-13E4B6FD04A2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48" name="그룹 447">
              <a:extLst>
                <a:ext uri="{FF2B5EF4-FFF2-40B4-BE49-F238E27FC236}">
                  <a16:creationId xmlns:a16="http://schemas.microsoft.com/office/drawing/2014/main" id="{FAE00389-DC34-46C2-9C80-93C8578F144C}"/>
                </a:ext>
              </a:extLst>
            </p:cNvPr>
            <p:cNvGrpSpPr/>
            <p:nvPr/>
          </p:nvGrpSpPr>
          <p:grpSpPr>
            <a:xfrm>
              <a:off x="4686441" y="3310705"/>
              <a:ext cx="366532" cy="73309"/>
              <a:chOff x="4784203" y="1732340"/>
              <a:chExt cx="559445" cy="111893"/>
            </a:xfrm>
          </p:grpSpPr>
          <p:sp>
            <p:nvSpPr>
              <p:cNvPr id="485" name="직사각형 484">
                <a:extLst>
                  <a:ext uri="{FF2B5EF4-FFF2-40B4-BE49-F238E27FC236}">
                    <a16:creationId xmlns:a16="http://schemas.microsoft.com/office/drawing/2014/main" id="{4179F616-84D9-4DAB-B47A-E5D4224FAFDF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86" name="직사각형 485">
                <a:extLst>
                  <a:ext uri="{FF2B5EF4-FFF2-40B4-BE49-F238E27FC236}">
                    <a16:creationId xmlns:a16="http://schemas.microsoft.com/office/drawing/2014/main" id="{7F637C29-40D0-4046-BB19-9DF4DB0E56DE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87" name="직사각형 486">
                <a:extLst>
                  <a:ext uri="{FF2B5EF4-FFF2-40B4-BE49-F238E27FC236}">
                    <a16:creationId xmlns:a16="http://schemas.microsoft.com/office/drawing/2014/main" id="{EA97F5F0-528E-4172-91C2-744AE87695C3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88" name="직사각형 487">
                <a:extLst>
                  <a:ext uri="{FF2B5EF4-FFF2-40B4-BE49-F238E27FC236}">
                    <a16:creationId xmlns:a16="http://schemas.microsoft.com/office/drawing/2014/main" id="{DC5D9685-5481-49E1-A743-508FC7A6A9C9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89" name="직사각형 488">
                <a:extLst>
                  <a:ext uri="{FF2B5EF4-FFF2-40B4-BE49-F238E27FC236}">
                    <a16:creationId xmlns:a16="http://schemas.microsoft.com/office/drawing/2014/main" id="{76DB169D-7DD2-4CF7-92BB-946E2958E591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49" name="그룹 448">
              <a:extLst>
                <a:ext uri="{FF2B5EF4-FFF2-40B4-BE49-F238E27FC236}">
                  <a16:creationId xmlns:a16="http://schemas.microsoft.com/office/drawing/2014/main" id="{28E2996F-5D17-49A0-BB28-3BAE06A0F080}"/>
                </a:ext>
              </a:extLst>
            </p:cNvPr>
            <p:cNvGrpSpPr/>
            <p:nvPr/>
          </p:nvGrpSpPr>
          <p:grpSpPr>
            <a:xfrm>
              <a:off x="4322490" y="3385432"/>
              <a:ext cx="366532" cy="73309"/>
              <a:chOff x="4784203" y="1732340"/>
              <a:chExt cx="559445" cy="111893"/>
            </a:xfrm>
          </p:grpSpPr>
          <p:sp>
            <p:nvSpPr>
              <p:cNvPr id="480" name="직사각형 479">
                <a:extLst>
                  <a:ext uri="{FF2B5EF4-FFF2-40B4-BE49-F238E27FC236}">
                    <a16:creationId xmlns:a16="http://schemas.microsoft.com/office/drawing/2014/main" id="{A592133A-2B19-4F4E-B501-04CACA320B38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81" name="직사각형 480">
                <a:extLst>
                  <a:ext uri="{FF2B5EF4-FFF2-40B4-BE49-F238E27FC236}">
                    <a16:creationId xmlns:a16="http://schemas.microsoft.com/office/drawing/2014/main" id="{563872DF-53FD-4C56-B718-BA095196C772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82" name="직사각형 481">
                <a:extLst>
                  <a:ext uri="{FF2B5EF4-FFF2-40B4-BE49-F238E27FC236}">
                    <a16:creationId xmlns:a16="http://schemas.microsoft.com/office/drawing/2014/main" id="{6D57BB0B-2C99-45D6-AE1E-AC2BB53F6F99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83" name="직사각형 482">
                <a:extLst>
                  <a:ext uri="{FF2B5EF4-FFF2-40B4-BE49-F238E27FC236}">
                    <a16:creationId xmlns:a16="http://schemas.microsoft.com/office/drawing/2014/main" id="{A1A5AA23-CB00-4BE3-97C6-5B5EDCCDBD42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84" name="직사각형 483">
                <a:extLst>
                  <a:ext uri="{FF2B5EF4-FFF2-40B4-BE49-F238E27FC236}">
                    <a16:creationId xmlns:a16="http://schemas.microsoft.com/office/drawing/2014/main" id="{C8F1B082-DD66-4CF8-A0F4-08B8C4214BDF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50" name="그룹 449">
              <a:extLst>
                <a:ext uri="{FF2B5EF4-FFF2-40B4-BE49-F238E27FC236}">
                  <a16:creationId xmlns:a16="http://schemas.microsoft.com/office/drawing/2014/main" id="{091F7972-E179-4686-95F2-CFA280B36CBC}"/>
                </a:ext>
              </a:extLst>
            </p:cNvPr>
            <p:cNvGrpSpPr/>
            <p:nvPr/>
          </p:nvGrpSpPr>
          <p:grpSpPr>
            <a:xfrm>
              <a:off x="4686441" y="3385429"/>
              <a:ext cx="366532" cy="73309"/>
              <a:chOff x="4784203" y="1732340"/>
              <a:chExt cx="559445" cy="111893"/>
            </a:xfrm>
          </p:grpSpPr>
          <p:sp>
            <p:nvSpPr>
              <p:cNvPr id="475" name="직사각형 474">
                <a:extLst>
                  <a:ext uri="{FF2B5EF4-FFF2-40B4-BE49-F238E27FC236}">
                    <a16:creationId xmlns:a16="http://schemas.microsoft.com/office/drawing/2014/main" id="{B9EA6490-917C-4A89-B9CF-30E2D1A2AAB7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76" name="직사각형 475">
                <a:extLst>
                  <a:ext uri="{FF2B5EF4-FFF2-40B4-BE49-F238E27FC236}">
                    <a16:creationId xmlns:a16="http://schemas.microsoft.com/office/drawing/2014/main" id="{0FDA10F0-6D36-43C3-B341-8D28A34E1936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77" name="직사각형 476">
                <a:extLst>
                  <a:ext uri="{FF2B5EF4-FFF2-40B4-BE49-F238E27FC236}">
                    <a16:creationId xmlns:a16="http://schemas.microsoft.com/office/drawing/2014/main" id="{3FCF5033-F8C0-497F-8E05-D8312CB63A00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78" name="직사각형 477">
                <a:extLst>
                  <a:ext uri="{FF2B5EF4-FFF2-40B4-BE49-F238E27FC236}">
                    <a16:creationId xmlns:a16="http://schemas.microsoft.com/office/drawing/2014/main" id="{31E6DDBA-EE80-4E92-A348-6B011B585A5F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79" name="직사각형 478">
                <a:extLst>
                  <a:ext uri="{FF2B5EF4-FFF2-40B4-BE49-F238E27FC236}">
                    <a16:creationId xmlns:a16="http://schemas.microsoft.com/office/drawing/2014/main" id="{83030C91-ADB1-476F-AD83-672143D9E75B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51" name="그룹 450">
              <a:extLst>
                <a:ext uri="{FF2B5EF4-FFF2-40B4-BE49-F238E27FC236}">
                  <a16:creationId xmlns:a16="http://schemas.microsoft.com/office/drawing/2014/main" id="{48079766-25EF-4438-B7FE-31AF067BF769}"/>
                </a:ext>
              </a:extLst>
            </p:cNvPr>
            <p:cNvGrpSpPr/>
            <p:nvPr/>
          </p:nvGrpSpPr>
          <p:grpSpPr>
            <a:xfrm>
              <a:off x="4322490" y="3460156"/>
              <a:ext cx="366532" cy="73309"/>
              <a:chOff x="4784203" y="1732340"/>
              <a:chExt cx="559445" cy="111893"/>
            </a:xfrm>
          </p:grpSpPr>
          <p:sp>
            <p:nvSpPr>
              <p:cNvPr id="470" name="직사각형 469">
                <a:extLst>
                  <a:ext uri="{FF2B5EF4-FFF2-40B4-BE49-F238E27FC236}">
                    <a16:creationId xmlns:a16="http://schemas.microsoft.com/office/drawing/2014/main" id="{D5084B0B-41AC-4FD0-A789-8D91FB2BDCB5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71" name="직사각형 470">
                <a:extLst>
                  <a:ext uri="{FF2B5EF4-FFF2-40B4-BE49-F238E27FC236}">
                    <a16:creationId xmlns:a16="http://schemas.microsoft.com/office/drawing/2014/main" id="{487E2780-F88A-4B88-BA76-CC8EF2CF2616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72" name="직사각형 471">
                <a:extLst>
                  <a:ext uri="{FF2B5EF4-FFF2-40B4-BE49-F238E27FC236}">
                    <a16:creationId xmlns:a16="http://schemas.microsoft.com/office/drawing/2014/main" id="{1428A823-ED11-4A42-8AF0-24C92ADE6807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73" name="직사각형 472">
                <a:extLst>
                  <a:ext uri="{FF2B5EF4-FFF2-40B4-BE49-F238E27FC236}">
                    <a16:creationId xmlns:a16="http://schemas.microsoft.com/office/drawing/2014/main" id="{AE06E19A-E0D8-45D0-9184-26C5A8527C42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74" name="직사각형 473">
                <a:extLst>
                  <a:ext uri="{FF2B5EF4-FFF2-40B4-BE49-F238E27FC236}">
                    <a16:creationId xmlns:a16="http://schemas.microsoft.com/office/drawing/2014/main" id="{1B116742-61D9-4AF2-86FC-05154D90D0A1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52" name="그룹 451">
              <a:extLst>
                <a:ext uri="{FF2B5EF4-FFF2-40B4-BE49-F238E27FC236}">
                  <a16:creationId xmlns:a16="http://schemas.microsoft.com/office/drawing/2014/main" id="{D88846F8-14B1-49CC-B51D-ADC2654916BA}"/>
                </a:ext>
              </a:extLst>
            </p:cNvPr>
            <p:cNvGrpSpPr/>
            <p:nvPr/>
          </p:nvGrpSpPr>
          <p:grpSpPr>
            <a:xfrm>
              <a:off x="4686441" y="3460153"/>
              <a:ext cx="366532" cy="73309"/>
              <a:chOff x="4784203" y="1732340"/>
              <a:chExt cx="559445" cy="111893"/>
            </a:xfrm>
          </p:grpSpPr>
          <p:sp>
            <p:nvSpPr>
              <p:cNvPr id="465" name="직사각형 464">
                <a:extLst>
                  <a:ext uri="{FF2B5EF4-FFF2-40B4-BE49-F238E27FC236}">
                    <a16:creationId xmlns:a16="http://schemas.microsoft.com/office/drawing/2014/main" id="{FF624F0F-7D10-4AE0-BE47-A2A8625AAD7F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66" name="직사각형 465">
                <a:extLst>
                  <a:ext uri="{FF2B5EF4-FFF2-40B4-BE49-F238E27FC236}">
                    <a16:creationId xmlns:a16="http://schemas.microsoft.com/office/drawing/2014/main" id="{D18A3DC0-C7D0-4B7D-B728-2A7211E971CD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67" name="직사각형 466">
                <a:extLst>
                  <a:ext uri="{FF2B5EF4-FFF2-40B4-BE49-F238E27FC236}">
                    <a16:creationId xmlns:a16="http://schemas.microsoft.com/office/drawing/2014/main" id="{F623E96B-8630-404F-B0BB-4877CC76B8C5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68" name="직사각형 467">
                <a:extLst>
                  <a:ext uri="{FF2B5EF4-FFF2-40B4-BE49-F238E27FC236}">
                    <a16:creationId xmlns:a16="http://schemas.microsoft.com/office/drawing/2014/main" id="{692A9D8B-7D5F-4868-A78C-EE547138E2D7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69" name="직사각형 468">
                <a:extLst>
                  <a:ext uri="{FF2B5EF4-FFF2-40B4-BE49-F238E27FC236}">
                    <a16:creationId xmlns:a16="http://schemas.microsoft.com/office/drawing/2014/main" id="{FB3390DF-A7E6-4CE6-B15C-B6B06E4CF81C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53" name="그룹 452">
              <a:extLst>
                <a:ext uri="{FF2B5EF4-FFF2-40B4-BE49-F238E27FC236}">
                  <a16:creationId xmlns:a16="http://schemas.microsoft.com/office/drawing/2014/main" id="{EB7A8A32-7990-45A8-A9AD-C50ED745EE70}"/>
                </a:ext>
              </a:extLst>
            </p:cNvPr>
            <p:cNvGrpSpPr/>
            <p:nvPr/>
          </p:nvGrpSpPr>
          <p:grpSpPr>
            <a:xfrm>
              <a:off x="4322490" y="3534880"/>
              <a:ext cx="366532" cy="73309"/>
              <a:chOff x="4784203" y="1732340"/>
              <a:chExt cx="559445" cy="111893"/>
            </a:xfrm>
          </p:grpSpPr>
          <p:sp>
            <p:nvSpPr>
              <p:cNvPr id="460" name="직사각형 459">
                <a:extLst>
                  <a:ext uri="{FF2B5EF4-FFF2-40B4-BE49-F238E27FC236}">
                    <a16:creationId xmlns:a16="http://schemas.microsoft.com/office/drawing/2014/main" id="{2D1247C2-2B2E-4B34-8B3F-5561E2C2819A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61" name="직사각형 460">
                <a:extLst>
                  <a:ext uri="{FF2B5EF4-FFF2-40B4-BE49-F238E27FC236}">
                    <a16:creationId xmlns:a16="http://schemas.microsoft.com/office/drawing/2014/main" id="{EEF8C19C-394F-4791-90E5-7926805A065F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62" name="직사각형 461">
                <a:extLst>
                  <a:ext uri="{FF2B5EF4-FFF2-40B4-BE49-F238E27FC236}">
                    <a16:creationId xmlns:a16="http://schemas.microsoft.com/office/drawing/2014/main" id="{E3059A32-E512-45E3-96B2-FB16A8557E08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63" name="직사각형 462">
                <a:extLst>
                  <a:ext uri="{FF2B5EF4-FFF2-40B4-BE49-F238E27FC236}">
                    <a16:creationId xmlns:a16="http://schemas.microsoft.com/office/drawing/2014/main" id="{D4F54E72-1356-45DB-A947-4A9A6F4D37CC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64" name="직사각형 463">
                <a:extLst>
                  <a:ext uri="{FF2B5EF4-FFF2-40B4-BE49-F238E27FC236}">
                    <a16:creationId xmlns:a16="http://schemas.microsoft.com/office/drawing/2014/main" id="{E42DC29B-5DCD-47A8-A004-1EFA4CD9DC8F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54" name="그룹 453">
              <a:extLst>
                <a:ext uri="{FF2B5EF4-FFF2-40B4-BE49-F238E27FC236}">
                  <a16:creationId xmlns:a16="http://schemas.microsoft.com/office/drawing/2014/main" id="{F9021A7E-9563-4EF0-B416-7233D7A5C5E9}"/>
                </a:ext>
              </a:extLst>
            </p:cNvPr>
            <p:cNvGrpSpPr/>
            <p:nvPr/>
          </p:nvGrpSpPr>
          <p:grpSpPr>
            <a:xfrm>
              <a:off x="4686441" y="3534877"/>
              <a:ext cx="366532" cy="73309"/>
              <a:chOff x="4784203" y="1732340"/>
              <a:chExt cx="559445" cy="111893"/>
            </a:xfrm>
          </p:grpSpPr>
          <p:sp>
            <p:nvSpPr>
              <p:cNvPr id="455" name="직사각형 454">
                <a:extLst>
                  <a:ext uri="{FF2B5EF4-FFF2-40B4-BE49-F238E27FC236}">
                    <a16:creationId xmlns:a16="http://schemas.microsoft.com/office/drawing/2014/main" id="{9EAD311A-0D5F-4114-9896-C2B20688DDCC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56" name="직사각형 455">
                <a:extLst>
                  <a:ext uri="{FF2B5EF4-FFF2-40B4-BE49-F238E27FC236}">
                    <a16:creationId xmlns:a16="http://schemas.microsoft.com/office/drawing/2014/main" id="{60AE9A21-BFB6-4732-9B7F-99DC2AE6294B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57" name="직사각형 456">
                <a:extLst>
                  <a:ext uri="{FF2B5EF4-FFF2-40B4-BE49-F238E27FC236}">
                    <a16:creationId xmlns:a16="http://schemas.microsoft.com/office/drawing/2014/main" id="{0994C5AC-F1BE-4CC2-BD17-3B9FE6B6375A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58" name="직사각형 457">
                <a:extLst>
                  <a:ext uri="{FF2B5EF4-FFF2-40B4-BE49-F238E27FC236}">
                    <a16:creationId xmlns:a16="http://schemas.microsoft.com/office/drawing/2014/main" id="{81A6045E-F97E-4F3D-A08D-2EF1C069E30D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59" name="직사각형 458">
                <a:extLst>
                  <a:ext uri="{FF2B5EF4-FFF2-40B4-BE49-F238E27FC236}">
                    <a16:creationId xmlns:a16="http://schemas.microsoft.com/office/drawing/2014/main" id="{69120C90-E08C-43E1-96BD-28826307683A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sp>
        <p:nvSpPr>
          <p:cNvPr id="565" name="TextBox 564">
            <a:extLst>
              <a:ext uri="{FF2B5EF4-FFF2-40B4-BE49-F238E27FC236}">
                <a16:creationId xmlns:a16="http://schemas.microsoft.com/office/drawing/2014/main" id="{7C945F65-5EE9-4F49-B79A-6B6A1B719DA2}"/>
              </a:ext>
            </a:extLst>
          </p:cNvPr>
          <p:cNvSpPr txBox="1"/>
          <p:nvPr/>
        </p:nvSpPr>
        <p:spPr>
          <a:xfrm>
            <a:off x="10737479" y="5640085"/>
            <a:ext cx="7745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6" name="TextBox 565">
            <a:extLst>
              <a:ext uri="{FF2B5EF4-FFF2-40B4-BE49-F238E27FC236}">
                <a16:creationId xmlns:a16="http://schemas.microsoft.com/office/drawing/2014/main" id="{0B8F5697-6B37-4409-9D36-8BEEE8F5CF91}"/>
              </a:ext>
            </a:extLst>
          </p:cNvPr>
          <p:cNvSpPr txBox="1"/>
          <p:nvPr/>
        </p:nvSpPr>
        <p:spPr>
          <a:xfrm>
            <a:off x="8670660" y="5611528"/>
            <a:ext cx="7745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self.x.T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7" name="TextBox 566">
            <a:extLst>
              <a:ext uri="{FF2B5EF4-FFF2-40B4-BE49-F238E27FC236}">
                <a16:creationId xmlns:a16="http://schemas.microsoft.com/office/drawing/2014/main" id="{43029C61-5D94-4E55-BB9A-F65FFDB4144D}"/>
              </a:ext>
            </a:extLst>
          </p:cNvPr>
          <p:cNvSpPr txBox="1"/>
          <p:nvPr/>
        </p:nvSpPr>
        <p:spPr>
          <a:xfrm>
            <a:off x="9362432" y="6218453"/>
            <a:ext cx="25840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8" name="TextBox 567">
            <a:extLst>
              <a:ext uri="{FF2B5EF4-FFF2-40B4-BE49-F238E27FC236}">
                <a16:creationId xmlns:a16="http://schemas.microsoft.com/office/drawing/2014/main" id="{8D7EE97E-F125-4C9A-8096-BF1EEDFAEAEA}"/>
              </a:ext>
            </a:extLst>
          </p:cNvPr>
          <p:cNvSpPr txBox="1"/>
          <p:nvPr/>
        </p:nvSpPr>
        <p:spPr>
          <a:xfrm>
            <a:off x="10275825" y="6225001"/>
            <a:ext cx="25840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569" name="그룹 568">
            <a:extLst>
              <a:ext uri="{FF2B5EF4-FFF2-40B4-BE49-F238E27FC236}">
                <a16:creationId xmlns:a16="http://schemas.microsoft.com/office/drawing/2014/main" id="{898ABCEF-E6B6-4406-AFB2-0B5AE79283E4}"/>
              </a:ext>
            </a:extLst>
          </p:cNvPr>
          <p:cNvGrpSpPr/>
          <p:nvPr/>
        </p:nvGrpSpPr>
        <p:grpSpPr>
          <a:xfrm>
            <a:off x="8737772" y="6706697"/>
            <a:ext cx="366532" cy="73309"/>
            <a:chOff x="4784203" y="1732340"/>
            <a:chExt cx="559445" cy="111893"/>
          </a:xfrm>
        </p:grpSpPr>
        <p:sp>
          <p:nvSpPr>
            <p:cNvPr id="570" name="직사각형 569">
              <a:extLst>
                <a:ext uri="{FF2B5EF4-FFF2-40B4-BE49-F238E27FC236}">
                  <a16:creationId xmlns:a16="http://schemas.microsoft.com/office/drawing/2014/main" id="{2AB02CB6-ADD6-40CE-AF17-A89871C11312}"/>
                </a:ext>
              </a:extLst>
            </p:cNvPr>
            <p:cNvSpPr/>
            <p:nvPr/>
          </p:nvSpPr>
          <p:spPr>
            <a:xfrm>
              <a:off x="4784203" y="1732344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1" name="직사각형 570">
              <a:extLst>
                <a:ext uri="{FF2B5EF4-FFF2-40B4-BE49-F238E27FC236}">
                  <a16:creationId xmlns:a16="http://schemas.microsoft.com/office/drawing/2014/main" id="{5F8FE78E-D51D-4DD1-9F10-9F42628F3D38}"/>
                </a:ext>
              </a:extLst>
            </p:cNvPr>
            <p:cNvSpPr/>
            <p:nvPr/>
          </p:nvSpPr>
          <p:spPr>
            <a:xfrm>
              <a:off x="4896092" y="1732343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2" name="직사각형 571">
              <a:extLst>
                <a:ext uri="{FF2B5EF4-FFF2-40B4-BE49-F238E27FC236}">
                  <a16:creationId xmlns:a16="http://schemas.microsoft.com/office/drawing/2014/main" id="{2ADE91E1-C656-4837-AA88-252EA86C4088}"/>
                </a:ext>
              </a:extLst>
            </p:cNvPr>
            <p:cNvSpPr/>
            <p:nvPr/>
          </p:nvSpPr>
          <p:spPr>
            <a:xfrm>
              <a:off x="5007981" y="1732342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3" name="직사각형 572">
              <a:extLst>
                <a:ext uri="{FF2B5EF4-FFF2-40B4-BE49-F238E27FC236}">
                  <a16:creationId xmlns:a16="http://schemas.microsoft.com/office/drawing/2014/main" id="{84DCCB76-CBD8-4C2E-991E-29EB4F51D48C}"/>
                </a:ext>
              </a:extLst>
            </p:cNvPr>
            <p:cNvSpPr/>
            <p:nvPr/>
          </p:nvSpPr>
          <p:spPr>
            <a:xfrm>
              <a:off x="5119870" y="1732341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4" name="직사각형 573">
              <a:extLst>
                <a:ext uri="{FF2B5EF4-FFF2-40B4-BE49-F238E27FC236}">
                  <a16:creationId xmlns:a16="http://schemas.microsoft.com/office/drawing/2014/main" id="{4E5BDD3A-4DAD-45E1-9CD4-B09114EA5520}"/>
                </a:ext>
              </a:extLst>
            </p:cNvPr>
            <p:cNvSpPr/>
            <p:nvPr/>
          </p:nvSpPr>
          <p:spPr>
            <a:xfrm>
              <a:off x="5231759" y="1732340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575" name="그룹 574">
            <a:extLst>
              <a:ext uri="{FF2B5EF4-FFF2-40B4-BE49-F238E27FC236}">
                <a16:creationId xmlns:a16="http://schemas.microsoft.com/office/drawing/2014/main" id="{1D2A287B-7CA2-4041-8DDC-A44FE784A06D}"/>
              </a:ext>
            </a:extLst>
          </p:cNvPr>
          <p:cNvGrpSpPr/>
          <p:nvPr/>
        </p:nvGrpSpPr>
        <p:grpSpPr>
          <a:xfrm>
            <a:off x="9101723" y="6706694"/>
            <a:ext cx="366532" cy="73309"/>
            <a:chOff x="4784203" y="1732340"/>
            <a:chExt cx="559445" cy="111893"/>
          </a:xfrm>
        </p:grpSpPr>
        <p:sp>
          <p:nvSpPr>
            <p:cNvPr id="576" name="직사각형 575">
              <a:extLst>
                <a:ext uri="{FF2B5EF4-FFF2-40B4-BE49-F238E27FC236}">
                  <a16:creationId xmlns:a16="http://schemas.microsoft.com/office/drawing/2014/main" id="{C4A543E5-8ECE-4504-B362-1AB71293EE9C}"/>
                </a:ext>
              </a:extLst>
            </p:cNvPr>
            <p:cNvSpPr/>
            <p:nvPr/>
          </p:nvSpPr>
          <p:spPr>
            <a:xfrm>
              <a:off x="4784203" y="1732344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7" name="직사각형 576">
              <a:extLst>
                <a:ext uri="{FF2B5EF4-FFF2-40B4-BE49-F238E27FC236}">
                  <a16:creationId xmlns:a16="http://schemas.microsoft.com/office/drawing/2014/main" id="{911AA06C-45E8-4D12-8923-016C45F236EF}"/>
                </a:ext>
              </a:extLst>
            </p:cNvPr>
            <p:cNvSpPr/>
            <p:nvPr/>
          </p:nvSpPr>
          <p:spPr>
            <a:xfrm>
              <a:off x="4896092" y="1732343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8" name="직사각형 577">
              <a:extLst>
                <a:ext uri="{FF2B5EF4-FFF2-40B4-BE49-F238E27FC236}">
                  <a16:creationId xmlns:a16="http://schemas.microsoft.com/office/drawing/2014/main" id="{EEF2FC94-7048-446A-9EB7-0B74F6C640FA}"/>
                </a:ext>
              </a:extLst>
            </p:cNvPr>
            <p:cNvSpPr/>
            <p:nvPr/>
          </p:nvSpPr>
          <p:spPr>
            <a:xfrm>
              <a:off x="5007981" y="1732342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9" name="직사각형 578">
              <a:extLst>
                <a:ext uri="{FF2B5EF4-FFF2-40B4-BE49-F238E27FC236}">
                  <a16:creationId xmlns:a16="http://schemas.microsoft.com/office/drawing/2014/main" id="{649542E5-3340-40E6-A971-9964327516C5}"/>
                </a:ext>
              </a:extLst>
            </p:cNvPr>
            <p:cNvSpPr/>
            <p:nvPr/>
          </p:nvSpPr>
          <p:spPr>
            <a:xfrm>
              <a:off x="5119870" y="1732341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0" name="직사각형 579">
              <a:extLst>
                <a:ext uri="{FF2B5EF4-FFF2-40B4-BE49-F238E27FC236}">
                  <a16:creationId xmlns:a16="http://schemas.microsoft.com/office/drawing/2014/main" id="{71DA01C1-E871-4AC6-A8CD-C6A1BC1095B8}"/>
                </a:ext>
              </a:extLst>
            </p:cNvPr>
            <p:cNvSpPr/>
            <p:nvPr/>
          </p:nvSpPr>
          <p:spPr>
            <a:xfrm>
              <a:off x="5231759" y="1732340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581" name="직선 화살표 연결선 580">
            <a:extLst>
              <a:ext uri="{FF2B5EF4-FFF2-40B4-BE49-F238E27FC236}">
                <a16:creationId xmlns:a16="http://schemas.microsoft.com/office/drawing/2014/main" id="{BEEA1D54-E45D-426A-9DF7-69385E853481}"/>
              </a:ext>
            </a:extLst>
          </p:cNvPr>
          <p:cNvCxnSpPr>
            <a:cxnSpLocks/>
            <a:stCxn id="1053" idx="3"/>
            <a:endCxn id="570" idx="1"/>
          </p:cNvCxnSpPr>
          <p:nvPr/>
        </p:nvCxnSpPr>
        <p:spPr>
          <a:xfrm>
            <a:off x="8492796" y="6702683"/>
            <a:ext cx="244976" cy="406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2" name="TextBox 581">
            <a:extLst>
              <a:ext uri="{FF2B5EF4-FFF2-40B4-BE49-F238E27FC236}">
                <a16:creationId xmlns:a16="http://schemas.microsoft.com/office/drawing/2014/main" id="{F24960DD-E833-4443-9414-167CF5DB75F0}"/>
              </a:ext>
            </a:extLst>
          </p:cNvPr>
          <p:cNvSpPr txBox="1"/>
          <p:nvPr/>
        </p:nvSpPr>
        <p:spPr>
          <a:xfrm>
            <a:off x="10325591" y="4398798"/>
            <a:ext cx="121700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dout (100,100)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3" name="직사각형 582">
            <a:extLst>
              <a:ext uri="{FF2B5EF4-FFF2-40B4-BE49-F238E27FC236}">
                <a16:creationId xmlns:a16="http://schemas.microsoft.com/office/drawing/2014/main" id="{62440FB9-ECBE-4A46-A8CF-4B0970A31DF8}"/>
              </a:ext>
            </a:extLst>
          </p:cNvPr>
          <p:cNvSpPr/>
          <p:nvPr/>
        </p:nvSpPr>
        <p:spPr>
          <a:xfrm>
            <a:off x="10442058" y="4601189"/>
            <a:ext cx="547708" cy="534392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4" name="직사각형 583">
            <a:extLst>
              <a:ext uri="{FF2B5EF4-FFF2-40B4-BE49-F238E27FC236}">
                <a16:creationId xmlns:a16="http://schemas.microsoft.com/office/drawing/2014/main" id="{6C44510D-7BC8-47F5-933D-B1F806F5FEF9}"/>
              </a:ext>
            </a:extLst>
          </p:cNvPr>
          <p:cNvSpPr/>
          <p:nvPr/>
        </p:nvSpPr>
        <p:spPr>
          <a:xfrm>
            <a:off x="8798413" y="5069375"/>
            <a:ext cx="1339119" cy="317652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85" name="직선 화살표 연결선 584">
            <a:extLst>
              <a:ext uri="{FF2B5EF4-FFF2-40B4-BE49-F238E27FC236}">
                <a16:creationId xmlns:a16="http://schemas.microsoft.com/office/drawing/2014/main" id="{EE358BCD-CA28-473D-8131-244E500AB167}"/>
              </a:ext>
            </a:extLst>
          </p:cNvPr>
          <p:cNvCxnSpPr>
            <a:cxnSpLocks/>
            <a:stCxn id="1036" idx="3"/>
            <a:endCxn id="584" idx="1"/>
          </p:cNvCxnSpPr>
          <p:nvPr/>
        </p:nvCxnSpPr>
        <p:spPr>
          <a:xfrm>
            <a:off x="8492796" y="5046622"/>
            <a:ext cx="305617" cy="1815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6" name="TextBox 585">
            <a:extLst>
              <a:ext uri="{FF2B5EF4-FFF2-40B4-BE49-F238E27FC236}">
                <a16:creationId xmlns:a16="http://schemas.microsoft.com/office/drawing/2014/main" id="{7D326A0F-16A6-463E-8296-7DC75C2F89FC}"/>
              </a:ext>
            </a:extLst>
          </p:cNvPr>
          <p:cNvSpPr txBox="1"/>
          <p:nvPr/>
        </p:nvSpPr>
        <p:spPr>
          <a:xfrm>
            <a:off x="8661939" y="4877175"/>
            <a:ext cx="121700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(30*12*12,100)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7" name="직사각형 586">
            <a:extLst>
              <a:ext uri="{FF2B5EF4-FFF2-40B4-BE49-F238E27FC236}">
                <a16:creationId xmlns:a16="http://schemas.microsoft.com/office/drawing/2014/main" id="{42E96D90-4BE8-402C-8716-6EB15A606061}"/>
              </a:ext>
            </a:extLst>
          </p:cNvPr>
          <p:cNvSpPr/>
          <p:nvPr/>
        </p:nvSpPr>
        <p:spPr>
          <a:xfrm>
            <a:off x="8795130" y="5427189"/>
            <a:ext cx="1339119" cy="73893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89" name="직선 화살표 연결선 588">
            <a:extLst>
              <a:ext uri="{FF2B5EF4-FFF2-40B4-BE49-F238E27FC236}">
                <a16:creationId xmlns:a16="http://schemas.microsoft.com/office/drawing/2014/main" id="{6AF7831E-4B79-487C-9634-5F0D13317C96}"/>
              </a:ext>
            </a:extLst>
          </p:cNvPr>
          <p:cNvCxnSpPr>
            <a:cxnSpLocks/>
            <a:stCxn id="1037" idx="3"/>
            <a:endCxn id="587" idx="1"/>
          </p:cNvCxnSpPr>
          <p:nvPr/>
        </p:nvCxnSpPr>
        <p:spPr>
          <a:xfrm>
            <a:off x="8492796" y="5207472"/>
            <a:ext cx="302334" cy="2566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2" name="TextBox 591">
            <a:extLst>
              <a:ext uri="{FF2B5EF4-FFF2-40B4-BE49-F238E27FC236}">
                <a16:creationId xmlns:a16="http://schemas.microsoft.com/office/drawing/2014/main" id="{9D1FB826-59E0-44C8-8720-D08E20928543}"/>
              </a:ext>
            </a:extLst>
          </p:cNvPr>
          <p:cNvSpPr txBox="1"/>
          <p:nvPr/>
        </p:nvSpPr>
        <p:spPr>
          <a:xfrm>
            <a:off x="7749597" y="154897"/>
            <a:ext cx="283923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dout (100,24,24,30)=&gt; (100*24*24,30)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3" name="직사각형 592">
            <a:extLst>
              <a:ext uri="{FF2B5EF4-FFF2-40B4-BE49-F238E27FC236}">
                <a16:creationId xmlns:a16="http://schemas.microsoft.com/office/drawing/2014/main" id="{0F7ADF77-53E8-4B5C-AF20-467A5B119A9B}"/>
              </a:ext>
            </a:extLst>
          </p:cNvPr>
          <p:cNvSpPr/>
          <p:nvPr/>
        </p:nvSpPr>
        <p:spPr>
          <a:xfrm>
            <a:off x="8846051" y="421627"/>
            <a:ext cx="248266" cy="241080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4" name="직사각형 593">
            <a:extLst>
              <a:ext uri="{FF2B5EF4-FFF2-40B4-BE49-F238E27FC236}">
                <a16:creationId xmlns:a16="http://schemas.microsoft.com/office/drawing/2014/main" id="{F1606642-E8B1-4212-8288-1FA0778068AA}"/>
              </a:ext>
            </a:extLst>
          </p:cNvPr>
          <p:cNvSpPr/>
          <p:nvPr/>
        </p:nvSpPr>
        <p:spPr>
          <a:xfrm>
            <a:off x="9127559" y="419576"/>
            <a:ext cx="248266" cy="241080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5" name="직사각형 594">
            <a:extLst>
              <a:ext uri="{FF2B5EF4-FFF2-40B4-BE49-F238E27FC236}">
                <a16:creationId xmlns:a16="http://schemas.microsoft.com/office/drawing/2014/main" id="{C76A46B4-474B-4E50-9616-ED0D12916D1B}"/>
              </a:ext>
            </a:extLst>
          </p:cNvPr>
          <p:cNvSpPr/>
          <p:nvPr/>
        </p:nvSpPr>
        <p:spPr>
          <a:xfrm>
            <a:off x="9409067" y="417525"/>
            <a:ext cx="248266" cy="241080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6" name="직사각형 595">
            <a:extLst>
              <a:ext uri="{FF2B5EF4-FFF2-40B4-BE49-F238E27FC236}">
                <a16:creationId xmlns:a16="http://schemas.microsoft.com/office/drawing/2014/main" id="{E4296FEB-3DBC-4585-B6BF-06E7002ACB21}"/>
              </a:ext>
            </a:extLst>
          </p:cNvPr>
          <p:cNvSpPr/>
          <p:nvPr/>
        </p:nvSpPr>
        <p:spPr>
          <a:xfrm>
            <a:off x="9690575" y="415474"/>
            <a:ext cx="248266" cy="241080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7" name="직사각형 596">
            <a:extLst>
              <a:ext uri="{FF2B5EF4-FFF2-40B4-BE49-F238E27FC236}">
                <a16:creationId xmlns:a16="http://schemas.microsoft.com/office/drawing/2014/main" id="{DE316C2E-2D3D-487B-9808-5F0CAC7BECC4}"/>
              </a:ext>
            </a:extLst>
          </p:cNvPr>
          <p:cNvSpPr/>
          <p:nvPr/>
        </p:nvSpPr>
        <p:spPr>
          <a:xfrm>
            <a:off x="9972083" y="413423"/>
            <a:ext cx="248266" cy="241080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8" name="직사각형 597">
            <a:extLst>
              <a:ext uri="{FF2B5EF4-FFF2-40B4-BE49-F238E27FC236}">
                <a16:creationId xmlns:a16="http://schemas.microsoft.com/office/drawing/2014/main" id="{B6BD9689-A21F-4221-9722-D96D79F8EF62}"/>
              </a:ext>
            </a:extLst>
          </p:cNvPr>
          <p:cNvSpPr/>
          <p:nvPr/>
        </p:nvSpPr>
        <p:spPr>
          <a:xfrm>
            <a:off x="10253591" y="411372"/>
            <a:ext cx="248266" cy="241080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99" name="직선 화살표 연결선 598">
            <a:extLst>
              <a:ext uri="{FF2B5EF4-FFF2-40B4-BE49-F238E27FC236}">
                <a16:creationId xmlns:a16="http://schemas.microsoft.com/office/drawing/2014/main" id="{40AC891F-0C4D-4104-8C8A-FC6BD646CA34}"/>
              </a:ext>
            </a:extLst>
          </p:cNvPr>
          <p:cNvCxnSpPr>
            <a:cxnSpLocks/>
            <a:stCxn id="980" idx="3"/>
          </p:cNvCxnSpPr>
          <p:nvPr/>
        </p:nvCxnSpPr>
        <p:spPr>
          <a:xfrm flipV="1">
            <a:off x="8511813" y="2020244"/>
            <a:ext cx="200182" cy="651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3" name="TextBox 602">
            <a:extLst>
              <a:ext uri="{FF2B5EF4-FFF2-40B4-BE49-F238E27FC236}">
                <a16:creationId xmlns:a16="http://schemas.microsoft.com/office/drawing/2014/main" id="{AA64CA56-088C-44AC-8A71-6C27FEA239E4}"/>
              </a:ext>
            </a:extLst>
          </p:cNvPr>
          <p:cNvSpPr txBox="1"/>
          <p:nvPr/>
        </p:nvSpPr>
        <p:spPr>
          <a:xfrm>
            <a:off x="10569809" y="2315188"/>
            <a:ext cx="70083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(30,25)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4" name="TextBox 603">
            <a:extLst>
              <a:ext uri="{FF2B5EF4-FFF2-40B4-BE49-F238E27FC236}">
                <a16:creationId xmlns:a16="http://schemas.microsoft.com/office/drawing/2014/main" id="{64EE8F04-EEF7-4524-9305-7F3D4BAE1F2B}"/>
              </a:ext>
            </a:extLst>
          </p:cNvPr>
          <p:cNvSpPr txBox="1"/>
          <p:nvPr/>
        </p:nvSpPr>
        <p:spPr>
          <a:xfrm>
            <a:off x="10550150" y="2497185"/>
            <a:ext cx="92204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(30,1,5,5)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05" name="직선 화살표 연결선 604">
            <a:extLst>
              <a:ext uri="{FF2B5EF4-FFF2-40B4-BE49-F238E27FC236}">
                <a16:creationId xmlns:a16="http://schemas.microsoft.com/office/drawing/2014/main" id="{2CF4D56B-266C-4AFA-BB26-A3F4255B7592}"/>
              </a:ext>
            </a:extLst>
          </p:cNvPr>
          <p:cNvCxnSpPr>
            <a:cxnSpLocks/>
            <a:endCxn id="604" idx="1"/>
          </p:cNvCxnSpPr>
          <p:nvPr/>
        </p:nvCxnSpPr>
        <p:spPr>
          <a:xfrm>
            <a:off x="8486658" y="2235287"/>
            <a:ext cx="2063492" cy="3888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0" name="직사각형 609">
            <a:extLst>
              <a:ext uri="{FF2B5EF4-FFF2-40B4-BE49-F238E27FC236}">
                <a16:creationId xmlns:a16="http://schemas.microsoft.com/office/drawing/2014/main" id="{373C7A38-51A7-4E6E-A4E0-AC45DB4647EC}"/>
              </a:ext>
            </a:extLst>
          </p:cNvPr>
          <p:cNvSpPr/>
          <p:nvPr/>
        </p:nvSpPr>
        <p:spPr>
          <a:xfrm rot="5400000">
            <a:off x="9042818" y="2249775"/>
            <a:ext cx="75884" cy="381332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11" name="직선 화살표 연결선 610">
            <a:extLst>
              <a:ext uri="{FF2B5EF4-FFF2-40B4-BE49-F238E27FC236}">
                <a16:creationId xmlns:a16="http://schemas.microsoft.com/office/drawing/2014/main" id="{63ED2109-4801-4681-8070-8FEC2CA3B61C}"/>
              </a:ext>
            </a:extLst>
          </p:cNvPr>
          <p:cNvCxnSpPr>
            <a:cxnSpLocks/>
            <a:stCxn id="993" idx="3"/>
            <a:endCxn id="610" idx="2"/>
          </p:cNvCxnSpPr>
          <p:nvPr/>
        </p:nvCxnSpPr>
        <p:spPr>
          <a:xfrm>
            <a:off x="8511813" y="2402708"/>
            <a:ext cx="378281" cy="377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" name="TextBox 613">
            <a:extLst>
              <a:ext uri="{FF2B5EF4-FFF2-40B4-BE49-F238E27FC236}">
                <a16:creationId xmlns:a16="http://schemas.microsoft.com/office/drawing/2014/main" id="{EED4B19E-72F2-4847-AC26-55F9092678A0}"/>
              </a:ext>
            </a:extLst>
          </p:cNvPr>
          <p:cNvSpPr txBox="1"/>
          <p:nvPr/>
        </p:nvSpPr>
        <p:spPr>
          <a:xfrm>
            <a:off x="9169476" y="2319347"/>
            <a:ext cx="5533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(30,)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42768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2.5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다층 퍼셉트론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NAND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컴퓨터 만들기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7DEC2C2B-FE18-4107-A8C0-CD320E955419}"/>
                  </a:ext>
                </a:extLst>
              </p:cNvPr>
              <p:cNvSpPr/>
              <p:nvPr/>
            </p:nvSpPr>
            <p:spPr>
              <a:xfrm>
                <a:off x="578657" y="3158516"/>
                <a:ext cx="561276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7DEC2C2B-FE18-4107-A8C0-CD320E9554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657" y="3158516"/>
                <a:ext cx="561276" cy="491776"/>
              </a:xfrm>
              <a:prstGeom prst="rect">
                <a:avLst/>
              </a:prstGeom>
              <a:blipFill>
                <a:blip r:embed="rId3"/>
                <a:stretch>
                  <a:fillRect l="-4348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F1654DB2-8F7D-4F51-8871-F29ED730AC8E}"/>
                  </a:ext>
                </a:extLst>
              </p:cNvPr>
              <p:cNvSpPr/>
              <p:nvPr/>
            </p:nvSpPr>
            <p:spPr>
              <a:xfrm>
                <a:off x="567880" y="3472444"/>
                <a:ext cx="524504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F1654DB2-8F7D-4F51-8871-F29ED730AC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880" y="3472444"/>
                <a:ext cx="524504" cy="491776"/>
              </a:xfrm>
              <a:prstGeom prst="rect">
                <a:avLst/>
              </a:prstGeom>
              <a:blipFill>
                <a:blip r:embed="rId4"/>
                <a:stretch>
                  <a:fillRect l="-9302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순서도: 지연 44">
            <a:extLst>
              <a:ext uri="{FF2B5EF4-FFF2-40B4-BE49-F238E27FC236}">
                <a16:creationId xmlns:a16="http://schemas.microsoft.com/office/drawing/2014/main" id="{63075EF4-E63A-476E-BFC5-41D174F4B1FC}"/>
              </a:ext>
            </a:extLst>
          </p:cNvPr>
          <p:cNvSpPr/>
          <p:nvPr/>
        </p:nvSpPr>
        <p:spPr>
          <a:xfrm>
            <a:off x="1739936" y="1586173"/>
            <a:ext cx="465615" cy="401637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F9FD7E1C-933E-4940-855E-D011BC945654}"/>
              </a:ext>
            </a:extLst>
          </p:cNvPr>
          <p:cNvSpPr/>
          <p:nvPr/>
        </p:nvSpPr>
        <p:spPr>
          <a:xfrm>
            <a:off x="2212417" y="1729759"/>
            <a:ext cx="95669" cy="956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A56E4D83-9B9D-45EE-A02B-9B0B8E5B2BBF}"/>
                  </a:ext>
                </a:extLst>
              </p:cNvPr>
              <p:cNvSpPr/>
              <p:nvPr/>
            </p:nvSpPr>
            <p:spPr>
              <a:xfrm>
                <a:off x="324731" y="1530724"/>
                <a:ext cx="561276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A56E4D83-9B9D-45EE-A02B-9B0B8E5B2B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731" y="1530724"/>
                <a:ext cx="561276" cy="49177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C9C8D624-1986-4292-ADED-5D3A8FC751F2}"/>
              </a:ext>
            </a:extLst>
          </p:cNvPr>
          <p:cNvCxnSpPr>
            <a:cxnSpLocks/>
          </p:cNvCxnSpPr>
          <p:nvPr/>
        </p:nvCxnSpPr>
        <p:spPr>
          <a:xfrm>
            <a:off x="1286254" y="1673238"/>
            <a:ext cx="4536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56CA8E80-E368-44B0-A683-C7100B841A42}"/>
              </a:ext>
            </a:extLst>
          </p:cNvPr>
          <p:cNvCxnSpPr>
            <a:cxnSpLocks/>
          </p:cNvCxnSpPr>
          <p:nvPr/>
        </p:nvCxnSpPr>
        <p:spPr>
          <a:xfrm>
            <a:off x="1286254" y="1928336"/>
            <a:ext cx="4536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6E0A11B4-BDA2-4123-BCBE-CB1D9FC115A7}"/>
              </a:ext>
            </a:extLst>
          </p:cNvPr>
          <p:cNvCxnSpPr>
            <a:cxnSpLocks/>
          </p:cNvCxnSpPr>
          <p:nvPr/>
        </p:nvCxnSpPr>
        <p:spPr>
          <a:xfrm>
            <a:off x="658191" y="1800558"/>
            <a:ext cx="6280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1EDBE891-C390-466A-BCAF-5CC7D7BBE77E}"/>
              </a:ext>
            </a:extLst>
          </p:cNvPr>
          <p:cNvCxnSpPr>
            <a:cxnSpLocks/>
          </p:cNvCxnSpPr>
          <p:nvPr/>
        </p:nvCxnSpPr>
        <p:spPr>
          <a:xfrm>
            <a:off x="1286254" y="1673239"/>
            <a:ext cx="0" cy="2546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631AE63A-5AB3-46A4-BE90-7AD63E9AFAC4}"/>
              </a:ext>
            </a:extLst>
          </p:cNvPr>
          <p:cNvSpPr txBox="1"/>
          <p:nvPr/>
        </p:nvSpPr>
        <p:spPr>
          <a:xfrm>
            <a:off x="760712" y="1395689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18CCBCE4-CAD5-41AA-87D1-8F31789F7564}"/>
              </a:ext>
            </a:extLst>
          </p:cNvPr>
          <p:cNvCxnSpPr>
            <a:cxnSpLocks/>
          </p:cNvCxnSpPr>
          <p:nvPr/>
        </p:nvCxnSpPr>
        <p:spPr>
          <a:xfrm>
            <a:off x="2318863" y="1781188"/>
            <a:ext cx="6280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5EA2D119-8E30-43A0-B370-D1CC6C267150}"/>
              </a:ext>
            </a:extLst>
          </p:cNvPr>
          <p:cNvSpPr txBox="1"/>
          <p:nvPr/>
        </p:nvSpPr>
        <p:spPr>
          <a:xfrm>
            <a:off x="2712344" y="139013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C18D85D8-5439-4B3C-BDBD-3D49807DEA00}"/>
              </a:ext>
            </a:extLst>
          </p:cNvPr>
          <p:cNvSpPr txBox="1"/>
          <p:nvPr/>
        </p:nvSpPr>
        <p:spPr>
          <a:xfrm>
            <a:off x="748158" y="173708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30E3689-57F3-4B9C-A8E2-4092C6F5D574}"/>
              </a:ext>
            </a:extLst>
          </p:cNvPr>
          <p:cNvSpPr txBox="1"/>
          <p:nvPr/>
        </p:nvSpPr>
        <p:spPr>
          <a:xfrm>
            <a:off x="2705494" y="171034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순서도: 지연 65">
            <a:extLst>
              <a:ext uri="{FF2B5EF4-FFF2-40B4-BE49-F238E27FC236}">
                <a16:creationId xmlns:a16="http://schemas.microsoft.com/office/drawing/2014/main" id="{2E80D6E3-9E59-4EF3-811F-9159D6600DA6}"/>
              </a:ext>
            </a:extLst>
          </p:cNvPr>
          <p:cNvSpPr/>
          <p:nvPr/>
        </p:nvSpPr>
        <p:spPr>
          <a:xfrm>
            <a:off x="2882480" y="3458878"/>
            <a:ext cx="465615" cy="401637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844CA9D0-EB8B-4696-AC27-5D68CCCBDE87}"/>
              </a:ext>
            </a:extLst>
          </p:cNvPr>
          <p:cNvSpPr/>
          <p:nvPr/>
        </p:nvSpPr>
        <p:spPr>
          <a:xfrm>
            <a:off x="3354961" y="3602464"/>
            <a:ext cx="95669" cy="956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A946FE78-09DA-45F6-9665-79F201616C28}"/>
              </a:ext>
            </a:extLst>
          </p:cNvPr>
          <p:cNvCxnSpPr>
            <a:cxnSpLocks/>
          </p:cNvCxnSpPr>
          <p:nvPr/>
        </p:nvCxnSpPr>
        <p:spPr>
          <a:xfrm>
            <a:off x="2428798" y="3545943"/>
            <a:ext cx="4536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FD52B75E-A5F2-47A7-8C13-C486A38214A0}"/>
              </a:ext>
            </a:extLst>
          </p:cNvPr>
          <p:cNvCxnSpPr>
            <a:cxnSpLocks/>
          </p:cNvCxnSpPr>
          <p:nvPr/>
        </p:nvCxnSpPr>
        <p:spPr>
          <a:xfrm>
            <a:off x="2428798" y="3801041"/>
            <a:ext cx="4536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687A6CD4-5983-4851-A82B-81C53CC81B33}"/>
              </a:ext>
            </a:extLst>
          </p:cNvPr>
          <p:cNvCxnSpPr>
            <a:cxnSpLocks/>
          </p:cNvCxnSpPr>
          <p:nvPr/>
        </p:nvCxnSpPr>
        <p:spPr>
          <a:xfrm>
            <a:off x="1991469" y="3673263"/>
            <a:ext cx="43732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3A14E67E-9856-41FF-A890-ED0EAE211F0A}"/>
              </a:ext>
            </a:extLst>
          </p:cNvPr>
          <p:cNvCxnSpPr>
            <a:cxnSpLocks/>
          </p:cNvCxnSpPr>
          <p:nvPr/>
        </p:nvCxnSpPr>
        <p:spPr>
          <a:xfrm>
            <a:off x="2428798" y="3545944"/>
            <a:ext cx="0" cy="2546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연결선 97">
            <a:extLst>
              <a:ext uri="{FF2B5EF4-FFF2-40B4-BE49-F238E27FC236}">
                <a16:creationId xmlns:a16="http://schemas.microsoft.com/office/drawing/2014/main" id="{3BD476E4-1E49-4D22-B57B-718BF750A82A}"/>
              </a:ext>
            </a:extLst>
          </p:cNvPr>
          <p:cNvCxnSpPr>
            <a:cxnSpLocks/>
          </p:cNvCxnSpPr>
          <p:nvPr/>
        </p:nvCxnSpPr>
        <p:spPr>
          <a:xfrm>
            <a:off x="3461407" y="3653893"/>
            <a:ext cx="6280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순서도: 지연 98">
            <a:extLst>
              <a:ext uri="{FF2B5EF4-FFF2-40B4-BE49-F238E27FC236}">
                <a16:creationId xmlns:a16="http://schemas.microsoft.com/office/drawing/2014/main" id="{79437C91-F0CD-4FE8-96E0-437F37AD034D}"/>
              </a:ext>
            </a:extLst>
          </p:cNvPr>
          <p:cNvSpPr/>
          <p:nvPr/>
        </p:nvSpPr>
        <p:spPr>
          <a:xfrm>
            <a:off x="1423318" y="3472444"/>
            <a:ext cx="465615" cy="401637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17475074-226E-4699-9307-CE93CFA2FBDA}"/>
              </a:ext>
            </a:extLst>
          </p:cNvPr>
          <p:cNvSpPr/>
          <p:nvPr/>
        </p:nvSpPr>
        <p:spPr>
          <a:xfrm>
            <a:off x="1895799" y="3616030"/>
            <a:ext cx="95669" cy="956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12" name="직선 연결선 111">
            <a:extLst>
              <a:ext uri="{FF2B5EF4-FFF2-40B4-BE49-F238E27FC236}">
                <a16:creationId xmlns:a16="http://schemas.microsoft.com/office/drawing/2014/main" id="{4B940883-0F8B-479C-AD2F-2B3D76A71B29}"/>
              </a:ext>
            </a:extLst>
          </p:cNvPr>
          <p:cNvCxnSpPr>
            <a:cxnSpLocks/>
          </p:cNvCxnSpPr>
          <p:nvPr/>
        </p:nvCxnSpPr>
        <p:spPr>
          <a:xfrm>
            <a:off x="961900" y="3545943"/>
            <a:ext cx="46141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연결선 112">
            <a:extLst>
              <a:ext uri="{FF2B5EF4-FFF2-40B4-BE49-F238E27FC236}">
                <a16:creationId xmlns:a16="http://schemas.microsoft.com/office/drawing/2014/main" id="{DBFF9955-F330-4EF9-BEEC-E638F8C17DDD}"/>
              </a:ext>
            </a:extLst>
          </p:cNvPr>
          <p:cNvCxnSpPr>
            <a:cxnSpLocks/>
          </p:cNvCxnSpPr>
          <p:nvPr/>
        </p:nvCxnSpPr>
        <p:spPr>
          <a:xfrm>
            <a:off x="961900" y="3791710"/>
            <a:ext cx="46141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TextBox 113">
            <a:extLst>
              <a:ext uri="{FF2B5EF4-FFF2-40B4-BE49-F238E27FC236}">
                <a16:creationId xmlns:a16="http://schemas.microsoft.com/office/drawing/2014/main" id="{F07CBB4A-0A8A-4A2C-B70E-AE38CE2C26DF}"/>
              </a:ext>
            </a:extLst>
          </p:cNvPr>
          <p:cNvSpPr txBox="1"/>
          <p:nvPr/>
        </p:nvSpPr>
        <p:spPr>
          <a:xfrm>
            <a:off x="1633547" y="2917106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AND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24F03CAA-EBD7-49C1-A312-804F71DE0FE1}"/>
              </a:ext>
            </a:extLst>
          </p:cNvPr>
          <p:cNvSpPr txBox="1"/>
          <p:nvPr/>
        </p:nvSpPr>
        <p:spPr>
          <a:xfrm>
            <a:off x="1683531" y="1115694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NOT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직사각형 130">
                <a:extLst>
                  <a:ext uri="{FF2B5EF4-FFF2-40B4-BE49-F238E27FC236}">
                    <a16:creationId xmlns:a16="http://schemas.microsoft.com/office/drawing/2014/main" id="{FA11BCA4-77F9-4A86-98E7-87EEC1B9B50E}"/>
                  </a:ext>
                </a:extLst>
              </p:cNvPr>
              <p:cNvSpPr/>
              <p:nvPr/>
            </p:nvSpPr>
            <p:spPr>
              <a:xfrm>
                <a:off x="5024264" y="1331471"/>
                <a:ext cx="3584672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⇒(</m:t>
                      </m:r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1" name="직사각형 130">
                <a:extLst>
                  <a:ext uri="{FF2B5EF4-FFF2-40B4-BE49-F238E27FC236}">
                    <a16:creationId xmlns:a16="http://schemas.microsoft.com/office/drawing/2014/main" id="{FA11BCA4-77F9-4A86-98E7-87EEC1B9B5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4264" y="1331471"/>
                <a:ext cx="3584672" cy="491776"/>
              </a:xfrm>
              <a:prstGeom prst="rect">
                <a:avLst/>
              </a:prstGeom>
              <a:blipFill>
                <a:blip r:embed="rId6"/>
                <a:stretch>
                  <a:fillRect b="-13580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2" name="TextBox 131">
            <a:extLst>
              <a:ext uri="{FF2B5EF4-FFF2-40B4-BE49-F238E27FC236}">
                <a16:creationId xmlns:a16="http://schemas.microsoft.com/office/drawing/2014/main" id="{DA4263BE-30E5-437D-B1C9-1F9BAFBD54E7}"/>
              </a:ext>
            </a:extLst>
          </p:cNvPr>
          <p:cNvSpPr txBox="1"/>
          <p:nvPr/>
        </p:nvSpPr>
        <p:spPr>
          <a:xfrm>
            <a:off x="5586413" y="1927878"/>
            <a:ext cx="35458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7BDA6BD1-CC26-420D-9758-44602C861E10}"/>
              </a:ext>
            </a:extLst>
          </p:cNvPr>
          <p:cNvSpPr txBox="1"/>
          <p:nvPr/>
        </p:nvSpPr>
        <p:spPr>
          <a:xfrm>
            <a:off x="6871062" y="1927878"/>
            <a:ext cx="35458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D7F4DE25-7562-4C16-AD87-D6901F199606}"/>
              </a:ext>
            </a:extLst>
          </p:cNvPr>
          <p:cNvSpPr txBox="1"/>
          <p:nvPr/>
        </p:nvSpPr>
        <p:spPr>
          <a:xfrm>
            <a:off x="7659116" y="1927878"/>
            <a:ext cx="35458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4B299677-84A9-4AC5-9BC6-1B6E81A15CF3}"/>
                  </a:ext>
                </a:extLst>
              </p:cNvPr>
              <p:cNvSpPr txBox="1"/>
              <p:nvPr/>
            </p:nvSpPr>
            <p:spPr>
              <a:xfrm>
                <a:off x="7241258" y="2480530"/>
                <a:ext cx="418242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4B299677-84A9-4AC5-9BC6-1B6E81A15C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1258" y="2480530"/>
                <a:ext cx="418242" cy="3385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6" name="TextBox 135">
            <a:extLst>
              <a:ext uri="{FF2B5EF4-FFF2-40B4-BE49-F238E27FC236}">
                <a16:creationId xmlns:a16="http://schemas.microsoft.com/office/drawing/2014/main" id="{4A128D57-9411-4F36-9F80-3A37AB444368}"/>
              </a:ext>
            </a:extLst>
          </p:cNvPr>
          <p:cNvSpPr txBox="1"/>
          <p:nvPr/>
        </p:nvSpPr>
        <p:spPr>
          <a:xfrm>
            <a:off x="8364326" y="1927878"/>
            <a:ext cx="35458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1" name="순서도: 지연 150">
            <a:extLst>
              <a:ext uri="{FF2B5EF4-FFF2-40B4-BE49-F238E27FC236}">
                <a16:creationId xmlns:a16="http://schemas.microsoft.com/office/drawing/2014/main" id="{CC6E185B-2ED3-472E-AB08-D8B2BEDD2036}"/>
              </a:ext>
            </a:extLst>
          </p:cNvPr>
          <p:cNvSpPr/>
          <p:nvPr/>
        </p:nvSpPr>
        <p:spPr>
          <a:xfrm>
            <a:off x="1922823" y="5084408"/>
            <a:ext cx="465615" cy="401637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2" name="타원 151">
            <a:extLst>
              <a:ext uri="{FF2B5EF4-FFF2-40B4-BE49-F238E27FC236}">
                <a16:creationId xmlns:a16="http://schemas.microsoft.com/office/drawing/2014/main" id="{C1289A59-CBBA-4E92-851C-AB9B517AF1B4}"/>
              </a:ext>
            </a:extLst>
          </p:cNvPr>
          <p:cNvSpPr/>
          <p:nvPr/>
        </p:nvSpPr>
        <p:spPr>
          <a:xfrm>
            <a:off x="2395304" y="5227994"/>
            <a:ext cx="95669" cy="956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직사각형 152">
                <a:extLst>
                  <a:ext uri="{FF2B5EF4-FFF2-40B4-BE49-F238E27FC236}">
                    <a16:creationId xmlns:a16="http://schemas.microsoft.com/office/drawing/2014/main" id="{2B9BFEEF-B343-4C3F-A478-136E0D29C00E}"/>
                  </a:ext>
                </a:extLst>
              </p:cNvPr>
              <p:cNvSpPr/>
              <p:nvPr/>
            </p:nvSpPr>
            <p:spPr>
              <a:xfrm>
                <a:off x="507618" y="5028959"/>
                <a:ext cx="561276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3" name="직사각형 152">
                <a:extLst>
                  <a:ext uri="{FF2B5EF4-FFF2-40B4-BE49-F238E27FC236}">
                    <a16:creationId xmlns:a16="http://schemas.microsoft.com/office/drawing/2014/main" id="{2B9BFEEF-B343-4C3F-A478-136E0D29C0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618" y="5028959"/>
                <a:ext cx="561276" cy="491776"/>
              </a:xfrm>
              <a:prstGeom prst="rect">
                <a:avLst/>
              </a:prstGeom>
              <a:blipFill>
                <a:blip r:embed="rId8"/>
                <a:stretch>
                  <a:fillRect l="-4348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4" name="직선 연결선 153">
            <a:extLst>
              <a:ext uri="{FF2B5EF4-FFF2-40B4-BE49-F238E27FC236}">
                <a16:creationId xmlns:a16="http://schemas.microsoft.com/office/drawing/2014/main" id="{209DBEAB-32C9-4874-A31B-A77ABCB8B70D}"/>
              </a:ext>
            </a:extLst>
          </p:cNvPr>
          <p:cNvCxnSpPr>
            <a:cxnSpLocks/>
          </p:cNvCxnSpPr>
          <p:nvPr/>
        </p:nvCxnSpPr>
        <p:spPr>
          <a:xfrm>
            <a:off x="1469141" y="5171473"/>
            <a:ext cx="4536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직선 연결선 154">
            <a:extLst>
              <a:ext uri="{FF2B5EF4-FFF2-40B4-BE49-F238E27FC236}">
                <a16:creationId xmlns:a16="http://schemas.microsoft.com/office/drawing/2014/main" id="{2B744C8D-8039-4AFC-8929-B3A0BEED125D}"/>
              </a:ext>
            </a:extLst>
          </p:cNvPr>
          <p:cNvCxnSpPr>
            <a:cxnSpLocks/>
          </p:cNvCxnSpPr>
          <p:nvPr/>
        </p:nvCxnSpPr>
        <p:spPr>
          <a:xfrm>
            <a:off x="1469141" y="5426571"/>
            <a:ext cx="4536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직선 연결선 155">
            <a:extLst>
              <a:ext uri="{FF2B5EF4-FFF2-40B4-BE49-F238E27FC236}">
                <a16:creationId xmlns:a16="http://schemas.microsoft.com/office/drawing/2014/main" id="{E979F0D0-1592-4ED6-90E2-4577B7A7D7D4}"/>
              </a:ext>
            </a:extLst>
          </p:cNvPr>
          <p:cNvCxnSpPr>
            <a:cxnSpLocks/>
          </p:cNvCxnSpPr>
          <p:nvPr/>
        </p:nvCxnSpPr>
        <p:spPr>
          <a:xfrm>
            <a:off x="841078" y="5298793"/>
            <a:ext cx="6280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직선 연결선 156">
            <a:extLst>
              <a:ext uri="{FF2B5EF4-FFF2-40B4-BE49-F238E27FC236}">
                <a16:creationId xmlns:a16="http://schemas.microsoft.com/office/drawing/2014/main" id="{EC387512-9474-4D92-9159-F35F51388195}"/>
              </a:ext>
            </a:extLst>
          </p:cNvPr>
          <p:cNvCxnSpPr>
            <a:cxnSpLocks/>
          </p:cNvCxnSpPr>
          <p:nvPr/>
        </p:nvCxnSpPr>
        <p:spPr>
          <a:xfrm>
            <a:off x="1469141" y="5171474"/>
            <a:ext cx="0" cy="2546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직선 연결선 157">
            <a:extLst>
              <a:ext uri="{FF2B5EF4-FFF2-40B4-BE49-F238E27FC236}">
                <a16:creationId xmlns:a16="http://schemas.microsoft.com/office/drawing/2014/main" id="{2E577318-1A66-46F8-A934-4F5C2EC3065D}"/>
              </a:ext>
            </a:extLst>
          </p:cNvPr>
          <p:cNvCxnSpPr>
            <a:cxnSpLocks/>
          </p:cNvCxnSpPr>
          <p:nvPr/>
        </p:nvCxnSpPr>
        <p:spPr>
          <a:xfrm>
            <a:off x="2501750" y="5279423"/>
            <a:ext cx="657541" cy="2296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순서도: 지연 158">
            <a:extLst>
              <a:ext uri="{FF2B5EF4-FFF2-40B4-BE49-F238E27FC236}">
                <a16:creationId xmlns:a16="http://schemas.microsoft.com/office/drawing/2014/main" id="{AE70C126-5CB4-49B1-8D3A-45C3555057FC}"/>
              </a:ext>
            </a:extLst>
          </p:cNvPr>
          <p:cNvSpPr/>
          <p:nvPr/>
        </p:nvSpPr>
        <p:spPr>
          <a:xfrm>
            <a:off x="1912337" y="5692657"/>
            <a:ext cx="465615" cy="401637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타원 159">
            <a:extLst>
              <a:ext uri="{FF2B5EF4-FFF2-40B4-BE49-F238E27FC236}">
                <a16:creationId xmlns:a16="http://schemas.microsoft.com/office/drawing/2014/main" id="{7AE2970B-D4AD-426A-8E68-E6ECB63215B0}"/>
              </a:ext>
            </a:extLst>
          </p:cNvPr>
          <p:cNvSpPr/>
          <p:nvPr/>
        </p:nvSpPr>
        <p:spPr>
          <a:xfrm>
            <a:off x="2384818" y="5836243"/>
            <a:ext cx="95669" cy="956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1" name="직사각형 160">
                <a:extLst>
                  <a:ext uri="{FF2B5EF4-FFF2-40B4-BE49-F238E27FC236}">
                    <a16:creationId xmlns:a16="http://schemas.microsoft.com/office/drawing/2014/main" id="{1B19D7AF-19A0-4B0C-ADE5-4539D78030C6}"/>
                  </a:ext>
                </a:extLst>
              </p:cNvPr>
              <p:cNvSpPr/>
              <p:nvPr/>
            </p:nvSpPr>
            <p:spPr>
              <a:xfrm>
                <a:off x="497132" y="5637208"/>
                <a:ext cx="561276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61" name="직사각형 160">
                <a:extLst>
                  <a:ext uri="{FF2B5EF4-FFF2-40B4-BE49-F238E27FC236}">
                    <a16:creationId xmlns:a16="http://schemas.microsoft.com/office/drawing/2014/main" id="{1B19D7AF-19A0-4B0C-ADE5-4539D78030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132" y="5637208"/>
                <a:ext cx="561276" cy="491776"/>
              </a:xfrm>
              <a:prstGeom prst="rect">
                <a:avLst/>
              </a:prstGeom>
              <a:blipFill>
                <a:blip r:embed="rId9"/>
                <a:stretch>
                  <a:fillRect l="-6522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2" name="직선 연결선 161">
            <a:extLst>
              <a:ext uri="{FF2B5EF4-FFF2-40B4-BE49-F238E27FC236}">
                <a16:creationId xmlns:a16="http://schemas.microsoft.com/office/drawing/2014/main" id="{584BCA2A-D54B-4098-802A-213D7B969737}"/>
              </a:ext>
            </a:extLst>
          </p:cNvPr>
          <p:cNvCxnSpPr>
            <a:cxnSpLocks/>
          </p:cNvCxnSpPr>
          <p:nvPr/>
        </p:nvCxnSpPr>
        <p:spPr>
          <a:xfrm>
            <a:off x="1458655" y="5779722"/>
            <a:ext cx="4536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직선 연결선 162">
            <a:extLst>
              <a:ext uri="{FF2B5EF4-FFF2-40B4-BE49-F238E27FC236}">
                <a16:creationId xmlns:a16="http://schemas.microsoft.com/office/drawing/2014/main" id="{EBCD6FB0-000A-418F-A8D2-58CDF3457BB6}"/>
              </a:ext>
            </a:extLst>
          </p:cNvPr>
          <p:cNvCxnSpPr>
            <a:cxnSpLocks/>
          </p:cNvCxnSpPr>
          <p:nvPr/>
        </p:nvCxnSpPr>
        <p:spPr>
          <a:xfrm>
            <a:off x="1458655" y="6034820"/>
            <a:ext cx="4536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직선 연결선 163">
            <a:extLst>
              <a:ext uri="{FF2B5EF4-FFF2-40B4-BE49-F238E27FC236}">
                <a16:creationId xmlns:a16="http://schemas.microsoft.com/office/drawing/2014/main" id="{AEFF52AE-A0F0-4548-88FE-5E701F8F3FFA}"/>
              </a:ext>
            </a:extLst>
          </p:cNvPr>
          <p:cNvCxnSpPr>
            <a:cxnSpLocks/>
          </p:cNvCxnSpPr>
          <p:nvPr/>
        </p:nvCxnSpPr>
        <p:spPr>
          <a:xfrm>
            <a:off x="830592" y="5907042"/>
            <a:ext cx="6280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직선 연결선 164">
            <a:extLst>
              <a:ext uri="{FF2B5EF4-FFF2-40B4-BE49-F238E27FC236}">
                <a16:creationId xmlns:a16="http://schemas.microsoft.com/office/drawing/2014/main" id="{FD0452B4-C999-4EE0-B441-A89FB86DAD70}"/>
              </a:ext>
            </a:extLst>
          </p:cNvPr>
          <p:cNvCxnSpPr>
            <a:cxnSpLocks/>
          </p:cNvCxnSpPr>
          <p:nvPr/>
        </p:nvCxnSpPr>
        <p:spPr>
          <a:xfrm>
            <a:off x="1458655" y="5779723"/>
            <a:ext cx="0" cy="2546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직선 연결선 165">
            <a:extLst>
              <a:ext uri="{FF2B5EF4-FFF2-40B4-BE49-F238E27FC236}">
                <a16:creationId xmlns:a16="http://schemas.microsoft.com/office/drawing/2014/main" id="{AC9E4420-1980-4C52-B90A-D8E2E7C114FE}"/>
              </a:ext>
            </a:extLst>
          </p:cNvPr>
          <p:cNvCxnSpPr>
            <a:cxnSpLocks/>
          </p:cNvCxnSpPr>
          <p:nvPr/>
        </p:nvCxnSpPr>
        <p:spPr>
          <a:xfrm flipV="1">
            <a:off x="2491264" y="5666134"/>
            <a:ext cx="673637" cy="2215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순서도: 지연 166">
            <a:extLst>
              <a:ext uri="{FF2B5EF4-FFF2-40B4-BE49-F238E27FC236}">
                <a16:creationId xmlns:a16="http://schemas.microsoft.com/office/drawing/2014/main" id="{2FF4C322-6CEA-42CC-A4B9-EB2FA1BD1FCD}"/>
              </a:ext>
            </a:extLst>
          </p:cNvPr>
          <p:cNvSpPr/>
          <p:nvPr/>
        </p:nvSpPr>
        <p:spPr>
          <a:xfrm>
            <a:off x="3148095" y="5378085"/>
            <a:ext cx="465615" cy="401637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8" name="타원 167">
            <a:extLst>
              <a:ext uri="{FF2B5EF4-FFF2-40B4-BE49-F238E27FC236}">
                <a16:creationId xmlns:a16="http://schemas.microsoft.com/office/drawing/2014/main" id="{117B31CA-56B3-47BC-B814-14D916FCCC40}"/>
              </a:ext>
            </a:extLst>
          </p:cNvPr>
          <p:cNvSpPr/>
          <p:nvPr/>
        </p:nvSpPr>
        <p:spPr>
          <a:xfrm>
            <a:off x="3620576" y="5521671"/>
            <a:ext cx="95669" cy="956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69" name="직선 연결선 168">
            <a:extLst>
              <a:ext uri="{FF2B5EF4-FFF2-40B4-BE49-F238E27FC236}">
                <a16:creationId xmlns:a16="http://schemas.microsoft.com/office/drawing/2014/main" id="{B1519D6A-0099-43E5-A7E3-5BC4E9219060}"/>
              </a:ext>
            </a:extLst>
          </p:cNvPr>
          <p:cNvCxnSpPr>
            <a:cxnSpLocks/>
          </p:cNvCxnSpPr>
          <p:nvPr/>
        </p:nvCxnSpPr>
        <p:spPr>
          <a:xfrm>
            <a:off x="3727022" y="5573100"/>
            <a:ext cx="6280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TextBox 169">
            <a:extLst>
              <a:ext uri="{FF2B5EF4-FFF2-40B4-BE49-F238E27FC236}">
                <a16:creationId xmlns:a16="http://schemas.microsoft.com/office/drawing/2014/main" id="{8C471B28-A320-4290-B1F6-5D006B20D78F}"/>
              </a:ext>
            </a:extLst>
          </p:cNvPr>
          <p:cNvSpPr txBox="1"/>
          <p:nvPr/>
        </p:nvSpPr>
        <p:spPr>
          <a:xfrm>
            <a:off x="1966470" y="4596802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OR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78943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3.1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퍼셉트론에서 신경망으로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다차원 배열의 계산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출력층 설계하기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3.6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손글씨 숫자 인식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3.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신경망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8746599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퍼셉트론에서 신경망으로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신경망의 예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7C252A7F-C2F8-4025-8644-76BA726232AB}"/>
              </a:ext>
            </a:extLst>
          </p:cNvPr>
          <p:cNvSpPr/>
          <p:nvPr/>
        </p:nvSpPr>
        <p:spPr>
          <a:xfrm>
            <a:off x="1340745" y="2053193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94BA0A15-F6EF-4AD1-ADA5-7F1E5D801771}"/>
              </a:ext>
            </a:extLst>
          </p:cNvPr>
          <p:cNvSpPr/>
          <p:nvPr/>
        </p:nvSpPr>
        <p:spPr>
          <a:xfrm>
            <a:off x="1340745" y="3029301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86DC8624-0369-44F4-8FA9-D6293F18DB3D}"/>
              </a:ext>
            </a:extLst>
          </p:cNvPr>
          <p:cNvSpPr/>
          <p:nvPr/>
        </p:nvSpPr>
        <p:spPr>
          <a:xfrm>
            <a:off x="2900271" y="1542700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CA39B4E5-A6D3-4DF9-ACF7-C753A8AE5D60}"/>
              </a:ext>
            </a:extLst>
          </p:cNvPr>
          <p:cNvSpPr/>
          <p:nvPr/>
        </p:nvSpPr>
        <p:spPr>
          <a:xfrm>
            <a:off x="2900271" y="2518808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15E93162-AECC-4D99-A294-03286A2122F2}"/>
              </a:ext>
            </a:extLst>
          </p:cNvPr>
          <p:cNvSpPr/>
          <p:nvPr/>
        </p:nvSpPr>
        <p:spPr>
          <a:xfrm>
            <a:off x="2900271" y="3629551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E81B0A3A-D9FF-4D17-8443-A3C99A7E3DC7}"/>
              </a:ext>
            </a:extLst>
          </p:cNvPr>
          <p:cNvSpPr/>
          <p:nvPr/>
        </p:nvSpPr>
        <p:spPr>
          <a:xfrm>
            <a:off x="4478201" y="224392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75D47165-3907-4B5B-8898-43F11C242CA8}"/>
              </a:ext>
            </a:extLst>
          </p:cNvPr>
          <p:cNvSpPr/>
          <p:nvPr/>
        </p:nvSpPr>
        <p:spPr>
          <a:xfrm>
            <a:off x="4478201" y="316954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67C58C1B-B4C4-4E6A-9364-464381E57C2F}"/>
              </a:ext>
            </a:extLst>
          </p:cNvPr>
          <p:cNvCxnSpPr>
            <a:stCxn id="2" idx="6"/>
            <a:endCxn id="60" idx="2"/>
          </p:cNvCxnSpPr>
          <p:nvPr/>
        </p:nvCxnSpPr>
        <p:spPr>
          <a:xfrm flipV="1">
            <a:off x="1890507" y="1817581"/>
            <a:ext cx="1009764" cy="5104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79BB4198-0A39-4BD0-8514-5988B88EB4CB}"/>
              </a:ext>
            </a:extLst>
          </p:cNvPr>
          <p:cNvCxnSpPr>
            <a:cxnSpLocks/>
            <a:stCxn id="2" idx="6"/>
            <a:endCxn id="72" idx="2"/>
          </p:cNvCxnSpPr>
          <p:nvPr/>
        </p:nvCxnSpPr>
        <p:spPr>
          <a:xfrm>
            <a:off x="1890507" y="2328074"/>
            <a:ext cx="1009764" cy="4656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82A405BE-1E58-4DE6-85D3-E795F9CCA2EF}"/>
              </a:ext>
            </a:extLst>
          </p:cNvPr>
          <p:cNvCxnSpPr>
            <a:cxnSpLocks/>
            <a:stCxn id="2" idx="6"/>
            <a:endCxn id="73" idx="2"/>
          </p:cNvCxnSpPr>
          <p:nvPr/>
        </p:nvCxnSpPr>
        <p:spPr>
          <a:xfrm>
            <a:off x="1890507" y="2328074"/>
            <a:ext cx="1009764" cy="15763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BA05AC91-DEDB-444C-A55A-B8ED5FA3D7A4}"/>
              </a:ext>
            </a:extLst>
          </p:cNvPr>
          <p:cNvCxnSpPr>
            <a:cxnSpLocks/>
            <a:stCxn id="59" idx="6"/>
            <a:endCxn id="60" idx="2"/>
          </p:cNvCxnSpPr>
          <p:nvPr/>
        </p:nvCxnSpPr>
        <p:spPr>
          <a:xfrm flipV="1">
            <a:off x="1890507" y="1817581"/>
            <a:ext cx="1009764" cy="14866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EA2456CF-1B71-46FD-B907-72D5DA6A5839}"/>
              </a:ext>
            </a:extLst>
          </p:cNvPr>
          <p:cNvCxnSpPr>
            <a:cxnSpLocks/>
            <a:stCxn id="59" idx="6"/>
            <a:endCxn id="72" idx="2"/>
          </p:cNvCxnSpPr>
          <p:nvPr/>
        </p:nvCxnSpPr>
        <p:spPr>
          <a:xfrm flipV="1">
            <a:off x="1890507" y="2793689"/>
            <a:ext cx="1009764" cy="5104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E72E1E2C-2E07-4465-A6AC-C39901F81C2C}"/>
              </a:ext>
            </a:extLst>
          </p:cNvPr>
          <p:cNvCxnSpPr>
            <a:cxnSpLocks/>
            <a:stCxn id="59" idx="6"/>
            <a:endCxn id="73" idx="2"/>
          </p:cNvCxnSpPr>
          <p:nvPr/>
        </p:nvCxnSpPr>
        <p:spPr>
          <a:xfrm>
            <a:off x="1890507" y="3304182"/>
            <a:ext cx="1009764" cy="6002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1FACB256-069E-4A14-AFFE-F4886FEE1A00}"/>
              </a:ext>
            </a:extLst>
          </p:cNvPr>
          <p:cNvCxnSpPr>
            <a:cxnSpLocks/>
            <a:stCxn id="60" idx="6"/>
            <a:endCxn id="74" idx="2"/>
          </p:cNvCxnSpPr>
          <p:nvPr/>
        </p:nvCxnSpPr>
        <p:spPr>
          <a:xfrm>
            <a:off x="3450033" y="1817581"/>
            <a:ext cx="1028168" cy="701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DF3988A0-8D6D-4C20-908A-A7B1ECC3FFEC}"/>
              </a:ext>
            </a:extLst>
          </p:cNvPr>
          <p:cNvCxnSpPr>
            <a:cxnSpLocks/>
            <a:stCxn id="60" idx="6"/>
            <a:endCxn id="75" idx="2"/>
          </p:cNvCxnSpPr>
          <p:nvPr/>
        </p:nvCxnSpPr>
        <p:spPr>
          <a:xfrm>
            <a:off x="3450033" y="1817581"/>
            <a:ext cx="1028168" cy="16268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13A781B6-336A-4990-90BE-2F5548989066}"/>
              </a:ext>
            </a:extLst>
          </p:cNvPr>
          <p:cNvCxnSpPr>
            <a:cxnSpLocks/>
            <a:stCxn id="72" idx="6"/>
            <a:endCxn id="74" idx="2"/>
          </p:cNvCxnSpPr>
          <p:nvPr/>
        </p:nvCxnSpPr>
        <p:spPr>
          <a:xfrm flipV="1">
            <a:off x="3450033" y="2518808"/>
            <a:ext cx="1028168" cy="2748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9ACB135E-EC6D-4643-A219-B7F430591B6F}"/>
              </a:ext>
            </a:extLst>
          </p:cNvPr>
          <p:cNvCxnSpPr>
            <a:cxnSpLocks/>
            <a:stCxn id="72" idx="6"/>
            <a:endCxn id="75" idx="2"/>
          </p:cNvCxnSpPr>
          <p:nvPr/>
        </p:nvCxnSpPr>
        <p:spPr>
          <a:xfrm>
            <a:off x="3450033" y="2793689"/>
            <a:ext cx="1028168" cy="6507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9B6196A1-68C5-4FDE-9DA3-03202C5474DE}"/>
              </a:ext>
            </a:extLst>
          </p:cNvPr>
          <p:cNvCxnSpPr>
            <a:cxnSpLocks/>
            <a:stCxn id="73" idx="6"/>
            <a:endCxn id="74" idx="2"/>
          </p:cNvCxnSpPr>
          <p:nvPr/>
        </p:nvCxnSpPr>
        <p:spPr>
          <a:xfrm flipV="1">
            <a:off x="3450033" y="2518808"/>
            <a:ext cx="1028168" cy="1385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FBF54C30-1783-4ACA-953B-AA1387C21F3D}"/>
              </a:ext>
            </a:extLst>
          </p:cNvPr>
          <p:cNvCxnSpPr>
            <a:cxnSpLocks/>
            <a:stCxn id="73" idx="6"/>
            <a:endCxn id="75" idx="2"/>
          </p:cNvCxnSpPr>
          <p:nvPr/>
        </p:nvCxnSpPr>
        <p:spPr>
          <a:xfrm flipV="1">
            <a:off x="3450033" y="3444428"/>
            <a:ext cx="1028168" cy="4600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38FAFDDC-58D2-4832-B3F0-D53B2CC9E614}"/>
              </a:ext>
            </a:extLst>
          </p:cNvPr>
          <p:cNvSpPr txBox="1"/>
          <p:nvPr/>
        </p:nvSpPr>
        <p:spPr>
          <a:xfrm>
            <a:off x="963396" y="1602905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입력층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09A65A2B-183E-4E02-91FA-272012E92DAE}"/>
              </a:ext>
            </a:extLst>
          </p:cNvPr>
          <p:cNvSpPr txBox="1"/>
          <p:nvPr/>
        </p:nvSpPr>
        <p:spPr>
          <a:xfrm>
            <a:off x="2621154" y="1064521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은닉층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3DD61872-B6CA-4753-94C3-83C0E1673E4A}"/>
              </a:ext>
            </a:extLst>
          </p:cNvPr>
          <p:cNvSpPr txBox="1"/>
          <p:nvPr/>
        </p:nvSpPr>
        <p:spPr>
          <a:xfrm>
            <a:off x="4399466" y="1783923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출력층</a:t>
            </a:r>
          </a:p>
        </p:txBody>
      </p:sp>
    </p:spTree>
    <p:extLst>
      <p:ext uri="{BB962C8B-B14F-4D97-AF65-F5344CB8AC3E}">
        <p14:creationId xmlns:p14="http://schemas.microsoft.com/office/powerpoint/2010/main" val="5259135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퍼셉트론에서 신경망으로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신경망의 예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DE7091DA-0C2E-49E9-A18D-15133F5ED17D}"/>
              </a:ext>
            </a:extLst>
          </p:cNvPr>
          <p:cNvGrpSpPr/>
          <p:nvPr/>
        </p:nvGrpSpPr>
        <p:grpSpPr>
          <a:xfrm>
            <a:off x="1065109" y="1166842"/>
            <a:ext cx="2105653" cy="1570750"/>
            <a:chOff x="1014621" y="1211721"/>
            <a:chExt cx="2782469" cy="2075633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C54E203A-5111-43BF-9171-424C0B81D2A9}"/>
                </a:ext>
              </a:extLst>
            </p:cNvPr>
            <p:cNvSpPr/>
            <p:nvPr/>
          </p:nvSpPr>
          <p:spPr>
            <a:xfrm>
              <a:off x="1014622" y="1211721"/>
              <a:ext cx="667569" cy="667569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58B96C34-9054-41B2-B2EC-4D84815A1117}"/>
                </a:ext>
              </a:extLst>
            </p:cNvPr>
            <p:cNvSpPr/>
            <p:nvPr/>
          </p:nvSpPr>
          <p:spPr>
            <a:xfrm>
              <a:off x="1014621" y="2619785"/>
              <a:ext cx="667569" cy="667569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42D4FA02-D7C5-4242-B476-D9A59D298C31}"/>
                </a:ext>
              </a:extLst>
            </p:cNvPr>
            <p:cNvSpPr/>
            <p:nvPr/>
          </p:nvSpPr>
          <p:spPr>
            <a:xfrm>
              <a:off x="3129521" y="1952216"/>
              <a:ext cx="667569" cy="667569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31" name="직선 화살표 연결선 30">
              <a:extLst>
                <a:ext uri="{FF2B5EF4-FFF2-40B4-BE49-F238E27FC236}">
                  <a16:creationId xmlns:a16="http://schemas.microsoft.com/office/drawing/2014/main" id="{EE6312C3-2A82-47B6-A5B2-2467CCC493C0}"/>
                </a:ext>
              </a:extLst>
            </p:cNvPr>
            <p:cNvCxnSpPr>
              <a:stCxn id="27" idx="6"/>
              <a:endCxn id="30" idx="2"/>
            </p:cNvCxnSpPr>
            <p:nvPr/>
          </p:nvCxnSpPr>
          <p:spPr>
            <a:xfrm>
              <a:off x="1682191" y="1545506"/>
              <a:ext cx="1447330" cy="74049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화살표 연결선 31">
              <a:extLst>
                <a:ext uri="{FF2B5EF4-FFF2-40B4-BE49-F238E27FC236}">
                  <a16:creationId xmlns:a16="http://schemas.microsoft.com/office/drawing/2014/main" id="{47744635-DEB3-43BF-877B-3BA95FBB366E}"/>
                </a:ext>
              </a:extLst>
            </p:cNvPr>
            <p:cNvCxnSpPr>
              <a:cxnSpLocks/>
              <a:stCxn id="29" idx="6"/>
              <a:endCxn id="30" idx="2"/>
            </p:cNvCxnSpPr>
            <p:nvPr/>
          </p:nvCxnSpPr>
          <p:spPr>
            <a:xfrm flipV="1">
              <a:off x="1682190" y="2286001"/>
              <a:ext cx="1447331" cy="66756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636489DD-56CC-4C46-A6B5-CC3E398E5145}"/>
                    </a:ext>
                  </a:extLst>
                </p:cNvPr>
                <p:cNvSpPr txBox="1"/>
                <p:nvPr/>
              </p:nvSpPr>
              <p:spPr>
                <a:xfrm>
                  <a:off x="1132899" y="1318306"/>
                  <a:ext cx="513379" cy="40670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ko-KR" altLang="en-US" sz="20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636489DD-56CC-4C46-A6B5-CC3E398E514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2899" y="1318306"/>
                  <a:ext cx="513379" cy="406705"/>
                </a:xfrm>
                <a:prstGeom prst="rect">
                  <a:avLst/>
                </a:prstGeom>
                <a:blipFill>
                  <a:blip r:embed="rId3"/>
                  <a:stretch>
                    <a:fillRect b="-16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B93A86EB-7F54-443A-B61E-1A30BE1B307D}"/>
                    </a:ext>
                  </a:extLst>
                </p:cNvPr>
                <p:cNvSpPr txBox="1"/>
                <p:nvPr/>
              </p:nvSpPr>
              <p:spPr>
                <a:xfrm>
                  <a:off x="1129341" y="2768904"/>
                  <a:ext cx="521260" cy="40670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ko-KR" altLang="en-US" sz="20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B93A86EB-7F54-443A-B61E-1A30BE1B307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9341" y="2768904"/>
                  <a:ext cx="521260" cy="406705"/>
                </a:xfrm>
                <a:prstGeom prst="rect">
                  <a:avLst/>
                </a:prstGeom>
                <a:blipFill>
                  <a:blip r:embed="rId4"/>
                  <a:stretch>
                    <a:fillRect b="-16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AFE157AB-914E-451F-BD38-237C577C336E}"/>
                    </a:ext>
                  </a:extLst>
                </p:cNvPr>
                <p:cNvSpPr txBox="1"/>
                <p:nvPr/>
              </p:nvSpPr>
              <p:spPr>
                <a:xfrm>
                  <a:off x="2172907" y="1424892"/>
                  <a:ext cx="575318" cy="40670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ko-KR" altLang="en-US" sz="20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AFE157AB-914E-451F-BD38-237C577C336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72907" y="1424892"/>
                  <a:ext cx="575318" cy="406705"/>
                </a:xfrm>
                <a:prstGeom prst="rect">
                  <a:avLst/>
                </a:prstGeom>
                <a:blipFill>
                  <a:blip r:embed="rId5"/>
                  <a:stretch>
                    <a:fillRect b="-16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5220440F-D59B-4E97-947B-597634ED4724}"/>
                    </a:ext>
                  </a:extLst>
                </p:cNvPr>
                <p:cNvSpPr txBox="1"/>
                <p:nvPr/>
              </p:nvSpPr>
              <p:spPr>
                <a:xfrm>
                  <a:off x="2172907" y="2645028"/>
                  <a:ext cx="583198" cy="40670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ko-KR" altLang="en-US" sz="20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5220440F-D59B-4E97-947B-597634ED47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72907" y="2645028"/>
                  <a:ext cx="583198" cy="406705"/>
                </a:xfrm>
                <a:prstGeom prst="rect">
                  <a:avLst/>
                </a:prstGeom>
                <a:blipFill>
                  <a:blip r:embed="rId6"/>
                  <a:stretch>
                    <a:fillRect b="-1568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240FBC60-DEAE-488E-A89D-79D55F35C8E7}"/>
                    </a:ext>
                  </a:extLst>
                </p:cNvPr>
                <p:cNvSpPr txBox="1"/>
                <p:nvPr/>
              </p:nvSpPr>
              <p:spPr>
                <a:xfrm>
                  <a:off x="3319014" y="2101334"/>
                  <a:ext cx="382811" cy="40670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ko-KR" altLang="en-US" sz="20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240FBC60-DEAE-488E-A89D-79D55F35C8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19014" y="2101334"/>
                  <a:ext cx="382811" cy="406705"/>
                </a:xfrm>
                <a:prstGeom prst="rect">
                  <a:avLst/>
                </a:prstGeom>
                <a:blipFill>
                  <a:blip r:embed="rId7"/>
                  <a:stretch>
                    <a:fillRect l="-6383" r="-8511" b="-26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AACB5F8-B4B9-4CD5-9EB8-4289AE642873}"/>
                  </a:ext>
                </a:extLst>
              </p:cNvPr>
              <p:cNvSpPr txBox="1"/>
              <p:nvPr/>
            </p:nvSpPr>
            <p:spPr>
              <a:xfrm>
                <a:off x="5014194" y="2881601"/>
                <a:ext cx="335034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≤0)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AACB5F8-B4B9-4CD5-9EB8-4289AE6428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4194" y="2881601"/>
                <a:ext cx="3350341" cy="369332"/>
              </a:xfrm>
              <a:prstGeom prst="rect">
                <a:avLst/>
              </a:prstGeom>
              <a:blipFill>
                <a:blip r:embed="rId8"/>
                <a:stretch>
                  <a:fillRect l="-1457" r="-1457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747E01F-8040-4B93-9256-A57EC0490310}"/>
                  </a:ext>
                </a:extLst>
              </p:cNvPr>
              <p:cNvSpPr txBox="1"/>
              <p:nvPr/>
            </p:nvSpPr>
            <p:spPr>
              <a:xfrm>
                <a:off x="3944093" y="2855854"/>
                <a:ext cx="1070101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747E01F-8040-4B93-9256-A57EC04903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4093" y="2855854"/>
                <a:ext cx="1070101" cy="82381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9D3355E-74CA-4343-B1AA-024DCD7F39E2}"/>
                  </a:ext>
                </a:extLst>
              </p:cNvPr>
              <p:cNvSpPr txBox="1"/>
              <p:nvPr/>
            </p:nvSpPr>
            <p:spPr>
              <a:xfrm>
                <a:off x="5047856" y="3250933"/>
                <a:ext cx="328301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&gt;0)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9D3355E-74CA-4343-B1AA-024DCD7F39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7856" y="3250933"/>
                <a:ext cx="3283015" cy="369332"/>
              </a:xfrm>
              <a:prstGeom prst="rect">
                <a:avLst/>
              </a:prstGeom>
              <a:blipFill>
                <a:blip r:embed="rId10"/>
                <a:stretch>
                  <a:fillRect l="-1299" r="-1484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타원 44">
            <a:extLst>
              <a:ext uri="{FF2B5EF4-FFF2-40B4-BE49-F238E27FC236}">
                <a16:creationId xmlns:a16="http://schemas.microsoft.com/office/drawing/2014/main" id="{AD724183-B450-47A3-A986-68C4B9DF30B0}"/>
              </a:ext>
            </a:extLst>
          </p:cNvPr>
          <p:cNvSpPr/>
          <p:nvPr/>
        </p:nvSpPr>
        <p:spPr>
          <a:xfrm>
            <a:off x="1065110" y="4503237"/>
            <a:ext cx="505188" cy="50518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F509F5F5-5D89-431C-88A0-8921A10A8864}"/>
              </a:ext>
            </a:extLst>
          </p:cNvPr>
          <p:cNvSpPr/>
          <p:nvPr/>
        </p:nvSpPr>
        <p:spPr>
          <a:xfrm>
            <a:off x="1065109" y="5568799"/>
            <a:ext cx="505188" cy="50518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6981CA0F-7F9D-44D3-BD41-73DB0AA0DA64}"/>
              </a:ext>
            </a:extLst>
          </p:cNvPr>
          <p:cNvSpPr/>
          <p:nvPr/>
        </p:nvSpPr>
        <p:spPr>
          <a:xfrm>
            <a:off x="2704842" y="4588223"/>
            <a:ext cx="505188" cy="50518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EA7F816E-8C68-40DA-9F95-AC5CB17E9284}"/>
              </a:ext>
            </a:extLst>
          </p:cNvPr>
          <p:cNvCxnSpPr>
            <a:stCxn id="45" idx="6"/>
            <a:endCxn id="47" idx="2"/>
          </p:cNvCxnSpPr>
          <p:nvPr/>
        </p:nvCxnSpPr>
        <p:spPr>
          <a:xfrm>
            <a:off x="1570298" y="4755831"/>
            <a:ext cx="1134544" cy="849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78E513D4-D9A8-4349-B5C3-E4BE9052ACE1}"/>
              </a:ext>
            </a:extLst>
          </p:cNvPr>
          <p:cNvCxnSpPr>
            <a:cxnSpLocks/>
            <a:stCxn id="46" idx="6"/>
            <a:endCxn id="47" idx="2"/>
          </p:cNvCxnSpPr>
          <p:nvPr/>
        </p:nvCxnSpPr>
        <p:spPr>
          <a:xfrm flipV="1">
            <a:off x="1570297" y="4840817"/>
            <a:ext cx="1134545" cy="9805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C01DFB42-3244-4E1C-A14C-2236620B392A}"/>
                  </a:ext>
                </a:extLst>
              </p:cNvPr>
              <p:cNvSpPr txBox="1"/>
              <p:nvPr/>
            </p:nvSpPr>
            <p:spPr>
              <a:xfrm>
                <a:off x="1154617" y="4583896"/>
                <a:ext cx="38850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C01DFB42-3244-4E1C-A14C-2236620B39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617" y="4583896"/>
                <a:ext cx="388503" cy="307777"/>
              </a:xfrm>
              <a:prstGeom prst="rect">
                <a:avLst/>
              </a:prstGeom>
              <a:blipFill>
                <a:blip r:embed="rId11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0114CC7-2A53-4188-94CC-6EED428B812B}"/>
                  </a:ext>
                </a:extLst>
              </p:cNvPr>
              <p:cNvSpPr txBox="1"/>
              <p:nvPr/>
            </p:nvSpPr>
            <p:spPr>
              <a:xfrm>
                <a:off x="1151924" y="5681646"/>
                <a:ext cx="39446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0114CC7-2A53-4188-94CC-6EED428B81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1924" y="5681646"/>
                <a:ext cx="394467" cy="307777"/>
              </a:xfrm>
              <a:prstGeom prst="rect">
                <a:avLst/>
              </a:prstGeom>
              <a:blipFill>
                <a:blip r:embed="rId12"/>
                <a:stretch>
                  <a:fillRect b="-156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E39B79B-1F20-4685-AF14-4F14029E1D42}"/>
                  </a:ext>
                </a:extLst>
              </p:cNvPr>
              <p:cNvSpPr txBox="1"/>
              <p:nvPr/>
            </p:nvSpPr>
            <p:spPr>
              <a:xfrm>
                <a:off x="1670360" y="4408980"/>
                <a:ext cx="43537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E39B79B-1F20-4685-AF14-4F14029E1D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0360" y="4408980"/>
                <a:ext cx="435376" cy="307777"/>
              </a:xfrm>
              <a:prstGeom prst="rect">
                <a:avLst/>
              </a:prstGeom>
              <a:blipFill>
                <a:blip r:embed="rId13"/>
                <a:stretch>
                  <a:fillRect b="-1372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B729B752-0C9A-4F14-A195-680557165123}"/>
                  </a:ext>
                </a:extLst>
              </p:cNvPr>
              <p:cNvSpPr txBox="1"/>
              <p:nvPr/>
            </p:nvSpPr>
            <p:spPr>
              <a:xfrm>
                <a:off x="1733963" y="5568799"/>
                <a:ext cx="44133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B729B752-0C9A-4F14-A195-6805571651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3963" y="5568799"/>
                <a:ext cx="441339" cy="307777"/>
              </a:xfrm>
              <a:prstGeom prst="rect">
                <a:avLst/>
              </a:prstGeom>
              <a:blipFill>
                <a:blip r:embed="rId14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68020D0-60A8-49A2-B29C-7A45283E8531}"/>
                  </a:ext>
                </a:extLst>
              </p:cNvPr>
              <p:cNvSpPr txBox="1"/>
              <p:nvPr/>
            </p:nvSpPr>
            <p:spPr>
              <a:xfrm>
                <a:off x="2848243" y="4701069"/>
                <a:ext cx="2896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68020D0-60A8-49A2-B29C-7A45283E85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8243" y="4701069"/>
                <a:ext cx="289695" cy="307777"/>
              </a:xfrm>
              <a:prstGeom prst="rect">
                <a:avLst/>
              </a:prstGeom>
              <a:blipFill>
                <a:blip r:embed="rId15"/>
                <a:stretch>
                  <a:fillRect l="-6250" r="-6250" b="-235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타원 57">
            <a:extLst>
              <a:ext uri="{FF2B5EF4-FFF2-40B4-BE49-F238E27FC236}">
                <a16:creationId xmlns:a16="http://schemas.microsoft.com/office/drawing/2014/main" id="{F3A50137-23A4-42E8-A1BB-EC0C71AFD924}"/>
              </a:ext>
            </a:extLst>
          </p:cNvPr>
          <p:cNvSpPr/>
          <p:nvPr/>
        </p:nvSpPr>
        <p:spPr>
          <a:xfrm>
            <a:off x="1065109" y="3404964"/>
            <a:ext cx="505188" cy="50518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785D99E4-6850-421D-846B-4206DFA116D1}"/>
                  </a:ext>
                </a:extLst>
              </p:cNvPr>
              <p:cNvSpPr txBox="1"/>
              <p:nvPr/>
            </p:nvSpPr>
            <p:spPr>
              <a:xfrm>
                <a:off x="1154616" y="3485623"/>
                <a:ext cx="28373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785D99E4-6850-421D-846B-4206DFA116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616" y="3485623"/>
                <a:ext cx="283731" cy="307777"/>
              </a:xfrm>
              <a:prstGeom prst="rect">
                <a:avLst/>
              </a:prstGeom>
              <a:blipFill>
                <a:blip r:embed="rId16"/>
                <a:stretch>
                  <a:fillRect l="-4255" r="-6383" b="-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0133586C-DA2D-46BA-9C8E-A7F08E6251B1}"/>
              </a:ext>
            </a:extLst>
          </p:cNvPr>
          <p:cNvCxnSpPr>
            <a:cxnSpLocks/>
            <a:stCxn id="58" idx="5"/>
            <a:endCxn id="47" idx="2"/>
          </p:cNvCxnSpPr>
          <p:nvPr/>
        </p:nvCxnSpPr>
        <p:spPr>
          <a:xfrm>
            <a:off x="1496314" y="3836169"/>
            <a:ext cx="1208528" cy="10046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029EE190-8A10-4ECC-820D-A6A06F0C362C}"/>
                  </a:ext>
                </a:extLst>
              </p:cNvPr>
              <p:cNvSpPr txBox="1"/>
              <p:nvPr/>
            </p:nvSpPr>
            <p:spPr>
              <a:xfrm>
                <a:off x="1799367" y="3809611"/>
                <a:ext cx="28456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029EE190-8A10-4ECC-820D-A6A06F0C36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9367" y="3809611"/>
                <a:ext cx="284565" cy="307777"/>
              </a:xfrm>
              <a:prstGeom prst="rect">
                <a:avLst/>
              </a:prstGeom>
              <a:blipFill>
                <a:blip r:embed="rId17"/>
                <a:stretch>
                  <a:fillRect l="-6383" r="-6383"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11078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소스 공유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5A1D8D-F588-4D28-B0F8-C28FAD16CEC1}"/>
              </a:ext>
            </a:extLst>
          </p:cNvPr>
          <p:cNvSpPr txBox="1"/>
          <p:nvPr/>
        </p:nvSpPr>
        <p:spPr>
          <a:xfrm>
            <a:off x="69850" y="1135582"/>
            <a:ext cx="5384807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8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github</a:t>
            </a:r>
            <a:r>
              <a:rPr kumimoji="0"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kumimoji="0"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접속 후 다운로드 </a:t>
            </a:r>
            <a:endParaRPr kumimoji="0" lang="ko-KR" altLang="en-US" sz="1800" b="1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kumimoji="0" lang="en-US" altLang="ko-KR" b="1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ko-KR" sz="2400">
                <a:solidFill>
                  <a:schemeClr val="tx1"/>
                </a:solidFill>
              </a:rPr>
              <a:t>https://github.com/imguru-mooc/AI_cku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8623EF6-840D-40CF-B75F-388520883E29}"/>
              </a:ext>
            </a:extLst>
          </p:cNvPr>
          <p:cNvSpPr txBox="1"/>
          <p:nvPr/>
        </p:nvSpPr>
        <p:spPr>
          <a:xfrm>
            <a:off x="3225479" y="2677610"/>
            <a:ext cx="547137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시 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00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분 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~ 12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시 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45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분</a:t>
            </a:r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시 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분 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~ 17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시 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45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분</a:t>
            </a:r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쉬는시간 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: 45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분 수업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 15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분 휴식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453734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퍼셉트론에서 신경망으로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활성화 함수의 등장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AACB5F8-B4B9-4CD5-9EB8-4289AE642873}"/>
                  </a:ext>
                </a:extLst>
              </p:cNvPr>
              <p:cNvSpPr txBox="1"/>
              <p:nvPr/>
            </p:nvSpPr>
            <p:spPr>
              <a:xfrm>
                <a:off x="2924668" y="2131141"/>
                <a:ext cx="117089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≤0)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AACB5F8-B4B9-4CD5-9EB8-4289AE6428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4668" y="2131141"/>
                <a:ext cx="1170897" cy="369332"/>
              </a:xfrm>
              <a:prstGeom prst="rect">
                <a:avLst/>
              </a:prstGeom>
              <a:blipFill>
                <a:blip r:embed="rId3"/>
                <a:stretch>
                  <a:fillRect l="-4688" r="-4688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747E01F-8040-4B93-9256-A57EC0490310}"/>
                  </a:ext>
                </a:extLst>
              </p:cNvPr>
              <p:cNvSpPr txBox="1"/>
              <p:nvPr/>
            </p:nvSpPr>
            <p:spPr>
              <a:xfrm>
                <a:off x="1458945" y="2087085"/>
                <a:ext cx="1499385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747E01F-8040-4B93-9256-A57EC04903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8945" y="2087085"/>
                <a:ext cx="1499385" cy="8238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9D3355E-74CA-4343-B1AA-024DCD7F39E2}"/>
                  </a:ext>
                </a:extLst>
              </p:cNvPr>
              <p:cNvSpPr txBox="1"/>
              <p:nvPr/>
            </p:nvSpPr>
            <p:spPr>
              <a:xfrm>
                <a:off x="2958330" y="2500473"/>
                <a:ext cx="117089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&gt;0)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9D3355E-74CA-4343-B1AA-024DCD7F39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8330" y="2500473"/>
                <a:ext cx="1170898" cy="369332"/>
              </a:xfrm>
              <a:prstGeom prst="rect">
                <a:avLst/>
              </a:prstGeom>
              <a:blipFill>
                <a:blip r:embed="rId5"/>
                <a:stretch>
                  <a:fillRect l="-4167" r="-5208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78D4EAA-9BD1-4AB6-B04C-ED8CB12CDAFA}"/>
                  </a:ext>
                </a:extLst>
              </p:cNvPr>
              <p:cNvSpPr txBox="1"/>
              <p:nvPr/>
            </p:nvSpPr>
            <p:spPr>
              <a:xfrm>
                <a:off x="1523837" y="1219796"/>
                <a:ext cx="346505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78D4EAA-9BD1-4AB6-B04C-ED8CB12CDA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3837" y="1219796"/>
                <a:ext cx="3465051" cy="369332"/>
              </a:xfrm>
              <a:prstGeom prst="rect">
                <a:avLst/>
              </a:prstGeom>
              <a:blipFill>
                <a:blip r:embed="rId6"/>
                <a:stretch>
                  <a:fillRect l="-352" r="-1408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8AA01E0-8EC3-43C8-8A7D-3A9827CE298E}"/>
                  </a:ext>
                </a:extLst>
              </p:cNvPr>
              <p:cNvSpPr txBox="1"/>
              <p:nvPr/>
            </p:nvSpPr>
            <p:spPr>
              <a:xfrm>
                <a:off x="782156" y="4662925"/>
                <a:ext cx="142648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8AA01E0-8EC3-43C8-8A7D-3A9827CE29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156" y="4662925"/>
                <a:ext cx="1426481" cy="369332"/>
              </a:xfrm>
              <a:prstGeom prst="rect">
                <a:avLst/>
              </a:prstGeom>
              <a:blipFill>
                <a:blip r:embed="rId7"/>
                <a:stretch>
                  <a:fillRect l="-1282" r="-3846" b="-327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49AFCC4-692E-47C5-BAEA-5317BCC5AB6D}"/>
                  </a:ext>
                </a:extLst>
              </p:cNvPr>
              <p:cNvSpPr txBox="1"/>
              <p:nvPr/>
            </p:nvSpPr>
            <p:spPr>
              <a:xfrm>
                <a:off x="774144" y="4042468"/>
                <a:ext cx="303403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49AFCC4-692E-47C5-BAEA-5317BCC5AB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144" y="4042468"/>
                <a:ext cx="3034036" cy="369332"/>
              </a:xfrm>
              <a:prstGeom prst="rect">
                <a:avLst/>
              </a:prstGeom>
              <a:blipFill>
                <a:blip r:embed="rId8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타원 42">
            <a:extLst>
              <a:ext uri="{FF2B5EF4-FFF2-40B4-BE49-F238E27FC236}">
                <a16:creationId xmlns:a16="http://schemas.microsoft.com/office/drawing/2014/main" id="{B0BFFAA5-EE08-4F29-A2C8-32B85C918F71}"/>
              </a:ext>
            </a:extLst>
          </p:cNvPr>
          <p:cNvSpPr/>
          <p:nvPr/>
        </p:nvSpPr>
        <p:spPr>
          <a:xfrm>
            <a:off x="4689051" y="4379821"/>
            <a:ext cx="505188" cy="50518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5BC31023-BF00-4B33-9D9E-A876D866E094}"/>
              </a:ext>
            </a:extLst>
          </p:cNvPr>
          <p:cNvSpPr/>
          <p:nvPr/>
        </p:nvSpPr>
        <p:spPr>
          <a:xfrm>
            <a:off x="4689050" y="5445383"/>
            <a:ext cx="505188" cy="50518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70D74A99-DB81-4E01-A9BE-F7B957D69B2D}"/>
              </a:ext>
            </a:extLst>
          </p:cNvPr>
          <p:cNvSpPr/>
          <p:nvPr/>
        </p:nvSpPr>
        <p:spPr>
          <a:xfrm>
            <a:off x="6177318" y="4119228"/>
            <a:ext cx="1087394" cy="108739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65A752A8-C85B-4B26-B17E-E369BE4F086F}"/>
              </a:ext>
            </a:extLst>
          </p:cNvPr>
          <p:cNvCxnSpPr>
            <a:cxnSpLocks/>
            <a:stCxn id="43" idx="6"/>
            <a:endCxn id="55" idx="2"/>
          </p:cNvCxnSpPr>
          <p:nvPr/>
        </p:nvCxnSpPr>
        <p:spPr>
          <a:xfrm>
            <a:off x="5194239" y="4632415"/>
            <a:ext cx="983079" cy="305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1DBEE51C-87F3-4DAA-AF1D-EB9FD013B0A1}"/>
              </a:ext>
            </a:extLst>
          </p:cNvPr>
          <p:cNvCxnSpPr>
            <a:cxnSpLocks/>
            <a:stCxn id="44" idx="6"/>
            <a:endCxn id="55" idx="2"/>
          </p:cNvCxnSpPr>
          <p:nvPr/>
        </p:nvCxnSpPr>
        <p:spPr>
          <a:xfrm flipV="1">
            <a:off x="5194238" y="4662925"/>
            <a:ext cx="983080" cy="10350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F1E098DF-EF49-41B7-95EF-E2C6A6C3E7AD}"/>
                  </a:ext>
                </a:extLst>
              </p:cNvPr>
              <p:cNvSpPr txBox="1"/>
              <p:nvPr/>
            </p:nvSpPr>
            <p:spPr>
              <a:xfrm>
                <a:off x="4778558" y="4460480"/>
                <a:ext cx="38850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F1E098DF-EF49-41B7-95EF-E2C6A6C3E7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8558" y="4460480"/>
                <a:ext cx="388503" cy="307777"/>
              </a:xfrm>
              <a:prstGeom prst="rect">
                <a:avLst/>
              </a:prstGeom>
              <a:blipFill>
                <a:blip r:embed="rId9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175E12D9-4284-4BA8-A77A-5B01EF5AF2D1}"/>
                  </a:ext>
                </a:extLst>
              </p:cNvPr>
              <p:cNvSpPr txBox="1"/>
              <p:nvPr/>
            </p:nvSpPr>
            <p:spPr>
              <a:xfrm>
                <a:off x="4775865" y="5558230"/>
                <a:ext cx="39446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175E12D9-4284-4BA8-A77A-5B01EF5AF2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5865" y="5558230"/>
                <a:ext cx="394467" cy="307777"/>
              </a:xfrm>
              <a:prstGeom prst="rect">
                <a:avLst/>
              </a:prstGeom>
              <a:blipFill>
                <a:blip r:embed="rId10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8E003D21-2F94-4661-9045-A18EE78DD58C}"/>
                  </a:ext>
                </a:extLst>
              </p:cNvPr>
              <p:cNvSpPr txBox="1"/>
              <p:nvPr/>
            </p:nvSpPr>
            <p:spPr>
              <a:xfrm>
                <a:off x="5294301" y="4285564"/>
                <a:ext cx="43537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8E003D21-2F94-4661-9045-A18EE78DD5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4301" y="4285564"/>
                <a:ext cx="435376" cy="307777"/>
              </a:xfrm>
              <a:prstGeom prst="rect">
                <a:avLst/>
              </a:prstGeom>
              <a:blipFill>
                <a:blip r:embed="rId11"/>
                <a:stretch>
                  <a:fillRect b="-1372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120CE3F1-D9ED-4F6A-8204-247E08C155B7}"/>
                  </a:ext>
                </a:extLst>
              </p:cNvPr>
              <p:cNvSpPr txBox="1"/>
              <p:nvPr/>
            </p:nvSpPr>
            <p:spPr>
              <a:xfrm>
                <a:off x="5357904" y="5445383"/>
                <a:ext cx="44133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120CE3F1-D9ED-4F6A-8204-247E08C155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7904" y="5445383"/>
                <a:ext cx="441339" cy="307777"/>
              </a:xfrm>
              <a:prstGeom prst="rect">
                <a:avLst/>
              </a:prstGeom>
              <a:blipFill>
                <a:blip r:embed="rId12"/>
                <a:stretch>
                  <a:fillRect b="-156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타원 66">
            <a:extLst>
              <a:ext uri="{FF2B5EF4-FFF2-40B4-BE49-F238E27FC236}">
                <a16:creationId xmlns:a16="http://schemas.microsoft.com/office/drawing/2014/main" id="{2B4D50A4-9D7A-4102-BF78-5B9EF610FF15}"/>
              </a:ext>
            </a:extLst>
          </p:cNvPr>
          <p:cNvSpPr/>
          <p:nvPr/>
        </p:nvSpPr>
        <p:spPr>
          <a:xfrm>
            <a:off x="4689050" y="3281548"/>
            <a:ext cx="505188" cy="50518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1A5983EC-7855-4B78-AC78-2C8AFCEF1786}"/>
                  </a:ext>
                </a:extLst>
              </p:cNvPr>
              <p:cNvSpPr txBox="1"/>
              <p:nvPr/>
            </p:nvSpPr>
            <p:spPr>
              <a:xfrm>
                <a:off x="4778557" y="3362207"/>
                <a:ext cx="28373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1A5983EC-7855-4B78-AC78-2C8AFCEF17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8557" y="3362207"/>
                <a:ext cx="283731" cy="307777"/>
              </a:xfrm>
              <a:prstGeom prst="rect">
                <a:avLst/>
              </a:prstGeom>
              <a:blipFill>
                <a:blip r:embed="rId13"/>
                <a:stretch>
                  <a:fillRect l="-6522" r="-6522" b="-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6BB3798-E828-4209-9B5C-CF878C8589FE}"/>
              </a:ext>
            </a:extLst>
          </p:cNvPr>
          <p:cNvCxnSpPr>
            <a:cxnSpLocks/>
            <a:stCxn id="67" idx="5"/>
            <a:endCxn id="55" idx="2"/>
          </p:cNvCxnSpPr>
          <p:nvPr/>
        </p:nvCxnSpPr>
        <p:spPr>
          <a:xfrm>
            <a:off x="5120255" y="3712753"/>
            <a:ext cx="1057063" cy="9501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2E959037-406A-4DA3-94F4-008075617BEF}"/>
                  </a:ext>
                </a:extLst>
              </p:cNvPr>
              <p:cNvSpPr txBox="1"/>
              <p:nvPr/>
            </p:nvSpPr>
            <p:spPr>
              <a:xfrm>
                <a:off x="5565591" y="3740095"/>
                <a:ext cx="28456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2E959037-406A-4DA3-94F4-008075617B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5591" y="3740095"/>
                <a:ext cx="284565" cy="307777"/>
              </a:xfrm>
              <a:prstGeom prst="rect">
                <a:avLst/>
              </a:prstGeom>
              <a:blipFill>
                <a:blip r:embed="rId14"/>
                <a:stretch>
                  <a:fillRect l="-6383" r="-6383"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타원 70">
            <a:extLst>
              <a:ext uri="{FF2B5EF4-FFF2-40B4-BE49-F238E27FC236}">
                <a16:creationId xmlns:a16="http://schemas.microsoft.com/office/drawing/2014/main" id="{5C20352C-96CC-4C29-8C44-08886E6E0822}"/>
              </a:ext>
            </a:extLst>
          </p:cNvPr>
          <p:cNvSpPr/>
          <p:nvPr/>
        </p:nvSpPr>
        <p:spPr>
          <a:xfrm>
            <a:off x="6171718" y="4463271"/>
            <a:ext cx="399307" cy="399307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4BD7E5DE-B41A-491A-BECB-777A253E841A}"/>
              </a:ext>
            </a:extLst>
          </p:cNvPr>
          <p:cNvSpPr/>
          <p:nvPr/>
        </p:nvSpPr>
        <p:spPr>
          <a:xfrm>
            <a:off x="6871005" y="4454784"/>
            <a:ext cx="399307" cy="399307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074C5EB4-E229-4154-B686-B1EE7306B37C}"/>
              </a:ext>
            </a:extLst>
          </p:cNvPr>
          <p:cNvCxnSpPr>
            <a:cxnSpLocks/>
            <a:stCxn id="71" idx="6"/>
            <a:endCxn id="72" idx="2"/>
          </p:cNvCxnSpPr>
          <p:nvPr/>
        </p:nvCxnSpPr>
        <p:spPr>
          <a:xfrm flipV="1">
            <a:off x="6571025" y="4654438"/>
            <a:ext cx="299980" cy="84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3B71B7D6-0668-4693-82A3-0FEC66663197}"/>
                  </a:ext>
                </a:extLst>
              </p:cNvPr>
              <p:cNvSpPr txBox="1"/>
              <p:nvPr/>
            </p:nvSpPr>
            <p:spPr>
              <a:xfrm>
                <a:off x="6245006" y="4493781"/>
                <a:ext cx="2896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3B71B7D6-0668-4693-82A3-0FEC666631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5006" y="4493781"/>
                <a:ext cx="289695" cy="30777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C06B51DA-0B95-491D-8E7F-2FD4C8B088F8}"/>
                  </a:ext>
                </a:extLst>
              </p:cNvPr>
              <p:cNvSpPr txBox="1"/>
              <p:nvPr/>
            </p:nvSpPr>
            <p:spPr>
              <a:xfrm>
                <a:off x="6938693" y="4468675"/>
                <a:ext cx="2896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C06B51DA-0B95-491D-8E7F-2FD4C8B088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8693" y="4468675"/>
                <a:ext cx="289695" cy="307777"/>
              </a:xfrm>
              <a:prstGeom prst="rect">
                <a:avLst/>
              </a:prstGeom>
              <a:blipFill>
                <a:blip r:embed="rId16"/>
                <a:stretch>
                  <a:fillRect l="-6250" r="-6250" b="-235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88098D66-904F-4B3C-A010-63FBAAA0156C}"/>
                  </a:ext>
                </a:extLst>
              </p:cNvPr>
              <p:cNvSpPr txBox="1"/>
              <p:nvPr/>
            </p:nvSpPr>
            <p:spPr>
              <a:xfrm>
                <a:off x="6465029" y="4170749"/>
                <a:ext cx="49968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88098D66-904F-4B3C-A010-63FBAAA015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5029" y="4170749"/>
                <a:ext cx="499688" cy="307777"/>
              </a:xfrm>
              <a:prstGeom prst="rect">
                <a:avLst/>
              </a:prstGeom>
              <a:blipFill>
                <a:blip r:embed="rId17"/>
                <a:stretch>
                  <a:fillRect l="-3659" t="-1961" r="-9756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660630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퍼셉트론에서 신경망으로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3.2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다차원 배열의 계산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출력층 설계하기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3.6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손글씨 숫자 인식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3.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신경망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9645994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퍼셉트론에서 신경망으로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시그모이드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-Sigmoid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78D4EAA-9BD1-4AB6-B04C-ED8CB12CDAFA}"/>
                  </a:ext>
                </a:extLst>
              </p:cNvPr>
              <p:cNvSpPr txBox="1"/>
              <p:nvPr/>
            </p:nvSpPr>
            <p:spPr>
              <a:xfrm>
                <a:off x="581388" y="1180528"/>
                <a:ext cx="2840906" cy="7593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exp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⁡(−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78D4EAA-9BD1-4AB6-B04C-ED8CB12CDA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388" y="1180528"/>
                <a:ext cx="2840906" cy="7593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65A357DA-A9B6-47C1-8620-4C22BB6583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0400" y="1136730"/>
            <a:ext cx="354330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70899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퍼셉트론에서 신경망으로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계단함수 구현하기 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30DD1007-2F0E-4B3B-9797-8A31E04567B2}"/>
              </a:ext>
            </a:extLst>
          </p:cNvPr>
          <p:cNvCxnSpPr/>
          <p:nvPr/>
        </p:nvCxnSpPr>
        <p:spPr>
          <a:xfrm flipV="1">
            <a:off x="5949387" y="2108436"/>
            <a:ext cx="0" cy="19542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3E1D43D-2FB1-4C0E-BEF2-93D1BDCDF79B}"/>
              </a:ext>
            </a:extLst>
          </p:cNvPr>
          <p:cNvCxnSpPr/>
          <p:nvPr/>
        </p:nvCxnSpPr>
        <p:spPr>
          <a:xfrm>
            <a:off x="5798916" y="3850512"/>
            <a:ext cx="215675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47357D5-C52C-4000-8322-D227B2DA987C}"/>
              </a:ext>
            </a:extLst>
          </p:cNvPr>
          <p:cNvSpPr txBox="1"/>
          <p:nvPr/>
        </p:nvSpPr>
        <p:spPr>
          <a:xfrm>
            <a:off x="5621624" y="288893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7024C44-349B-4525-ADE6-DA0F18922045}"/>
              </a:ext>
            </a:extLst>
          </p:cNvPr>
          <p:cNvSpPr txBox="1"/>
          <p:nvPr/>
        </p:nvSpPr>
        <p:spPr>
          <a:xfrm>
            <a:off x="6829323" y="376468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2BB0186-CB44-41A1-9C54-C0B1AFF3F255}"/>
              </a:ext>
            </a:extLst>
          </p:cNvPr>
          <p:cNvSpPr txBox="1"/>
          <p:nvPr/>
        </p:nvSpPr>
        <p:spPr>
          <a:xfrm>
            <a:off x="7290496" y="1924649"/>
            <a:ext cx="27109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MSE: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평균제곱오차</a:t>
            </a: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25D2680E-3BF8-41E4-9367-A9A5C177B952}"/>
              </a:ext>
            </a:extLst>
          </p:cNvPr>
          <p:cNvCxnSpPr/>
          <p:nvPr/>
        </p:nvCxnSpPr>
        <p:spPr>
          <a:xfrm flipV="1">
            <a:off x="924295" y="1330728"/>
            <a:ext cx="0" cy="19542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C4ED169F-D3AE-4BA3-9CBD-B82051517E02}"/>
              </a:ext>
            </a:extLst>
          </p:cNvPr>
          <p:cNvCxnSpPr/>
          <p:nvPr/>
        </p:nvCxnSpPr>
        <p:spPr>
          <a:xfrm>
            <a:off x="773824" y="3072804"/>
            <a:ext cx="215675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타원 3">
            <a:extLst>
              <a:ext uri="{FF2B5EF4-FFF2-40B4-BE49-F238E27FC236}">
                <a16:creationId xmlns:a16="http://schemas.microsoft.com/office/drawing/2014/main" id="{FF800997-38AA-41B3-A2CF-779EC2796675}"/>
              </a:ext>
            </a:extLst>
          </p:cNvPr>
          <p:cNvSpPr/>
          <p:nvPr/>
        </p:nvSpPr>
        <p:spPr>
          <a:xfrm>
            <a:off x="2317116" y="1462268"/>
            <a:ext cx="100314" cy="10031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36A2782B-2477-430C-80ED-BCADCDFB753C}"/>
              </a:ext>
            </a:extLst>
          </p:cNvPr>
          <p:cNvSpPr/>
          <p:nvPr/>
        </p:nvSpPr>
        <p:spPr>
          <a:xfrm>
            <a:off x="1979772" y="1458092"/>
            <a:ext cx="100314" cy="10031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9CAAABE0-B9E3-4F38-9217-6C34B8E4DAB9}"/>
              </a:ext>
            </a:extLst>
          </p:cNvPr>
          <p:cNvSpPr/>
          <p:nvPr/>
        </p:nvSpPr>
        <p:spPr>
          <a:xfrm>
            <a:off x="2066955" y="1982535"/>
            <a:ext cx="100314" cy="10031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FD9C4489-F0AF-4CC4-A2B8-49FDC9331A7A}"/>
              </a:ext>
            </a:extLst>
          </p:cNvPr>
          <p:cNvSpPr/>
          <p:nvPr/>
        </p:nvSpPr>
        <p:spPr>
          <a:xfrm>
            <a:off x="1837874" y="2345209"/>
            <a:ext cx="100314" cy="10031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4F6532B2-A17D-45A9-9830-1BFF856B4C90}"/>
              </a:ext>
            </a:extLst>
          </p:cNvPr>
          <p:cNvSpPr/>
          <p:nvPr/>
        </p:nvSpPr>
        <p:spPr>
          <a:xfrm>
            <a:off x="1257436" y="2177969"/>
            <a:ext cx="100314" cy="10031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9C3FEAEE-6231-4937-9BE3-DF183B204420}"/>
              </a:ext>
            </a:extLst>
          </p:cNvPr>
          <p:cNvSpPr/>
          <p:nvPr/>
        </p:nvSpPr>
        <p:spPr>
          <a:xfrm>
            <a:off x="1494903" y="1890256"/>
            <a:ext cx="100314" cy="10031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2384360E-C3E9-496B-A46F-2BCF77C05F5C}"/>
              </a:ext>
            </a:extLst>
          </p:cNvPr>
          <p:cNvSpPr/>
          <p:nvPr/>
        </p:nvSpPr>
        <p:spPr>
          <a:xfrm>
            <a:off x="1202829" y="2687884"/>
            <a:ext cx="100314" cy="10031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45A42FAF-7EA9-44FA-87DE-6A9F8111061B}"/>
              </a:ext>
            </a:extLst>
          </p:cNvPr>
          <p:cNvCxnSpPr/>
          <p:nvPr/>
        </p:nvCxnSpPr>
        <p:spPr>
          <a:xfrm flipV="1">
            <a:off x="623354" y="1859666"/>
            <a:ext cx="2527139" cy="736921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E0D263E1-BBC6-4E75-8200-6C81624385D8}"/>
              </a:ext>
            </a:extLst>
          </p:cNvPr>
          <p:cNvCxnSpPr>
            <a:stCxn id="4" idx="4"/>
          </p:cNvCxnSpPr>
          <p:nvPr/>
        </p:nvCxnSpPr>
        <p:spPr>
          <a:xfrm>
            <a:off x="2367273" y="1562582"/>
            <a:ext cx="0" cy="520267"/>
          </a:xfrm>
          <a:prstGeom prst="line">
            <a:avLst/>
          </a:prstGeom>
          <a:ln w="28575">
            <a:solidFill>
              <a:srgbClr val="66CC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6E1B566C-B200-4C86-BE20-A9705B5A3BF8}"/>
              </a:ext>
            </a:extLst>
          </p:cNvPr>
          <p:cNvCxnSpPr>
            <a:cxnSpLocks/>
          </p:cNvCxnSpPr>
          <p:nvPr/>
        </p:nvCxnSpPr>
        <p:spPr>
          <a:xfrm>
            <a:off x="2022213" y="1558406"/>
            <a:ext cx="0" cy="619563"/>
          </a:xfrm>
          <a:prstGeom prst="line">
            <a:avLst/>
          </a:prstGeom>
          <a:ln w="28575">
            <a:solidFill>
              <a:srgbClr val="66CC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39FC137F-FAE2-4FE2-8A46-3CB7B97E4F0F}"/>
              </a:ext>
            </a:extLst>
          </p:cNvPr>
          <p:cNvCxnSpPr>
            <a:cxnSpLocks/>
            <a:stCxn id="40" idx="4"/>
          </p:cNvCxnSpPr>
          <p:nvPr/>
        </p:nvCxnSpPr>
        <p:spPr>
          <a:xfrm>
            <a:off x="2117112" y="2082849"/>
            <a:ext cx="0" cy="95120"/>
          </a:xfrm>
          <a:prstGeom prst="line">
            <a:avLst/>
          </a:prstGeom>
          <a:ln w="28575">
            <a:solidFill>
              <a:srgbClr val="66CC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DCFE33A4-A6D1-4A8C-B76E-444C33742463}"/>
              </a:ext>
            </a:extLst>
          </p:cNvPr>
          <p:cNvCxnSpPr>
            <a:cxnSpLocks/>
          </p:cNvCxnSpPr>
          <p:nvPr/>
        </p:nvCxnSpPr>
        <p:spPr>
          <a:xfrm>
            <a:off x="1545060" y="1977024"/>
            <a:ext cx="0" cy="330843"/>
          </a:xfrm>
          <a:prstGeom prst="line">
            <a:avLst/>
          </a:prstGeom>
          <a:ln w="28575">
            <a:solidFill>
              <a:srgbClr val="66CC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A8A077FD-37BB-4016-8C92-93342B427262}"/>
              </a:ext>
            </a:extLst>
          </p:cNvPr>
          <p:cNvCxnSpPr>
            <a:cxnSpLocks/>
          </p:cNvCxnSpPr>
          <p:nvPr/>
        </p:nvCxnSpPr>
        <p:spPr>
          <a:xfrm>
            <a:off x="1303143" y="2265744"/>
            <a:ext cx="0" cy="129622"/>
          </a:xfrm>
          <a:prstGeom prst="line">
            <a:avLst/>
          </a:prstGeom>
          <a:ln w="28575">
            <a:solidFill>
              <a:srgbClr val="66CC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8977B19B-6941-47B6-AEEF-EA4A63C429CC}"/>
              </a:ext>
            </a:extLst>
          </p:cNvPr>
          <p:cNvCxnSpPr>
            <a:cxnSpLocks/>
          </p:cNvCxnSpPr>
          <p:nvPr/>
        </p:nvCxnSpPr>
        <p:spPr>
          <a:xfrm>
            <a:off x="1252986" y="2395366"/>
            <a:ext cx="0" cy="300528"/>
          </a:xfrm>
          <a:prstGeom prst="line">
            <a:avLst/>
          </a:prstGeom>
          <a:ln w="28575">
            <a:solidFill>
              <a:srgbClr val="66CC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D35E386E-7FED-4548-B0AC-FCAE8F736E57}"/>
              </a:ext>
            </a:extLst>
          </p:cNvPr>
          <p:cNvCxnSpPr>
            <a:cxnSpLocks/>
            <a:endCxn id="44" idx="0"/>
          </p:cNvCxnSpPr>
          <p:nvPr/>
        </p:nvCxnSpPr>
        <p:spPr>
          <a:xfrm>
            <a:off x="1886923" y="2228126"/>
            <a:ext cx="1108" cy="117083"/>
          </a:xfrm>
          <a:prstGeom prst="line">
            <a:avLst/>
          </a:prstGeom>
          <a:ln w="28575">
            <a:solidFill>
              <a:srgbClr val="66CC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F5856D8-CE66-4D4F-B551-744AE45DE16F}"/>
                  </a:ext>
                </a:extLst>
              </p:cNvPr>
              <p:cNvSpPr txBox="1"/>
              <p:nvPr/>
            </p:nvSpPr>
            <p:spPr>
              <a:xfrm>
                <a:off x="3867065" y="1174603"/>
                <a:ext cx="2704202" cy="1008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F5856D8-CE66-4D4F-B551-744AE45DE1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7065" y="1174603"/>
                <a:ext cx="2704202" cy="100822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86C73D15-EE2D-47D9-AE2A-266701C8EFAA}"/>
                  </a:ext>
                </a:extLst>
              </p:cNvPr>
              <p:cNvSpPr txBox="1"/>
              <p:nvPr/>
            </p:nvSpPr>
            <p:spPr>
              <a:xfrm>
                <a:off x="4605397" y="739979"/>
                <a:ext cx="79913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𝑀𝑆𝐸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86C73D15-EE2D-47D9-AE2A-266701C8EF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5397" y="739979"/>
                <a:ext cx="799130" cy="369332"/>
              </a:xfrm>
              <a:prstGeom prst="rect">
                <a:avLst/>
              </a:prstGeom>
              <a:blipFill>
                <a:blip r:embed="rId4"/>
                <a:stretch>
                  <a:fillRect l="-2273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88B11137-2C5B-4161-99C9-1C49BFCCEC5C}"/>
                  </a:ext>
                </a:extLst>
              </p:cNvPr>
              <p:cNvSpPr txBox="1"/>
              <p:nvPr/>
            </p:nvSpPr>
            <p:spPr>
              <a:xfrm>
                <a:off x="1178809" y="3927129"/>
                <a:ext cx="16868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88B11137-2C5B-4161-99C9-1C49BFCCEC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8809" y="3927129"/>
                <a:ext cx="1686808" cy="369332"/>
              </a:xfrm>
              <a:prstGeom prst="rect">
                <a:avLst/>
              </a:prstGeom>
              <a:blipFill>
                <a:blip r:embed="rId5"/>
                <a:stretch>
                  <a:fillRect l="-1083" r="-361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41C0492C-8086-4CB8-A6B6-FE960926EECC}"/>
              </a:ext>
            </a:extLst>
          </p:cNvPr>
          <p:cNvCxnSpPr>
            <a:cxnSpLocks/>
          </p:cNvCxnSpPr>
          <p:nvPr/>
        </p:nvCxnSpPr>
        <p:spPr>
          <a:xfrm flipV="1">
            <a:off x="658284" y="1304961"/>
            <a:ext cx="2459370" cy="158736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8F499CF2-DE85-4950-A9EA-C2669A3F9D0F}"/>
              </a:ext>
            </a:extLst>
          </p:cNvPr>
          <p:cNvCxnSpPr>
            <a:cxnSpLocks/>
          </p:cNvCxnSpPr>
          <p:nvPr/>
        </p:nvCxnSpPr>
        <p:spPr>
          <a:xfrm flipV="1">
            <a:off x="1079403" y="994626"/>
            <a:ext cx="1292506" cy="211127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69" name="자유형: 도형 7168">
            <a:extLst>
              <a:ext uri="{FF2B5EF4-FFF2-40B4-BE49-F238E27FC236}">
                <a16:creationId xmlns:a16="http://schemas.microsoft.com/office/drawing/2014/main" id="{A00605D8-7DD0-464E-9A31-4B96CDE3EE14}"/>
              </a:ext>
            </a:extLst>
          </p:cNvPr>
          <p:cNvSpPr/>
          <p:nvPr/>
        </p:nvSpPr>
        <p:spPr>
          <a:xfrm>
            <a:off x="6014344" y="2500397"/>
            <a:ext cx="1959980" cy="1311059"/>
          </a:xfrm>
          <a:custGeom>
            <a:avLst/>
            <a:gdLst>
              <a:gd name="connsiteX0" fmla="*/ 0 w 1959980"/>
              <a:gd name="connsiteY0" fmla="*/ 3858 h 1311059"/>
              <a:gd name="connsiteX1" fmla="*/ 505428 w 1959980"/>
              <a:gd name="connsiteY1" fmla="*/ 1014714 h 1311059"/>
              <a:gd name="connsiteX2" fmla="*/ 937550 w 1959980"/>
              <a:gd name="connsiteY2" fmla="*/ 1307939 h 1311059"/>
              <a:gd name="connsiteX3" fmla="*/ 1439119 w 1959980"/>
              <a:gd name="connsiteY3" fmla="*/ 1088020 h 1311059"/>
              <a:gd name="connsiteX4" fmla="*/ 1959980 w 1959980"/>
              <a:gd name="connsiteY4" fmla="*/ 0 h 1311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59980" h="1311059">
                <a:moveTo>
                  <a:pt x="0" y="3858"/>
                </a:moveTo>
                <a:cubicBezTo>
                  <a:pt x="174585" y="400612"/>
                  <a:pt x="349170" y="797367"/>
                  <a:pt x="505428" y="1014714"/>
                </a:cubicBezTo>
                <a:cubicBezTo>
                  <a:pt x="661686" y="1232061"/>
                  <a:pt x="781935" y="1295721"/>
                  <a:pt x="937550" y="1307939"/>
                </a:cubicBezTo>
                <a:cubicBezTo>
                  <a:pt x="1093165" y="1320157"/>
                  <a:pt x="1268714" y="1306010"/>
                  <a:pt x="1439119" y="1088020"/>
                </a:cubicBezTo>
                <a:cubicBezTo>
                  <a:pt x="1609524" y="870030"/>
                  <a:pt x="1784752" y="435015"/>
                  <a:pt x="1959980" y="0"/>
                </a:cubicBezTo>
              </a:path>
            </a:pathLst>
          </a:cu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72" name="타원 7171">
            <a:extLst>
              <a:ext uri="{FF2B5EF4-FFF2-40B4-BE49-F238E27FC236}">
                <a16:creationId xmlns:a16="http://schemas.microsoft.com/office/drawing/2014/main" id="{76769B7C-318B-4C52-8BBA-715E0B259B55}"/>
              </a:ext>
            </a:extLst>
          </p:cNvPr>
          <p:cNvSpPr/>
          <p:nvPr/>
        </p:nvSpPr>
        <p:spPr>
          <a:xfrm>
            <a:off x="7782046" y="2444330"/>
            <a:ext cx="183123" cy="183123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DC767381-3887-45B7-B53D-9515B1C299F8}"/>
                  </a:ext>
                </a:extLst>
              </p:cNvPr>
              <p:cNvSpPr txBox="1"/>
              <p:nvPr/>
            </p:nvSpPr>
            <p:spPr>
              <a:xfrm>
                <a:off x="8807941" y="2786594"/>
                <a:ext cx="58612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𝐺𝐷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DC767381-3887-45B7-B53D-9515B1C299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7941" y="2786594"/>
                <a:ext cx="586122" cy="369332"/>
              </a:xfrm>
              <a:prstGeom prst="rect">
                <a:avLst/>
              </a:prstGeom>
              <a:blipFill>
                <a:blip r:embed="rId6"/>
                <a:stretch>
                  <a:fillRect l="-4167" r="-2083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F5BFA57D-725B-46D5-A1CC-A67078430112}"/>
                  </a:ext>
                </a:extLst>
              </p:cNvPr>
              <p:cNvSpPr txBox="1"/>
              <p:nvPr/>
            </p:nvSpPr>
            <p:spPr>
              <a:xfrm>
                <a:off x="8444078" y="3285007"/>
                <a:ext cx="1817677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F5BFA57D-725B-46D5-A1CC-A670784301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4078" y="3285007"/>
                <a:ext cx="1817677" cy="70224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174" name="직선 연결선 7173">
            <a:extLst>
              <a:ext uri="{FF2B5EF4-FFF2-40B4-BE49-F238E27FC236}">
                <a16:creationId xmlns:a16="http://schemas.microsoft.com/office/drawing/2014/main" id="{DC8122E2-48D2-4B88-BBF1-3AA6A3D5A1DD}"/>
              </a:ext>
            </a:extLst>
          </p:cNvPr>
          <p:cNvCxnSpPr/>
          <p:nvPr/>
        </p:nvCxnSpPr>
        <p:spPr>
          <a:xfrm flipH="1">
            <a:off x="7339488" y="1851068"/>
            <a:ext cx="894193" cy="226935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75" name="화살표: 오른쪽 7174">
            <a:extLst>
              <a:ext uri="{FF2B5EF4-FFF2-40B4-BE49-F238E27FC236}">
                <a16:creationId xmlns:a16="http://schemas.microsoft.com/office/drawing/2014/main" id="{ED403647-DCD8-4083-8E96-9346C2A7A754}"/>
              </a:ext>
            </a:extLst>
          </p:cNvPr>
          <p:cNvSpPr/>
          <p:nvPr/>
        </p:nvSpPr>
        <p:spPr>
          <a:xfrm flipH="1">
            <a:off x="7339487" y="4234510"/>
            <a:ext cx="573737" cy="461665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id="{5D33CD57-B1E7-47D3-B667-693BAA0752B2}"/>
              </a:ext>
            </a:extLst>
          </p:cNvPr>
          <p:cNvSpPr/>
          <p:nvPr/>
        </p:nvSpPr>
        <p:spPr>
          <a:xfrm>
            <a:off x="7473388" y="3155926"/>
            <a:ext cx="183123" cy="183123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8B9987D6-968A-46D4-83D1-2878C7510111}"/>
              </a:ext>
            </a:extLst>
          </p:cNvPr>
          <p:cNvCxnSpPr>
            <a:cxnSpLocks/>
          </p:cNvCxnSpPr>
          <p:nvPr/>
        </p:nvCxnSpPr>
        <p:spPr>
          <a:xfrm flipH="1">
            <a:off x="7007721" y="2230178"/>
            <a:ext cx="1286521" cy="212883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9" name="타원 78">
            <a:extLst>
              <a:ext uri="{FF2B5EF4-FFF2-40B4-BE49-F238E27FC236}">
                <a16:creationId xmlns:a16="http://schemas.microsoft.com/office/drawing/2014/main" id="{94B6BF0D-0661-4D8A-8CB7-492DA2C30027}"/>
              </a:ext>
            </a:extLst>
          </p:cNvPr>
          <p:cNvSpPr/>
          <p:nvPr/>
        </p:nvSpPr>
        <p:spPr>
          <a:xfrm>
            <a:off x="7222395" y="3514624"/>
            <a:ext cx="183123" cy="183123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B38155D4-7A44-4C35-9C02-3C4D5FF16548}"/>
              </a:ext>
            </a:extLst>
          </p:cNvPr>
          <p:cNvSpPr/>
          <p:nvPr/>
        </p:nvSpPr>
        <p:spPr>
          <a:xfrm>
            <a:off x="6917437" y="3626286"/>
            <a:ext cx="183123" cy="183123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1" name="직선 연결선 80">
            <a:extLst>
              <a:ext uri="{FF2B5EF4-FFF2-40B4-BE49-F238E27FC236}">
                <a16:creationId xmlns:a16="http://schemas.microsoft.com/office/drawing/2014/main" id="{DC16DB05-9D4F-4760-A2EC-B3F7FAAB0B5B}"/>
              </a:ext>
            </a:extLst>
          </p:cNvPr>
          <p:cNvCxnSpPr>
            <a:cxnSpLocks/>
          </p:cNvCxnSpPr>
          <p:nvPr/>
        </p:nvCxnSpPr>
        <p:spPr>
          <a:xfrm flipH="1">
            <a:off x="5754865" y="3809409"/>
            <a:ext cx="234485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3" name="타원 82">
            <a:extLst>
              <a:ext uri="{FF2B5EF4-FFF2-40B4-BE49-F238E27FC236}">
                <a16:creationId xmlns:a16="http://schemas.microsoft.com/office/drawing/2014/main" id="{C9590D64-A4EA-41B7-9861-45B34A2FDDC7}"/>
              </a:ext>
            </a:extLst>
          </p:cNvPr>
          <p:cNvSpPr/>
          <p:nvPr/>
        </p:nvSpPr>
        <p:spPr>
          <a:xfrm>
            <a:off x="6039672" y="2453047"/>
            <a:ext cx="183123" cy="183123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4" name="직선 연결선 83">
            <a:extLst>
              <a:ext uri="{FF2B5EF4-FFF2-40B4-BE49-F238E27FC236}">
                <a16:creationId xmlns:a16="http://schemas.microsoft.com/office/drawing/2014/main" id="{32B6AAFE-1B7C-4380-822E-79B98DAA8C31}"/>
              </a:ext>
            </a:extLst>
          </p:cNvPr>
          <p:cNvCxnSpPr>
            <a:cxnSpLocks/>
          </p:cNvCxnSpPr>
          <p:nvPr/>
        </p:nvCxnSpPr>
        <p:spPr>
          <a:xfrm>
            <a:off x="5682840" y="1734517"/>
            <a:ext cx="1039004" cy="247348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7" name="화살표: 오른쪽 86">
            <a:extLst>
              <a:ext uri="{FF2B5EF4-FFF2-40B4-BE49-F238E27FC236}">
                <a16:creationId xmlns:a16="http://schemas.microsoft.com/office/drawing/2014/main" id="{57F96A83-3841-4B9C-A34F-7B9F4C1790EB}"/>
              </a:ext>
            </a:extLst>
          </p:cNvPr>
          <p:cNvSpPr/>
          <p:nvPr/>
        </p:nvSpPr>
        <p:spPr>
          <a:xfrm>
            <a:off x="6160149" y="4193767"/>
            <a:ext cx="466553" cy="461665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C13E56D7-0C8C-4867-97AA-B5C9073D216E}"/>
              </a:ext>
            </a:extLst>
          </p:cNvPr>
          <p:cNvSpPr/>
          <p:nvPr/>
        </p:nvSpPr>
        <p:spPr>
          <a:xfrm>
            <a:off x="6443579" y="3283392"/>
            <a:ext cx="183123" cy="183123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9" name="직선 연결선 88">
            <a:extLst>
              <a:ext uri="{FF2B5EF4-FFF2-40B4-BE49-F238E27FC236}">
                <a16:creationId xmlns:a16="http://schemas.microsoft.com/office/drawing/2014/main" id="{10AF5FFE-BE43-4D49-8D5F-3D27055B01B8}"/>
              </a:ext>
            </a:extLst>
          </p:cNvPr>
          <p:cNvCxnSpPr>
            <a:cxnSpLocks/>
          </p:cNvCxnSpPr>
          <p:nvPr/>
        </p:nvCxnSpPr>
        <p:spPr>
          <a:xfrm>
            <a:off x="5573958" y="1943319"/>
            <a:ext cx="1428090" cy="242521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1" name="타원 90">
            <a:extLst>
              <a:ext uri="{FF2B5EF4-FFF2-40B4-BE49-F238E27FC236}">
                <a16:creationId xmlns:a16="http://schemas.microsoft.com/office/drawing/2014/main" id="{8304EB09-67D8-4F22-9AAD-7D7A80C1053D}"/>
              </a:ext>
            </a:extLst>
          </p:cNvPr>
          <p:cNvSpPr/>
          <p:nvPr/>
        </p:nvSpPr>
        <p:spPr>
          <a:xfrm>
            <a:off x="6644398" y="3530366"/>
            <a:ext cx="183123" cy="183123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56488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퍼셉트론에서 신경망으로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계단함수 구현하기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78D4EAA-9BD1-4AB6-B04C-ED8CB12CDAFA}"/>
                  </a:ext>
                </a:extLst>
              </p:cNvPr>
              <p:cNvSpPr txBox="1"/>
              <p:nvPr/>
            </p:nvSpPr>
            <p:spPr>
              <a:xfrm>
                <a:off x="581388" y="1180528"/>
                <a:ext cx="2840906" cy="7593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exp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⁡(−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78D4EAA-9BD1-4AB6-B04C-ED8CB12CDA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388" y="1180528"/>
                <a:ext cx="2840906" cy="7593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1F121AA7-6456-4361-AC7F-136E87A9FD75}"/>
              </a:ext>
            </a:extLst>
          </p:cNvPr>
          <p:cNvSpPr txBox="1"/>
          <p:nvPr/>
        </p:nvSpPr>
        <p:spPr>
          <a:xfrm>
            <a:off x="476721" y="3575507"/>
            <a:ext cx="6981398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def sigmoid(x):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   return 1 / (1 + np.exp(-x))    </a:t>
            </a: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def step_function(x):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   return np.array(x &gt; 0, dtype=np.int)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37A13C8-3ECD-43D1-BA21-10E4A37F41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1250" y="985691"/>
            <a:ext cx="354330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타원 52">
            <a:extLst>
              <a:ext uri="{FF2B5EF4-FFF2-40B4-BE49-F238E27FC236}">
                <a16:creationId xmlns:a16="http://schemas.microsoft.com/office/drawing/2014/main" id="{57D61AAB-C3F5-44DA-8DD6-D5C32B2B6B49}"/>
              </a:ext>
            </a:extLst>
          </p:cNvPr>
          <p:cNvSpPr/>
          <p:nvPr/>
        </p:nvSpPr>
        <p:spPr>
          <a:xfrm>
            <a:off x="8511733" y="1486675"/>
            <a:ext cx="70756" cy="70756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CACF6940-775F-43F5-B11A-FF13F1EFE039}"/>
              </a:ext>
            </a:extLst>
          </p:cNvPr>
          <p:cNvCxnSpPr>
            <a:cxnSpLocks/>
          </p:cNvCxnSpPr>
          <p:nvPr/>
        </p:nvCxnSpPr>
        <p:spPr>
          <a:xfrm flipV="1">
            <a:off x="7788586" y="870132"/>
            <a:ext cx="1446294" cy="130384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타원 24">
            <a:extLst>
              <a:ext uri="{FF2B5EF4-FFF2-40B4-BE49-F238E27FC236}">
                <a16:creationId xmlns:a16="http://schemas.microsoft.com/office/drawing/2014/main" id="{E59F9EE8-D9B0-4087-B3AE-5AA1AF2B1B6D}"/>
              </a:ext>
            </a:extLst>
          </p:cNvPr>
          <p:cNvSpPr/>
          <p:nvPr/>
        </p:nvSpPr>
        <p:spPr>
          <a:xfrm>
            <a:off x="7422741" y="2686949"/>
            <a:ext cx="70756" cy="70756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661C1052-A455-4328-896E-001BCC7285C3}"/>
              </a:ext>
            </a:extLst>
          </p:cNvPr>
          <p:cNvCxnSpPr>
            <a:cxnSpLocks/>
          </p:cNvCxnSpPr>
          <p:nvPr/>
        </p:nvCxnSpPr>
        <p:spPr>
          <a:xfrm flipV="1">
            <a:off x="6800880" y="2202223"/>
            <a:ext cx="1575332" cy="96945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28445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퍼셉트론에서 신경망으로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비선형 함수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78D4EAA-9BD1-4AB6-B04C-ED8CB12CDAFA}"/>
                  </a:ext>
                </a:extLst>
              </p:cNvPr>
              <p:cNvSpPr txBox="1"/>
              <p:nvPr/>
            </p:nvSpPr>
            <p:spPr>
              <a:xfrm>
                <a:off x="581388" y="1180528"/>
                <a:ext cx="14889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𝑐𝑥</m:t>
                    </m:r>
                  </m:oMath>
                </a14:m>
                <a:r>
                  <a:rPr lang="ko-KR" altLang="en-US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</a:t>
                </a: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78D4EAA-9BD1-4AB6-B04C-ED8CB12CDA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388" y="1180528"/>
                <a:ext cx="1488997" cy="369332"/>
              </a:xfrm>
              <a:prstGeom prst="rect">
                <a:avLst/>
              </a:prstGeom>
              <a:blipFill>
                <a:blip r:embed="rId3"/>
                <a:stretch>
                  <a:fillRect l="-7347"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D8B16EF-0FB1-4A0D-8C39-06D926EC3E02}"/>
                  </a:ext>
                </a:extLst>
              </p:cNvPr>
              <p:cNvSpPr txBox="1"/>
              <p:nvPr/>
            </p:nvSpPr>
            <p:spPr>
              <a:xfrm>
                <a:off x="646978" y="1815855"/>
                <a:ext cx="3641190" cy="5527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  <m:d>
                              <m:dPr>
                                <m:ctrl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</m:e>
                    </m:d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ko-KR" altLang="en-US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D8B16EF-0FB1-4A0D-8C39-06D926EC3E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978" y="1815855"/>
                <a:ext cx="3641190" cy="5527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5ECE3B3D-8564-476D-845F-6967D538C521}"/>
              </a:ext>
            </a:extLst>
          </p:cNvPr>
          <p:cNvCxnSpPr/>
          <p:nvPr/>
        </p:nvCxnSpPr>
        <p:spPr>
          <a:xfrm flipV="1">
            <a:off x="5702698" y="1082694"/>
            <a:ext cx="0" cy="27544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28A4E593-268B-447F-8E78-079EC636C236}"/>
              </a:ext>
            </a:extLst>
          </p:cNvPr>
          <p:cNvCxnSpPr/>
          <p:nvPr/>
        </p:nvCxnSpPr>
        <p:spPr>
          <a:xfrm>
            <a:off x="5357374" y="3629551"/>
            <a:ext cx="360150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B1DDAC2B-E3D5-4F64-8B39-E07E6BDE2F00}"/>
              </a:ext>
            </a:extLst>
          </p:cNvPr>
          <p:cNvCxnSpPr>
            <a:cxnSpLocks/>
          </p:cNvCxnSpPr>
          <p:nvPr/>
        </p:nvCxnSpPr>
        <p:spPr>
          <a:xfrm flipV="1">
            <a:off x="5688353" y="1082694"/>
            <a:ext cx="891961" cy="264222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8F1135A2-5CF0-483C-A4AB-78753790570A}"/>
              </a:ext>
            </a:extLst>
          </p:cNvPr>
          <p:cNvCxnSpPr>
            <a:cxnSpLocks/>
          </p:cNvCxnSpPr>
          <p:nvPr/>
        </p:nvCxnSpPr>
        <p:spPr>
          <a:xfrm flipV="1">
            <a:off x="5626617" y="2197768"/>
            <a:ext cx="2735330" cy="14822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타원 2">
            <a:extLst>
              <a:ext uri="{FF2B5EF4-FFF2-40B4-BE49-F238E27FC236}">
                <a16:creationId xmlns:a16="http://schemas.microsoft.com/office/drawing/2014/main" id="{F4201232-C4A1-4001-A06B-E28CC271BB8B}"/>
              </a:ext>
            </a:extLst>
          </p:cNvPr>
          <p:cNvSpPr/>
          <p:nvPr/>
        </p:nvSpPr>
        <p:spPr>
          <a:xfrm rot="19046136">
            <a:off x="5770820" y="2829844"/>
            <a:ext cx="285208" cy="28520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FA88981C-E020-4961-8B8A-8CB7F9F22154}"/>
              </a:ext>
            </a:extLst>
          </p:cNvPr>
          <p:cNvSpPr/>
          <p:nvPr/>
        </p:nvSpPr>
        <p:spPr>
          <a:xfrm rot="19046136">
            <a:off x="6250565" y="1502072"/>
            <a:ext cx="285208" cy="28520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AB435CA5-434D-4680-977D-9F5C4AAF1C32}"/>
              </a:ext>
            </a:extLst>
          </p:cNvPr>
          <p:cNvCxnSpPr/>
          <p:nvPr/>
        </p:nvCxnSpPr>
        <p:spPr>
          <a:xfrm flipV="1">
            <a:off x="5702698" y="3837114"/>
            <a:ext cx="0" cy="27544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35E37871-4451-4E0B-A535-A6E4F51519BE}"/>
              </a:ext>
            </a:extLst>
          </p:cNvPr>
          <p:cNvCxnSpPr/>
          <p:nvPr/>
        </p:nvCxnSpPr>
        <p:spPr>
          <a:xfrm>
            <a:off x="5357374" y="6383971"/>
            <a:ext cx="360150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타원 21">
            <a:extLst>
              <a:ext uri="{FF2B5EF4-FFF2-40B4-BE49-F238E27FC236}">
                <a16:creationId xmlns:a16="http://schemas.microsoft.com/office/drawing/2014/main" id="{77ABC133-0F4D-45F2-A49F-688BE6DD8752}"/>
              </a:ext>
            </a:extLst>
          </p:cNvPr>
          <p:cNvSpPr/>
          <p:nvPr/>
        </p:nvSpPr>
        <p:spPr>
          <a:xfrm rot="19046136">
            <a:off x="6106909" y="5202646"/>
            <a:ext cx="285208" cy="28520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EFB1CDB7-4881-43A9-AC4D-E65A4CCC2C03}"/>
              </a:ext>
            </a:extLst>
          </p:cNvPr>
          <p:cNvSpPr/>
          <p:nvPr/>
        </p:nvSpPr>
        <p:spPr>
          <a:xfrm rot="19046136">
            <a:off x="6365110" y="4697388"/>
            <a:ext cx="285208" cy="28520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이등변 삼각형 8">
            <a:extLst>
              <a:ext uri="{FF2B5EF4-FFF2-40B4-BE49-F238E27FC236}">
                <a16:creationId xmlns:a16="http://schemas.microsoft.com/office/drawing/2014/main" id="{AF877CBD-D181-4CEE-8628-F4DC8A201375}"/>
              </a:ext>
            </a:extLst>
          </p:cNvPr>
          <p:cNvSpPr/>
          <p:nvPr/>
        </p:nvSpPr>
        <p:spPr>
          <a:xfrm>
            <a:off x="7314855" y="5646594"/>
            <a:ext cx="364146" cy="313919"/>
          </a:xfrm>
          <a:prstGeom prst="triangl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이등변 삼각형 25">
            <a:extLst>
              <a:ext uri="{FF2B5EF4-FFF2-40B4-BE49-F238E27FC236}">
                <a16:creationId xmlns:a16="http://schemas.microsoft.com/office/drawing/2014/main" id="{F191FF31-AC34-4A8C-A71B-A611DC2BD53D}"/>
              </a:ext>
            </a:extLst>
          </p:cNvPr>
          <p:cNvSpPr/>
          <p:nvPr/>
        </p:nvSpPr>
        <p:spPr>
          <a:xfrm>
            <a:off x="6935367" y="5818076"/>
            <a:ext cx="364146" cy="313919"/>
          </a:xfrm>
          <a:prstGeom prst="triangl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518BA017-6A3A-4204-B1FF-80EE081ACEAE}"/>
              </a:ext>
            </a:extLst>
          </p:cNvPr>
          <p:cNvCxnSpPr/>
          <p:nvPr/>
        </p:nvCxnSpPr>
        <p:spPr>
          <a:xfrm flipH="1">
            <a:off x="6203713" y="4796589"/>
            <a:ext cx="1335406" cy="133540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이등변 삼각형 26">
            <a:extLst>
              <a:ext uri="{FF2B5EF4-FFF2-40B4-BE49-F238E27FC236}">
                <a16:creationId xmlns:a16="http://schemas.microsoft.com/office/drawing/2014/main" id="{13424578-348C-48DD-9EA0-6871ED3170CE}"/>
              </a:ext>
            </a:extLst>
          </p:cNvPr>
          <p:cNvSpPr/>
          <p:nvPr/>
        </p:nvSpPr>
        <p:spPr>
          <a:xfrm>
            <a:off x="5971942" y="2143065"/>
            <a:ext cx="364146" cy="313919"/>
          </a:xfrm>
          <a:prstGeom prst="triangl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이등변 삼각형 27">
            <a:extLst>
              <a:ext uri="{FF2B5EF4-FFF2-40B4-BE49-F238E27FC236}">
                <a16:creationId xmlns:a16="http://schemas.microsoft.com/office/drawing/2014/main" id="{E5FD2DE5-3B35-4812-B9D2-1E748E7BF6EB}"/>
              </a:ext>
            </a:extLst>
          </p:cNvPr>
          <p:cNvSpPr/>
          <p:nvPr/>
        </p:nvSpPr>
        <p:spPr>
          <a:xfrm>
            <a:off x="6345058" y="840805"/>
            <a:ext cx="364146" cy="313919"/>
          </a:xfrm>
          <a:prstGeom prst="triangl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72204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퍼셉트론에서 신경망으로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비선형 함수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78D4EAA-9BD1-4AB6-B04C-ED8CB12CDAFA}"/>
                  </a:ext>
                </a:extLst>
              </p:cNvPr>
              <p:cNvSpPr txBox="1"/>
              <p:nvPr/>
            </p:nvSpPr>
            <p:spPr>
              <a:xfrm>
                <a:off x="653197" y="1236626"/>
                <a:ext cx="2636876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(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&gt;0)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 (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≤0)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78D4EAA-9BD1-4AB6-B04C-ED8CB12CDA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197" y="1236626"/>
                <a:ext cx="2636876" cy="82381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F0BB86E3-CA5D-4E6A-A3F0-CCDB976A760D}"/>
              </a:ext>
            </a:extLst>
          </p:cNvPr>
          <p:cNvSpPr txBox="1"/>
          <p:nvPr/>
        </p:nvSpPr>
        <p:spPr>
          <a:xfrm>
            <a:off x="561854" y="2468977"/>
            <a:ext cx="46025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def relu(x):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   return np.maximum(0,x)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BB76C57-632F-4EE3-BCC2-E347462D9A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6413" y="1236626"/>
            <a:ext cx="352425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D236F22F-CB17-4822-9AB1-358BDF208E9D}"/>
              </a:ext>
            </a:extLst>
          </p:cNvPr>
          <p:cNvCxnSpPr>
            <a:cxnSpLocks/>
          </p:cNvCxnSpPr>
          <p:nvPr/>
        </p:nvCxnSpPr>
        <p:spPr>
          <a:xfrm flipV="1">
            <a:off x="7651660" y="1522327"/>
            <a:ext cx="1212667" cy="134059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>
            <a:extLst>
              <a:ext uri="{FF2B5EF4-FFF2-40B4-BE49-F238E27FC236}">
                <a16:creationId xmlns:a16="http://schemas.microsoft.com/office/drawing/2014/main" id="{0D96438C-E4E3-4A6D-B640-213404B9E52A}"/>
              </a:ext>
            </a:extLst>
          </p:cNvPr>
          <p:cNvSpPr/>
          <p:nvPr/>
        </p:nvSpPr>
        <p:spPr>
          <a:xfrm>
            <a:off x="8067285" y="2324004"/>
            <a:ext cx="70756" cy="70756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79951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퍼셉트론에서 신경망으로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다차원 배열의 계산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출력층 설계하기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3.6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손글씨 숫자 인식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3.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신경망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3735094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다차원 배열의 계산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1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차원 배열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BB86E3-CA5D-4E6A-A3F0-CCDB976A760D}"/>
              </a:ext>
            </a:extLst>
          </p:cNvPr>
          <p:cNvSpPr txBox="1"/>
          <p:nvPr/>
        </p:nvSpPr>
        <p:spPr>
          <a:xfrm>
            <a:off x="500146" y="1262867"/>
            <a:ext cx="4772460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np.array([1, 2, 3, 4])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print(A)    # [1 2 3 4]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np.ndim(A)  # 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A.shape     # (4,)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A.shape[0]  # 4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len(A)      # 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861EE03-9E93-4A4B-86E6-C511BB7A4770}"/>
              </a:ext>
            </a:extLst>
          </p:cNvPr>
          <p:cNvSpPr/>
          <p:nvPr/>
        </p:nvSpPr>
        <p:spPr>
          <a:xfrm>
            <a:off x="5791199" y="2569580"/>
            <a:ext cx="401637" cy="40163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1A801AF-0BE8-4F22-92E8-C60B1F72292D}"/>
              </a:ext>
            </a:extLst>
          </p:cNvPr>
          <p:cNvSpPr/>
          <p:nvPr/>
        </p:nvSpPr>
        <p:spPr>
          <a:xfrm>
            <a:off x="6192836" y="2569579"/>
            <a:ext cx="401637" cy="4016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A31D086-8A5C-49AC-9B15-E4D74A8D4B62}"/>
              </a:ext>
            </a:extLst>
          </p:cNvPr>
          <p:cNvSpPr/>
          <p:nvPr/>
        </p:nvSpPr>
        <p:spPr>
          <a:xfrm>
            <a:off x="6996110" y="2569579"/>
            <a:ext cx="401637" cy="40163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AC02C5C-5A65-46A8-8836-BC871F8D9A54}"/>
              </a:ext>
            </a:extLst>
          </p:cNvPr>
          <p:cNvSpPr/>
          <p:nvPr/>
        </p:nvSpPr>
        <p:spPr>
          <a:xfrm>
            <a:off x="7397747" y="2569578"/>
            <a:ext cx="401637" cy="4016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526DB50-D9AE-48F6-A183-3BC404B5E590}"/>
              </a:ext>
            </a:extLst>
          </p:cNvPr>
          <p:cNvSpPr/>
          <p:nvPr/>
        </p:nvSpPr>
        <p:spPr>
          <a:xfrm>
            <a:off x="8201021" y="2569578"/>
            <a:ext cx="401637" cy="40163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A59209B-21D8-4E82-A047-D68A83AB4E3C}"/>
              </a:ext>
            </a:extLst>
          </p:cNvPr>
          <p:cNvSpPr/>
          <p:nvPr/>
        </p:nvSpPr>
        <p:spPr>
          <a:xfrm>
            <a:off x="8602658" y="2569577"/>
            <a:ext cx="401637" cy="4016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3F0A002-7FA7-469F-A851-DD0EE77F3520}"/>
              </a:ext>
            </a:extLst>
          </p:cNvPr>
          <p:cNvSpPr/>
          <p:nvPr/>
        </p:nvSpPr>
        <p:spPr>
          <a:xfrm>
            <a:off x="9405932" y="2569577"/>
            <a:ext cx="401637" cy="40163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F750CFA-57B5-4C0C-A88A-18D91CAF36E1}"/>
              </a:ext>
            </a:extLst>
          </p:cNvPr>
          <p:cNvSpPr/>
          <p:nvPr/>
        </p:nvSpPr>
        <p:spPr>
          <a:xfrm>
            <a:off x="9807569" y="2569576"/>
            <a:ext cx="401637" cy="4016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39E4587-6A85-4463-A264-FF53F33528CC}"/>
              </a:ext>
            </a:extLst>
          </p:cNvPr>
          <p:cNvSpPr/>
          <p:nvPr/>
        </p:nvSpPr>
        <p:spPr>
          <a:xfrm>
            <a:off x="4928876" y="2569576"/>
            <a:ext cx="401637" cy="4016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5" name="연결선: 구부러짐 14">
            <a:extLst>
              <a:ext uri="{FF2B5EF4-FFF2-40B4-BE49-F238E27FC236}">
                <a16:creationId xmlns:a16="http://schemas.microsoft.com/office/drawing/2014/main" id="{36BAD8D5-25AA-42F9-AC5B-83FB576A233C}"/>
              </a:ext>
            </a:extLst>
          </p:cNvPr>
          <p:cNvCxnSpPr>
            <a:stCxn id="14" idx="3"/>
            <a:endCxn id="3" idx="1"/>
          </p:cNvCxnSpPr>
          <p:nvPr/>
        </p:nvCxnSpPr>
        <p:spPr>
          <a:xfrm>
            <a:off x="5330513" y="2770395"/>
            <a:ext cx="460686" cy="4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연결선: 구부러짐 17">
            <a:extLst>
              <a:ext uri="{FF2B5EF4-FFF2-40B4-BE49-F238E27FC236}">
                <a16:creationId xmlns:a16="http://schemas.microsoft.com/office/drawing/2014/main" id="{9BCEA3BE-D89A-40DF-A175-55805A8949F7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6594473" y="2770398"/>
            <a:ext cx="401637" cy="12700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연결선: 구부러짐 20">
            <a:extLst>
              <a:ext uri="{FF2B5EF4-FFF2-40B4-BE49-F238E27FC236}">
                <a16:creationId xmlns:a16="http://schemas.microsoft.com/office/drawing/2014/main" id="{19C705D1-E464-44D7-9D5A-6F4B0FFFAA9E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>
            <a:off x="7799384" y="2770397"/>
            <a:ext cx="401637" cy="12700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연결선: 구부러짐 23">
            <a:extLst>
              <a:ext uri="{FF2B5EF4-FFF2-40B4-BE49-F238E27FC236}">
                <a16:creationId xmlns:a16="http://schemas.microsoft.com/office/drawing/2014/main" id="{953E83A3-145E-4777-86ED-3894DA09A52F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>
            <a:off x="9004295" y="2770396"/>
            <a:ext cx="401637" cy="12700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B849B5A-3B9C-47D4-BBE0-1778DC8B80A7}"/>
              </a:ext>
            </a:extLst>
          </p:cNvPr>
          <p:cNvSpPr/>
          <p:nvPr/>
        </p:nvSpPr>
        <p:spPr>
          <a:xfrm>
            <a:off x="6227179" y="3874897"/>
            <a:ext cx="401637" cy="40163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B785DC6-85EB-4FAF-93FD-35848F53DF2A}"/>
              </a:ext>
            </a:extLst>
          </p:cNvPr>
          <p:cNvSpPr/>
          <p:nvPr/>
        </p:nvSpPr>
        <p:spPr>
          <a:xfrm>
            <a:off x="6628816" y="3874897"/>
            <a:ext cx="401637" cy="40163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16928E1-B839-47AF-B29C-4DF329280CCE}"/>
              </a:ext>
            </a:extLst>
          </p:cNvPr>
          <p:cNvSpPr/>
          <p:nvPr/>
        </p:nvSpPr>
        <p:spPr>
          <a:xfrm>
            <a:off x="7030453" y="3874897"/>
            <a:ext cx="401637" cy="40163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EAE4839E-E83A-490E-9C77-7FDD2BE890F9}"/>
              </a:ext>
            </a:extLst>
          </p:cNvPr>
          <p:cNvSpPr/>
          <p:nvPr/>
        </p:nvSpPr>
        <p:spPr>
          <a:xfrm>
            <a:off x="7432090" y="3874897"/>
            <a:ext cx="401637" cy="40163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43364EB-07DE-4479-92BD-388145E82DDF}"/>
              </a:ext>
            </a:extLst>
          </p:cNvPr>
          <p:cNvSpPr txBox="1"/>
          <p:nvPr/>
        </p:nvSpPr>
        <p:spPr>
          <a:xfrm>
            <a:off x="5869048" y="384488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화살표: 아래쪽 30">
            <a:extLst>
              <a:ext uri="{FF2B5EF4-FFF2-40B4-BE49-F238E27FC236}">
                <a16:creationId xmlns:a16="http://schemas.microsoft.com/office/drawing/2014/main" id="{15E6C061-DBB1-4C14-9787-75F1BF810742}"/>
              </a:ext>
            </a:extLst>
          </p:cNvPr>
          <p:cNvSpPr/>
          <p:nvPr/>
        </p:nvSpPr>
        <p:spPr>
          <a:xfrm>
            <a:off x="6751898" y="3194613"/>
            <a:ext cx="335666" cy="528577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613886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154071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다차원 배열의 계산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2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차원 배열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BB86E3-CA5D-4E6A-A3F0-CCDB976A760D}"/>
              </a:ext>
            </a:extLst>
          </p:cNvPr>
          <p:cNvSpPr txBox="1"/>
          <p:nvPr/>
        </p:nvSpPr>
        <p:spPr>
          <a:xfrm>
            <a:off x="500146" y="1262867"/>
            <a:ext cx="613180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 = np.array([[1,2], [3,4], [5,6]])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print(B)     # [[1 2] [3 4] [5 6]]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np.ndim(B)   # 2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B.shape      # (3, 2)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B.shape[0]   # 3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len(B)       # 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A878D3F-1316-4C6D-95F1-F0F31B3A6A04}"/>
              </a:ext>
            </a:extLst>
          </p:cNvPr>
          <p:cNvSpPr/>
          <p:nvPr/>
        </p:nvSpPr>
        <p:spPr>
          <a:xfrm>
            <a:off x="6589853" y="2349661"/>
            <a:ext cx="455270" cy="4552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4A35D3F-6346-45C3-985C-6CC226354D82}"/>
              </a:ext>
            </a:extLst>
          </p:cNvPr>
          <p:cNvSpPr/>
          <p:nvPr/>
        </p:nvSpPr>
        <p:spPr>
          <a:xfrm>
            <a:off x="7045123" y="2349661"/>
            <a:ext cx="455270" cy="4552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714EC97-A935-4832-9135-F34E247BE7FF}"/>
              </a:ext>
            </a:extLst>
          </p:cNvPr>
          <p:cNvSpPr/>
          <p:nvPr/>
        </p:nvSpPr>
        <p:spPr>
          <a:xfrm>
            <a:off x="6589853" y="2804931"/>
            <a:ext cx="455270" cy="4552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AF540E7-8754-4370-9F21-0D421921BB31}"/>
              </a:ext>
            </a:extLst>
          </p:cNvPr>
          <p:cNvSpPr/>
          <p:nvPr/>
        </p:nvSpPr>
        <p:spPr>
          <a:xfrm>
            <a:off x="7045123" y="2804931"/>
            <a:ext cx="455270" cy="4552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C10B2B3-125E-4D0D-B060-C3246066D8F6}"/>
              </a:ext>
            </a:extLst>
          </p:cNvPr>
          <p:cNvSpPr/>
          <p:nvPr/>
        </p:nvSpPr>
        <p:spPr>
          <a:xfrm>
            <a:off x="6589853" y="3260201"/>
            <a:ext cx="455270" cy="4552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D7CFB80-B101-47F0-BE47-2D712021D914}"/>
              </a:ext>
            </a:extLst>
          </p:cNvPr>
          <p:cNvSpPr/>
          <p:nvPr/>
        </p:nvSpPr>
        <p:spPr>
          <a:xfrm>
            <a:off x="7045123" y="3260201"/>
            <a:ext cx="455270" cy="4552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EFF44A3-0245-44FE-AA7E-70BA203AF5FD}"/>
              </a:ext>
            </a:extLst>
          </p:cNvPr>
          <p:cNvSpPr/>
          <p:nvPr/>
        </p:nvSpPr>
        <p:spPr>
          <a:xfrm>
            <a:off x="3086582" y="4247909"/>
            <a:ext cx="1807681" cy="89896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9F8B27AE-8B21-41D9-9ACD-860C1E5BE4FE}"/>
              </a:ext>
            </a:extLst>
          </p:cNvPr>
          <p:cNvSpPr/>
          <p:nvPr/>
        </p:nvSpPr>
        <p:spPr>
          <a:xfrm>
            <a:off x="4894263" y="4247909"/>
            <a:ext cx="1807681" cy="89896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E099EFC-AB39-4FCD-908D-FC9C25C252FC}"/>
              </a:ext>
            </a:extLst>
          </p:cNvPr>
          <p:cNvSpPr/>
          <p:nvPr/>
        </p:nvSpPr>
        <p:spPr>
          <a:xfrm>
            <a:off x="6701944" y="4247909"/>
            <a:ext cx="1807681" cy="89896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069A53F7-F0C0-48F1-93F4-92689A435342}"/>
              </a:ext>
            </a:extLst>
          </p:cNvPr>
          <p:cNvGrpSpPr/>
          <p:nvPr/>
        </p:nvGrpSpPr>
        <p:grpSpPr>
          <a:xfrm>
            <a:off x="3193698" y="4348222"/>
            <a:ext cx="1593448" cy="698339"/>
            <a:chOff x="3190755" y="4340507"/>
            <a:chExt cx="1527860" cy="698339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05594476-E25A-4BE0-AC4B-3AEA5F6C8D6C}"/>
                </a:ext>
              </a:extLst>
            </p:cNvPr>
            <p:cNvSpPr/>
            <p:nvPr/>
          </p:nvSpPr>
          <p:spPr>
            <a:xfrm>
              <a:off x="3190755" y="4340507"/>
              <a:ext cx="763930" cy="69833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45E76E7D-CC86-48D9-89EC-85A055CABA71}"/>
                </a:ext>
              </a:extLst>
            </p:cNvPr>
            <p:cNvSpPr/>
            <p:nvPr/>
          </p:nvSpPr>
          <p:spPr>
            <a:xfrm>
              <a:off x="3954685" y="4340507"/>
              <a:ext cx="763930" cy="69833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AA168B4A-D898-4F26-ACF4-798DD4924831}"/>
              </a:ext>
            </a:extLst>
          </p:cNvPr>
          <p:cNvGrpSpPr/>
          <p:nvPr/>
        </p:nvGrpSpPr>
        <p:grpSpPr>
          <a:xfrm>
            <a:off x="5001379" y="4348222"/>
            <a:ext cx="1593448" cy="698339"/>
            <a:chOff x="3190755" y="4340507"/>
            <a:chExt cx="1527860" cy="698339"/>
          </a:xfrm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A81F818C-12F2-4EA8-8307-B9DEE81879AD}"/>
                </a:ext>
              </a:extLst>
            </p:cNvPr>
            <p:cNvSpPr/>
            <p:nvPr/>
          </p:nvSpPr>
          <p:spPr>
            <a:xfrm>
              <a:off x="3190755" y="4340507"/>
              <a:ext cx="763930" cy="69833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A3F3EF48-AFA2-4EE2-9C4D-BF304351CFE5}"/>
                </a:ext>
              </a:extLst>
            </p:cNvPr>
            <p:cNvSpPr/>
            <p:nvPr/>
          </p:nvSpPr>
          <p:spPr>
            <a:xfrm>
              <a:off x="3954685" y="4340507"/>
              <a:ext cx="763930" cy="69833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7EED2166-1BCF-4DFB-AB79-3E1322E96B3B}"/>
              </a:ext>
            </a:extLst>
          </p:cNvPr>
          <p:cNvGrpSpPr/>
          <p:nvPr/>
        </p:nvGrpSpPr>
        <p:grpSpPr>
          <a:xfrm>
            <a:off x="6809060" y="4348222"/>
            <a:ext cx="1593448" cy="698339"/>
            <a:chOff x="3190755" y="4340507"/>
            <a:chExt cx="1527860" cy="698339"/>
          </a:xfrm>
        </p:grpSpPr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46B005EF-DB12-4563-829A-93977E2AE53D}"/>
                </a:ext>
              </a:extLst>
            </p:cNvPr>
            <p:cNvSpPr/>
            <p:nvPr/>
          </p:nvSpPr>
          <p:spPr>
            <a:xfrm>
              <a:off x="3190755" y="4340507"/>
              <a:ext cx="763930" cy="69833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9B13F5D3-6748-4018-9B92-8660E2E0C9D5}"/>
                </a:ext>
              </a:extLst>
            </p:cNvPr>
            <p:cNvSpPr/>
            <p:nvPr/>
          </p:nvSpPr>
          <p:spPr>
            <a:xfrm>
              <a:off x="3954685" y="4340507"/>
              <a:ext cx="763930" cy="69833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490166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참고 자료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83426C-1AC7-4BEC-AD7B-591F0023BEE3}"/>
              </a:ext>
            </a:extLst>
          </p:cNvPr>
          <p:cNvSpPr txBox="1"/>
          <p:nvPr/>
        </p:nvSpPr>
        <p:spPr>
          <a:xfrm>
            <a:off x="643983" y="769856"/>
            <a:ext cx="7136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서적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B990CA8-648F-4F9D-9A3E-298450252731}"/>
              </a:ext>
            </a:extLst>
          </p:cNvPr>
          <p:cNvSpPr/>
          <p:nvPr/>
        </p:nvSpPr>
        <p:spPr>
          <a:xfrm>
            <a:off x="1357640" y="2936190"/>
            <a:ext cx="2297134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b="1">
                <a:solidFill>
                  <a:srgbClr val="333333"/>
                </a:solidFill>
                <a:latin typeface="Consolas" panose="020B0609020204030204" pitchFamily="49" charset="0"/>
                <a:ea typeface="Malgun Gothic" panose="020B0503020000020004" pitchFamily="50" charset="-127"/>
              </a:rPr>
              <a:t>밑바닥부터 시작하는 딥러닝</a:t>
            </a:r>
            <a:endParaRPr lang="en-US" altLang="ko-KR" sz="1100" b="1">
              <a:solidFill>
                <a:srgbClr val="333333"/>
              </a:solidFill>
              <a:latin typeface="Consolas" panose="020B0609020204030204" pitchFamily="49" charset="0"/>
              <a:ea typeface="Malgun Gothic" panose="020B0503020000020004" pitchFamily="50" charset="-127"/>
            </a:endParaRPr>
          </a:p>
          <a:p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사이토 고키 저</a:t>
            </a:r>
            <a:r>
              <a:rPr lang="en-US" altLang="ko-KR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/</a:t>
            </a:r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개앞맵시 역 </a:t>
            </a:r>
            <a:r>
              <a:rPr lang="en-US" altLang="ko-KR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| </a:t>
            </a:r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한빛미디어 </a:t>
            </a:r>
            <a:r>
              <a:rPr lang="en-US" altLang="ko-KR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| 2017</a:t>
            </a:r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년 </a:t>
            </a:r>
            <a:r>
              <a:rPr lang="en-US" altLang="ko-KR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01</a:t>
            </a:r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월 </a:t>
            </a:r>
            <a:r>
              <a:rPr lang="en-US" altLang="ko-KR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02</a:t>
            </a:r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일</a:t>
            </a:r>
            <a:endParaRPr lang="ko-KR" altLang="en-US" sz="1100"/>
          </a:p>
        </p:txBody>
      </p:sp>
      <p:pic>
        <p:nvPicPr>
          <p:cNvPr id="1026" name="Picture 2" descr="밑바닥부터 시작하는 딥러닝 ">
            <a:extLst>
              <a:ext uri="{FF2B5EF4-FFF2-40B4-BE49-F238E27FC236}">
                <a16:creationId xmlns:a16="http://schemas.microsoft.com/office/drawing/2014/main" id="{B74E752A-1A8E-43F8-8656-47D404FB2D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7443" y="1169966"/>
            <a:ext cx="1357804" cy="1743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40773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다차원 배열의 계산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행렬의 곱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BB86E3-CA5D-4E6A-A3F0-CCDB976A760D}"/>
              </a:ext>
            </a:extLst>
          </p:cNvPr>
          <p:cNvSpPr txBox="1"/>
          <p:nvPr/>
        </p:nvSpPr>
        <p:spPr>
          <a:xfrm>
            <a:off x="500146" y="1262867"/>
            <a:ext cx="494237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np.array([[1,2], [3,4]])</a:t>
            </a:r>
          </a:p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 = np.array([[5,6], [7,8]])</a:t>
            </a: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np.dot(A,B)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4DA9BD4-CC07-4EFE-8CC6-FE3A2A982CF1}"/>
                  </a:ext>
                </a:extLst>
              </p:cNvPr>
              <p:cNvSpPr txBox="1"/>
              <p:nvPr/>
            </p:nvSpPr>
            <p:spPr>
              <a:xfrm>
                <a:off x="1777100" y="3807607"/>
                <a:ext cx="3809313" cy="6233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43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50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4DA9BD4-CC07-4EFE-8CC6-FE3A2A982C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7100" y="3807607"/>
                <a:ext cx="3809313" cy="62331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A415010-412E-4FD1-9C1A-82DF764BF09C}"/>
              </a:ext>
            </a:extLst>
          </p:cNvPr>
          <p:cNvCxnSpPr>
            <a:cxnSpLocks/>
          </p:cNvCxnSpPr>
          <p:nvPr/>
        </p:nvCxnSpPr>
        <p:spPr>
          <a:xfrm flipV="1">
            <a:off x="2349025" y="3478086"/>
            <a:ext cx="370248" cy="3295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0B6EECAC-9029-4D42-A2A2-86979EF5F532}"/>
              </a:ext>
            </a:extLst>
          </p:cNvPr>
          <p:cNvCxnSpPr/>
          <p:nvPr/>
        </p:nvCxnSpPr>
        <p:spPr>
          <a:xfrm flipV="1">
            <a:off x="3089521" y="3473911"/>
            <a:ext cx="370248" cy="3295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A95CCF0D-5540-4213-B81B-EA1F44DB32DF}"/>
              </a:ext>
            </a:extLst>
          </p:cNvPr>
          <p:cNvCxnSpPr>
            <a:cxnSpLocks/>
          </p:cNvCxnSpPr>
          <p:nvPr/>
        </p:nvCxnSpPr>
        <p:spPr>
          <a:xfrm flipV="1">
            <a:off x="2719273" y="3469736"/>
            <a:ext cx="1419283" cy="83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863142C3-F616-40E6-9557-3C4C0DAAC729}"/>
              </a:ext>
            </a:extLst>
          </p:cNvPr>
          <p:cNvCxnSpPr/>
          <p:nvPr/>
        </p:nvCxnSpPr>
        <p:spPr>
          <a:xfrm>
            <a:off x="4138556" y="3469736"/>
            <a:ext cx="375858" cy="3898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/>
              <p:nvPr/>
            </p:nvSpPr>
            <p:spPr>
              <a:xfrm>
                <a:off x="2534149" y="3087503"/>
                <a:ext cx="192854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×5+2×7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4149" y="3087503"/>
                <a:ext cx="1928541" cy="369332"/>
              </a:xfrm>
              <a:prstGeom prst="rect">
                <a:avLst/>
              </a:prstGeom>
              <a:blipFill>
                <a:blip r:embed="rId4"/>
                <a:stretch>
                  <a:fillRect l="-949" r="-633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218D5462-164B-43E1-8CB1-43F7E1A7C48F}"/>
              </a:ext>
            </a:extLst>
          </p:cNvPr>
          <p:cNvCxnSpPr>
            <a:cxnSpLocks/>
          </p:cNvCxnSpPr>
          <p:nvPr/>
        </p:nvCxnSpPr>
        <p:spPr>
          <a:xfrm>
            <a:off x="2331439" y="4506129"/>
            <a:ext cx="269649" cy="3716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D8D710B5-EA05-4593-9FE9-92D55AA021D3}"/>
              </a:ext>
            </a:extLst>
          </p:cNvPr>
          <p:cNvCxnSpPr>
            <a:cxnSpLocks/>
          </p:cNvCxnSpPr>
          <p:nvPr/>
        </p:nvCxnSpPr>
        <p:spPr>
          <a:xfrm>
            <a:off x="3070991" y="4513490"/>
            <a:ext cx="269649" cy="3716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C063FFCB-2D8C-4E81-86F0-D001945ACB3A}"/>
              </a:ext>
            </a:extLst>
          </p:cNvPr>
          <p:cNvCxnSpPr>
            <a:cxnSpLocks/>
          </p:cNvCxnSpPr>
          <p:nvPr/>
        </p:nvCxnSpPr>
        <p:spPr>
          <a:xfrm flipV="1">
            <a:off x="2601088" y="4873460"/>
            <a:ext cx="1419283" cy="83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A41CB727-D68E-4BC3-94B5-04AAB40C5E71}"/>
              </a:ext>
            </a:extLst>
          </p:cNvPr>
          <p:cNvCxnSpPr>
            <a:cxnSpLocks/>
          </p:cNvCxnSpPr>
          <p:nvPr/>
        </p:nvCxnSpPr>
        <p:spPr>
          <a:xfrm flipV="1">
            <a:off x="4028393" y="4506129"/>
            <a:ext cx="494043" cy="3673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04EF36E-0549-446F-97CE-E16AB4F7BB4E}"/>
                  </a:ext>
                </a:extLst>
              </p:cNvPr>
              <p:cNvSpPr txBox="1"/>
              <p:nvPr/>
            </p:nvSpPr>
            <p:spPr>
              <a:xfrm>
                <a:off x="2688630" y="4961342"/>
                <a:ext cx="192854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×5+4×7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04EF36E-0549-446F-97CE-E16AB4F7BB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8630" y="4961342"/>
                <a:ext cx="1928541" cy="369332"/>
              </a:xfrm>
              <a:prstGeom prst="rect">
                <a:avLst/>
              </a:prstGeom>
              <a:blipFill>
                <a:blip r:embed="rId5"/>
                <a:stretch>
                  <a:fillRect l="-633" r="-949"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직사각형 19">
            <a:extLst>
              <a:ext uri="{FF2B5EF4-FFF2-40B4-BE49-F238E27FC236}">
                <a16:creationId xmlns:a16="http://schemas.microsoft.com/office/drawing/2014/main" id="{3990B0A2-C579-4AE0-B3F8-666839586B86}"/>
              </a:ext>
            </a:extLst>
          </p:cNvPr>
          <p:cNvSpPr/>
          <p:nvPr/>
        </p:nvSpPr>
        <p:spPr>
          <a:xfrm>
            <a:off x="3428914" y="3781733"/>
            <a:ext cx="303685" cy="718080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43128FC-1E71-4154-B387-23634739CCAB}"/>
              </a:ext>
            </a:extLst>
          </p:cNvPr>
          <p:cNvSpPr/>
          <p:nvPr/>
        </p:nvSpPr>
        <p:spPr>
          <a:xfrm>
            <a:off x="1974766" y="4178164"/>
            <a:ext cx="740496" cy="326827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813517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다차원 배열의 계산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행렬의 곱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BB86E3-CA5D-4E6A-A3F0-CCDB976A760D}"/>
              </a:ext>
            </a:extLst>
          </p:cNvPr>
          <p:cNvSpPr txBox="1"/>
          <p:nvPr/>
        </p:nvSpPr>
        <p:spPr>
          <a:xfrm>
            <a:off x="500146" y="1262867"/>
            <a:ext cx="630172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np.array([[1,2,3], [4,5,6]])</a:t>
            </a:r>
          </a:p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 = np.array([[1,2], [3,4], [5,6]])</a:t>
            </a: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np.dot(A,B)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/>
              <p:nvPr/>
            </p:nvSpPr>
            <p:spPr>
              <a:xfrm>
                <a:off x="3336355" y="3076355"/>
                <a:ext cx="295869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rgbClr val="3399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sz="2400" b="0" i="1" smtClean="0">
                              <a:solidFill>
                                <a:srgbClr val="3399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⇒(</m:t>
                      </m:r>
                      <m:r>
                        <a:rPr lang="en-US" altLang="ko-KR" sz="24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ko-KR" sz="24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6355" y="3076355"/>
                <a:ext cx="2958694" cy="369332"/>
              </a:xfrm>
              <a:prstGeom prst="rect">
                <a:avLst/>
              </a:prstGeom>
              <a:blipFill>
                <a:blip r:embed="rId3"/>
                <a:stretch>
                  <a:fillRect r="-1646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0AAD48A9-36E4-4594-AD5E-113BE9B70043}"/>
              </a:ext>
            </a:extLst>
          </p:cNvPr>
          <p:cNvSpPr/>
          <p:nvPr/>
        </p:nvSpPr>
        <p:spPr>
          <a:xfrm>
            <a:off x="3825897" y="3417852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7786D0D-585F-4811-8D6E-34113158561C}"/>
              </a:ext>
            </a:extLst>
          </p:cNvPr>
          <p:cNvSpPr/>
          <p:nvPr/>
        </p:nvSpPr>
        <p:spPr>
          <a:xfrm>
            <a:off x="4453214" y="3417852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D9C4836-710D-4983-87B8-81058881C98F}"/>
              </a:ext>
            </a:extLst>
          </p:cNvPr>
          <p:cNvSpPr/>
          <p:nvPr/>
        </p:nvSpPr>
        <p:spPr>
          <a:xfrm>
            <a:off x="3556626" y="3417852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36838F1-CD70-4A48-B784-C0DDD32AD223}"/>
              </a:ext>
            </a:extLst>
          </p:cNvPr>
          <p:cNvSpPr/>
          <p:nvPr/>
        </p:nvSpPr>
        <p:spPr>
          <a:xfrm>
            <a:off x="4721167" y="3417852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57A51CA-B544-4DE7-9F6D-3D39C5650541}"/>
              </a:ext>
            </a:extLst>
          </p:cNvPr>
          <p:cNvSpPr/>
          <p:nvPr/>
        </p:nvSpPr>
        <p:spPr>
          <a:xfrm>
            <a:off x="5544069" y="3417852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6502DE2-C458-4F31-896F-A734E47DBDAD}"/>
              </a:ext>
            </a:extLst>
          </p:cNvPr>
          <p:cNvSpPr/>
          <p:nvPr/>
        </p:nvSpPr>
        <p:spPr>
          <a:xfrm>
            <a:off x="5812022" y="3417852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15DECB7E-32D0-4138-88F3-E1A448DE795F}"/>
              </a:ext>
            </a:extLst>
          </p:cNvPr>
          <p:cNvCxnSpPr>
            <a:stCxn id="6" idx="2"/>
            <a:endCxn id="21" idx="2"/>
          </p:cNvCxnSpPr>
          <p:nvPr/>
        </p:nvCxnSpPr>
        <p:spPr>
          <a:xfrm rot="16200000" flipH="1">
            <a:off x="4240532" y="3149912"/>
            <a:ext cx="12700" cy="627317"/>
          </a:xfrm>
          <a:prstGeom prst="bentConnector3">
            <a:avLst>
              <a:gd name="adj1" fmla="val 180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68FDC4B3-A3FF-4EE7-BB62-537392527F4A}"/>
              </a:ext>
            </a:extLst>
          </p:cNvPr>
          <p:cNvCxnSpPr>
            <a:stCxn id="25" idx="2"/>
            <a:endCxn id="28" idx="2"/>
          </p:cNvCxnSpPr>
          <p:nvPr/>
        </p:nvCxnSpPr>
        <p:spPr>
          <a:xfrm rot="16200000" flipH="1">
            <a:off x="4651324" y="2469849"/>
            <a:ext cx="12700" cy="1987443"/>
          </a:xfrm>
          <a:prstGeom prst="bentConnector3">
            <a:avLst>
              <a:gd name="adj1" fmla="val 325766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2C088E67-AD80-46A9-97A2-B25571146495}"/>
              </a:ext>
            </a:extLst>
          </p:cNvPr>
          <p:cNvCxnSpPr>
            <a:cxnSpLocks/>
            <a:stCxn id="26" idx="2"/>
            <a:endCxn id="29" idx="2"/>
          </p:cNvCxnSpPr>
          <p:nvPr/>
        </p:nvCxnSpPr>
        <p:spPr>
          <a:xfrm rot="16200000" flipH="1">
            <a:off x="5367571" y="2918143"/>
            <a:ext cx="12700" cy="1090855"/>
          </a:xfrm>
          <a:prstGeom prst="bentConnector3">
            <a:avLst>
              <a:gd name="adj1" fmla="val 546626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493D0511-4DB0-416B-AF4E-0F376541C25B}"/>
              </a:ext>
            </a:extLst>
          </p:cNvPr>
          <p:cNvSpPr/>
          <p:nvPr/>
        </p:nvSpPr>
        <p:spPr>
          <a:xfrm>
            <a:off x="2681372" y="4708358"/>
            <a:ext cx="393032" cy="393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4C703E9-90A4-4C03-8947-6E9CB96D4C19}"/>
              </a:ext>
            </a:extLst>
          </p:cNvPr>
          <p:cNvSpPr/>
          <p:nvPr/>
        </p:nvSpPr>
        <p:spPr>
          <a:xfrm>
            <a:off x="3074404" y="4708358"/>
            <a:ext cx="393032" cy="393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4433CA8-C2E5-488D-87E0-8EA9B8436904}"/>
              </a:ext>
            </a:extLst>
          </p:cNvPr>
          <p:cNvSpPr/>
          <p:nvPr/>
        </p:nvSpPr>
        <p:spPr>
          <a:xfrm>
            <a:off x="3467436" y="4708358"/>
            <a:ext cx="393032" cy="393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E96DAC2-B9AC-4EC7-90DE-11CCCF7188C3}"/>
              </a:ext>
            </a:extLst>
          </p:cNvPr>
          <p:cNvSpPr/>
          <p:nvPr/>
        </p:nvSpPr>
        <p:spPr>
          <a:xfrm>
            <a:off x="2681372" y="5101390"/>
            <a:ext cx="393032" cy="393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5409786-B0B9-4F13-AA59-3079C7F2B90D}"/>
              </a:ext>
            </a:extLst>
          </p:cNvPr>
          <p:cNvSpPr/>
          <p:nvPr/>
        </p:nvSpPr>
        <p:spPr>
          <a:xfrm>
            <a:off x="3074404" y="5101390"/>
            <a:ext cx="393032" cy="393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F1D84E0-8A91-432D-BF29-44366E991D79}"/>
              </a:ext>
            </a:extLst>
          </p:cNvPr>
          <p:cNvSpPr/>
          <p:nvPr/>
        </p:nvSpPr>
        <p:spPr>
          <a:xfrm>
            <a:off x="3467436" y="5101390"/>
            <a:ext cx="393032" cy="393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BA064BD-A335-491E-88E3-D3FD06576025}"/>
              </a:ext>
            </a:extLst>
          </p:cNvPr>
          <p:cNvSpPr/>
          <p:nvPr/>
        </p:nvSpPr>
        <p:spPr>
          <a:xfrm>
            <a:off x="4530088" y="4463716"/>
            <a:ext cx="393032" cy="393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5CDD0C1-0AD3-49B2-ADD5-DA99378E5E08}"/>
              </a:ext>
            </a:extLst>
          </p:cNvPr>
          <p:cNvSpPr/>
          <p:nvPr/>
        </p:nvSpPr>
        <p:spPr>
          <a:xfrm>
            <a:off x="4923120" y="4463716"/>
            <a:ext cx="393032" cy="393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ED38879-E660-4537-99FE-052E85FC8642}"/>
              </a:ext>
            </a:extLst>
          </p:cNvPr>
          <p:cNvSpPr/>
          <p:nvPr/>
        </p:nvSpPr>
        <p:spPr>
          <a:xfrm>
            <a:off x="4530088" y="4856748"/>
            <a:ext cx="393032" cy="393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637E6DD-141A-4EC8-8B2D-5A51B47C2DF6}"/>
              </a:ext>
            </a:extLst>
          </p:cNvPr>
          <p:cNvSpPr/>
          <p:nvPr/>
        </p:nvSpPr>
        <p:spPr>
          <a:xfrm>
            <a:off x="4923120" y="4856748"/>
            <a:ext cx="393032" cy="393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A0CBA68-D830-4F36-9F01-312E71E52B74}"/>
              </a:ext>
            </a:extLst>
          </p:cNvPr>
          <p:cNvSpPr/>
          <p:nvPr/>
        </p:nvSpPr>
        <p:spPr>
          <a:xfrm>
            <a:off x="4530088" y="5249780"/>
            <a:ext cx="393032" cy="393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1C31A2BC-BFBF-4F8B-85ED-C3341BA330D6}"/>
              </a:ext>
            </a:extLst>
          </p:cNvPr>
          <p:cNvSpPr/>
          <p:nvPr/>
        </p:nvSpPr>
        <p:spPr>
          <a:xfrm>
            <a:off x="4923120" y="5249780"/>
            <a:ext cx="393032" cy="393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A2E55D-DB56-4B23-9932-1BFC01B077F9}"/>
              </a:ext>
            </a:extLst>
          </p:cNvPr>
          <p:cNvSpPr txBox="1"/>
          <p:nvPr/>
        </p:nvSpPr>
        <p:spPr>
          <a:xfrm>
            <a:off x="4027850" y="477608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705C45B-EF43-4448-AFB4-E21E08A6F24D}"/>
              </a:ext>
            </a:extLst>
          </p:cNvPr>
          <p:cNvSpPr txBox="1"/>
          <p:nvPr/>
        </p:nvSpPr>
        <p:spPr>
          <a:xfrm>
            <a:off x="5531892" y="477608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6E6DE564-EDA1-469A-B5A5-4FCA1C29D8C7}"/>
              </a:ext>
            </a:extLst>
          </p:cNvPr>
          <p:cNvSpPr/>
          <p:nvPr/>
        </p:nvSpPr>
        <p:spPr>
          <a:xfrm>
            <a:off x="6326804" y="4613884"/>
            <a:ext cx="393032" cy="393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E059D0E7-0AD0-4151-9C24-D256A9D83B74}"/>
              </a:ext>
            </a:extLst>
          </p:cNvPr>
          <p:cNvSpPr/>
          <p:nvPr/>
        </p:nvSpPr>
        <p:spPr>
          <a:xfrm>
            <a:off x="6326804" y="5006916"/>
            <a:ext cx="393032" cy="393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6070DD0B-4C2F-4BA2-8274-0563E4EE31FB}"/>
              </a:ext>
            </a:extLst>
          </p:cNvPr>
          <p:cNvSpPr/>
          <p:nvPr/>
        </p:nvSpPr>
        <p:spPr>
          <a:xfrm>
            <a:off x="6719836" y="4613884"/>
            <a:ext cx="393032" cy="393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E1115C18-6550-4AC6-9DB2-7DBBEFAC7566}"/>
              </a:ext>
            </a:extLst>
          </p:cNvPr>
          <p:cNvSpPr/>
          <p:nvPr/>
        </p:nvSpPr>
        <p:spPr>
          <a:xfrm>
            <a:off x="6719836" y="5006916"/>
            <a:ext cx="393032" cy="393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64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103639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다차원 배열의 계산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행렬의 곱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BB86E3-CA5D-4E6A-A3F0-CCDB976A760D}"/>
              </a:ext>
            </a:extLst>
          </p:cNvPr>
          <p:cNvSpPr txBox="1"/>
          <p:nvPr/>
        </p:nvSpPr>
        <p:spPr>
          <a:xfrm>
            <a:off x="500146" y="1262867"/>
            <a:ext cx="562205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np.array([[1,2,3], [4,5,6]])</a:t>
            </a:r>
          </a:p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 = np.array([[1,2], [3,4]])</a:t>
            </a: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np.dot(A,C)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/>
              <p:nvPr/>
            </p:nvSpPr>
            <p:spPr>
              <a:xfrm>
                <a:off x="3336355" y="3076355"/>
                <a:ext cx="290739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rgbClr val="3399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400" b="0" i="1" smtClean="0">
                              <a:solidFill>
                                <a:srgbClr val="3399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⇒(</m:t>
                      </m:r>
                      <m:r>
                        <a:rPr lang="en-US" altLang="ko-KR" sz="24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ko-KR" sz="24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6355" y="3076355"/>
                <a:ext cx="2907399" cy="369332"/>
              </a:xfrm>
              <a:prstGeom prst="rect">
                <a:avLst/>
              </a:prstGeom>
              <a:blipFill>
                <a:blip r:embed="rId3"/>
                <a:stretch>
                  <a:fillRect r="-1677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0AAD48A9-36E4-4594-AD5E-113BE9B70043}"/>
              </a:ext>
            </a:extLst>
          </p:cNvPr>
          <p:cNvSpPr/>
          <p:nvPr/>
        </p:nvSpPr>
        <p:spPr>
          <a:xfrm>
            <a:off x="3825897" y="3417852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7786D0D-585F-4811-8D6E-34113158561C}"/>
              </a:ext>
            </a:extLst>
          </p:cNvPr>
          <p:cNvSpPr/>
          <p:nvPr/>
        </p:nvSpPr>
        <p:spPr>
          <a:xfrm>
            <a:off x="4453214" y="3417852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D9C4836-710D-4983-87B8-81058881C98F}"/>
              </a:ext>
            </a:extLst>
          </p:cNvPr>
          <p:cNvSpPr/>
          <p:nvPr/>
        </p:nvSpPr>
        <p:spPr>
          <a:xfrm>
            <a:off x="3556626" y="3417852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36838F1-CD70-4A48-B784-C0DDD32AD223}"/>
              </a:ext>
            </a:extLst>
          </p:cNvPr>
          <p:cNvSpPr/>
          <p:nvPr/>
        </p:nvSpPr>
        <p:spPr>
          <a:xfrm>
            <a:off x="4721167" y="3417852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57A51CA-B544-4DE7-9F6D-3D39C5650541}"/>
              </a:ext>
            </a:extLst>
          </p:cNvPr>
          <p:cNvSpPr/>
          <p:nvPr/>
        </p:nvSpPr>
        <p:spPr>
          <a:xfrm>
            <a:off x="5544069" y="3417852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6502DE2-C458-4F31-896F-A734E47DBDAD}"/>
              </a:ext>
            </a:extLst>
          </p:cNvPr>
          <p:cNvSpPr/>
          <p:nvPr/>
        </p:nvSpPr>
        <p:spPr>
          <a:xfrm>
            <a:off x="5812022" y="3417852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15DECB7E-32D0-4138-88F3-E1A448DE795F}"/>
              </a:ext>
            </a:extLst>
          </p:cNvPr>
          <p:cNvCxnSpPr>
            <a:stCxn id="6" idx="2"/>
            <a:endCxn id="21" idx="2"/>
          </p:cNvCxnSpPr>
          <p:nvPr/>
        </p:nvCxnSpPr>
        <p:spPr>
          <a:xfrm rot="16200000" flipH="1">
            <a:off x="4240532" y="3149912"/>
            <a:ext cx="12700" cy="627317"/>
          </a:xfrm>
          <a:prstGeom prst="bentConnector3">
            <a:avLst>
              <a:gd name="adj1" fmla="val 180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68FDC4B3-A3FF-4EE7-BB62-537392527F4A}"/>
              </a:ext>
            </a:extLst>
          </p:cNvPr>
          <p:cNvCxnSpPr>
            <a:stCxn id="25" idx="2"/>
            <a:endCxn id="28" idx="2"/>
          </p:cNvCxnSpPr>
          <p:nvPr/>
        </p:nvCxnSpPr>
        <p:spPr>
          <a:xfrm rot="16200000" flipH="1">
            <a:off x="4651324" y="2469849"/>
            <a:ext cx="12700" cy="1987443"/>
          </a:xfrm>
          <a:prstGeom prst="bentConnector3">
            <a:avLst>
              <a:gd name="adj1" fmla="val 325766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2C088E67-AD80-46A9-97A2-B25571146495}"/>
              </a:ext>
            </a:extLst>
          </p:cNvPr>
          <p:cNvCxnSpPr>
            <a:cxnSpLocks/>
            <a:stCxn id="26" idx="2"/>
            <a:endCxn id="29" idx="2"/>
          </p:cNvCxnSpPr>
          <p:nvPr/>
        </p:nvCxnSpPr>
        <p:spPr>
          <a:xfrm rot="16200000" flipH="1">
            <a:off x="5367571" y="2918143"/>
            <a:ext cx="12700" cy="1090855"/>
          </a:xfrm>
          <a:prstGeom prst="bentConnector3">
            <a:avLst>
              <a:gd name="adj1" fmla="val 546626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988022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다차원 배열의 계산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행렬의 곱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BB86E3-CA5D-4E6A-A3F0-CCDB976A760D}"/>
              </a:ext>
            </a:extLst>
          </p:cNvPr>
          <p:cNvSpPr txBox="1"/>
          <p:nvPr/>
        </p:nvSpPr>
        <p:spPr>
          <a:xfrm>
            <a:off x="500146" y="1262867"/>
            <a:ext cx="3413114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np.array([1,2])</a:t>
            </a:r>
          </a:p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 = np.array([3,4])</a:t>
            </a: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np.dot(A,B)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np.sum(A*B)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/>
              <p:nvPr/>
            </p:nvSpPr>
            <p:spPr>
              <a:xfrm>
                <a:off x="5586414" y="2332338"/>
                <a:ext cx="221650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2,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2,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ko-KR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값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6414" y="2332338"/>
                <a:ext cx="2216504" cy="369332"/>
              </a:xfrm>
              <a:prstGeom prst="rect">
                <a:avLst/>
              </a:prstGeom>
              <a:blipFill>
                <a:blip r:embed="rId3"/>
                <a:stretch>
                  <a:fillRect t="-3333" r="-1374"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0AAD48A9-36E4-4594-AD5E-113BE9B70043}"/>
              </a:ext>
            </a:extLst>
          </p:cNvPr>
          <p:cNvSpPr/>
          <p:nvPr/>
        </p:nvSpPr>
        <p:spPr>
          <a:xfrm>
            <a:off x="5856042" y="2673835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7786D0D-585F-4811-8D6E-34113158561C}"/>
              </a:ext>
            </a:extLst>
          </p:cNvPr>
          <p:cNvSpPr/>
          <p:nvPr/>
        </p:nvSpPr>
        <p:spPr>
          <a:xfrm>
            <a:off x="6545089" y="2673835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15DECB7E-32D0-4138-88F3-E1A448DE795F}"/>
              </a:ext>
            </a:extLst>
          </p:cNvPr>
          <p:cNvCxnSpPr>
            <a:stCxn id="6" idx="2"/>
            <a:endCxn id="21" idx="2"/>
          </p:cNvCxnSpPr>
          <p:nvPr/>
        </p:nvCxnSpPr>
        <p:spPr>
          <a:xfrm rot="16200000" flipH="1">
            <a:off x="6301542" y="2375030"/>
            <a:ext cx="12700" cy="689047"/>
          </a:xfrm>
          <a:prstGeom prst="bentConnector3">
            <a:avLst>
              <a:gd name="adj1" fmla="val 180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7553CF22-A1B3-43F0-9D0B-22916CFFD76D}"/>
              </a:ext>
            </a:extLst>
          </p:cNvPr>
          <p:cNvSpPr/>
          <p:nvPr/>
        </p:nvSpPr>
        <p:spPr>
          <a:xfrm>
            <a:off x="5270136" y="3548605"/>
            <a:ext cx="406456" cy="4064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216B0A3-1352-45DF-AC6B-24849FAA000A}"/>
              </a:ext>
            </a:extLst>
          </p:cNvPr>
          <p:cNvSpPr/>
          <p:nvPr/>
        </p:nvSpPr>
        <p:spPr>
          <a:xfrm>
            <a:off x="5676592" y="3548605"/>
            <a:ext cx="406456" cy="4064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F7F0B2DB-1C19-4DF7-A60C-AABA3B204E13}"/>
              </a:ext>
            </a:extLst>
          </p:cNvPr>
          <p:cNvSpPr/>
          <p:nvPr/>
        </p:nvSpPr>
        <p:spPr>
          <a:xfrm>
            <a:off x="6435321" y="3548605"/>
            <a:ext cx="406456" cy="4064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089B3A15-8F22-4E5D-8B06-F6FA09584CD6}"/>
              </a:ext>
            </a:extLst>
          </p:cNvPr>
          <p:cNvSpPr/>
          <p:nvPr/>
        </p:nvSpPr>
        <p:spPr>
          <a:xfrm>
            <a:off x="6841777" y="3548605"/>
            <a:ext cx="406456" cy="4064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501B54-AFC3-4067-AB1D-7ED7034DF81E}"/>
              </a:ext>
            </a:extLst>
          </p:cNvPr>
          <p:cNvSpPr txBox="1"/>
          <p:nvPr/>
        </p:nvSpPr>
        <p:spPr>
          <a:xfrm>
            <a:off x="6080737" y="342900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5607DBF-95CD-49AC-8D01-D6D540F69B93}"/>
              </a:ext>
            </a:extLst>
          </p:cNvPr>
          <p:cNvSpPr txBox="1"/>
          <p:nvPr/>
        </p:nvSpPr>
        <p:spPr>
          <a:xfrm>
            <a:off x="7390456" y="349339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3C6862-60F9-4502-A09A-3F4D9D44CF40}"/>
              </a:ext>
            </a:extLst>
          </p:cNvPr>
          <p:cNvSpPr txBox="1"/>
          <p:nvPr/>
        </p:nvSpPr>
        <p:spPr>
          <a:xfrm>
            <a:off x="5720405" y="4158205"/>
            <a:ext cx="25635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1*3 + 2*4 = 11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 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내적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9B441DD-D964-48B3-8F2F-2F4DEBDAD3CE}"/>
              </a:ext>
            </a:extLst>
          </p:cNvPr>
          <p:cNvSpPr txBox="1"/>
          <p:nvPr/>
        </p:nvSpPr>
        <p:spPr>
          <a:xfrm>
            <a:off x="7745040" y="3493395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02203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다차원 배열의 계산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행렬의 곱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BB86E3-CA5D-4E6A-A3F0-CCDB976A760D}"/>
              </a:ext>
            </a:extLst>
          </p:cNvPr>
          <p:cNvSpPr txBox="1"/>
          <p:nvPr/>
        </p:nvSpPr>
        <p:spPr>
          <a:xfrm>
            <a:off x="500146" y="1262867"/>
            <a:ext cx="613180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np.array([[1,2], [3,4], [5,6]])</a:t>
            </a:r>
          </a:p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 = np.array([7,8])</a:t>
            </a: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np.dot(A,B)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/>
              <p:nvPr/>
            </p:nvSpPr>
            <p:spPr>
              <a:xfrm>
                <a:off x="5586414" y="2332338"/>
                <a:ext cx="261885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rgbClr val="3399FF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⇒(</m:t>
                      </m:r>
                      <m:r>
                        <a:rPr lang="en-US" altLang="ko-KR" sz="24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6414" y="2332338"/>
                <a:ext cx="2618857" cy="369332"/>
              </a:xfrm>
              <a:prstGeom prst="rect">
                <a:avLst/>
              </a:prstGeom>
              <a:blipFill>
                <a:blip r:embed="rId3"/>
                <a:stretch>
                  <a:fillRect r="-1860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0AAD48A9-36E4-4594-AD5E-113BE9B70043}"/>
              </a:ext>
            </a:extLst>
          </p:cNvPr>
          <p:cNvSpPr/>
          <p:nvPr/>
        </p:nvSpPr>
        <p:spPr>
          <a:xfrm>
            <a:off x="6075956" y="2673835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7786D0D-585F-4811-8D6E-34113158561C}"/>
              </a:ext>
            </a:extLst>
          </p:cNvPr>
          <p:cNvSpPr/>
          <p:nvPr/>
        </p:nvSpPr>
        <p:spPr>
          <a:xfrm>
            <a:off x="6703273" y="2673835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D9C4836-710D-4983-87B8-81058881C98F}"/>
              </a:ext>
            </a:extLst>
          </p:cNvPr>
          <p:cNvSpPr/>
          <p:nvPr/>
        </p:nvSpPr>
        <p:spPr>
          <a:xfrm>
            <a:off x="5806685" y="2673835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57A51CA-B544-4DE7-9F6D-3D39C5650541}"/>
              </a:ext>
            </a:extLst>
          </p:cNvPr>
          <p:cNvSpPr/>
          <p:nvPr/>
        </p:nvSpPr>
        <p:spPr>
          <a:xfrm>
            <a:off x="7681930" y="2673835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15DECB7E-32D0-4138-88F3-E1A448DE795F}"/>
              </a:ext>
            </a:extLst>
          </p:cNvPr>
          <p:cNvCxnSpPr>
            <a:stCxn id="6" idx="2"/>
            <a:endCxn id="21" idx="2"/>
          </p:cNvCxnSpPr>
          <p:nvPr/>
        </p:nvCxnSpPr>
        <p:spPr>
          <a:xfrm rot="16200000" flipH="1">
            <a:off x="6490591" y="2405895"/>
            <a:ext cx="12700" cy="627317"/>
          </a:xfrm>
          <a:prstGeom prst="bentConnector3">
            <a:avLst>
              <a:gd name="adj1" fmla="val 180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68FDC4B3-A3FF-4EE7-BB62-537392527F4A}"/>
              </a:ext>
            </a:extLst>
          </p:cNvPr>
          <p:cNvCxnSpPr>
            <a:stCxn id="25" idx="2"/>
            <a:endCxn id="28" idx="2"/>
          </p:cNvCxnSpPr>
          <p:nvPr/>
        </p:nvCxnSpPr>
        <p:spPr>
          <a:xfrm rot="16200000" flipH="1">
            <a:off x="6845284" y="1781931"/>
            <a:ext cx="12700" cy="1875245"/>
          </a:xfrm>
          <a:prstGeom prst="bentConnector3">
            <a:avLst>
              <a:gd name="adj1" fmla="val 369938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C021F8F-0010-421B-BDC7-462DBEB0B77F}"/>
                  </a:ext>
                </a:extLst>
              </p:cNvPr>
              <p:cNvSpPr txBox="1"/>
              <p:nvPr/>
            </p:nvSpPr>
            <p:spPr>
              <a:xfrm>
                <a:off x="1777100" y="3807607"/>
                <a:ext cx="4006290" cy="9766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23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53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83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C021F8F-0010-421B-BDC7-462DBEB0B7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7100" y="3807607"/>
                <a:ext cx="4006290" cy="97661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직사각형 17">
            <a:extLst>
              <a:ext uri="{FF2B5EF4-FFF2-40B4-BE49-F238E27FC236}">
                <a16:creationId xmlns:a16="http://schemas.microsoft.com/office/drawing/2014/main" id="{EAC4971B-F3A1-4121-93B9-0988D992180D}"/>
              </a:ext>
            </a:extLst>
          </p:cNvPr>
          <p:cNvSpPr/>
          <p:nvPr/>
        </p:nvSpPr>
        <p:spPr>
          <a:xfrm>
            <a:off x="2035608" y="4489934"/>
            <a:ext cx="740496" cy="326827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5229E41-4582-4C34-AB09-0CC21571C3FC}"/>
              </a:ext>
            </a:extLst>
          </p:cNvPr>
          <p:cNvSpPr/>
          <p:nvPr/>
        </p:nvSpPr>
        <p:spPr>
          <a:xfrm>
            <a:off x="3004241" y="3929118"/>
            <a:ext cx="303685" cy="718080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7704680E-8223-40A1-89E1-0BA3E0BBDB35}"/>
              </a:ext>
            </a:extLst>
          </p:cNvPr>
          <p:cNvCxnSpPr>
            <a:cxnSpLocks/>
          </p:cNvCxnSpPr>
          <p:nvPr/>
        </p:nvCxnSpPr>
        <p:spPr>
          <a:xfrm flipV="1">
            <a:off x="2560777" y="3473912"/>
            <a:ext cx="220205" cy="3066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94343C26-5C67-475E-9289-AE4B38EAA546}"/>
              </a:ext>
            </a:extLst>
          </p:cNvPr>
          <p:cNvCxnSpPr>
            <a:cxnSpLocks/>
          </p:cNvCxnSpPr>
          <p:nvPr/>
        </p:nvCxnSpPr>
        <p:spPr>
          <a:xfrm flipV="1">
            <a:off x="3151230" y="3473912"/>
            <a:ext cx="308539" cy="4552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E5934DF1-1FC6-4764-967B-D12F91FBEED9}"/>
              </a:ext>
            </a:extLst>
          </p:cNvPr>
          <p:cNvCxnSpPr>
            <a:cxnSpLocks/>
          </p:cNvCxnSpPr>
          <p:nvPr/>
        </p:nvCxnSpPr>
        <p:spPr>
          <a:xfrm>
            <a:off x="2780982" y="3479370"/>
            <a:ext cx="97040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EF1A5C58-2B64-4ED8-A1CF-C86B3B79448E}"/>
              </a:ext>
            </a:extLst>
          </p:cNvPr>
          <p:cNvCxnSpPr>
            <a:cxnSpLocks/>
          </p:cNvCxnSpPr>
          <p:nvPr/>
        </p:nvCxnSpPr>
        <p:spPr>
          <a:xfrm>
            <a:off x="3751390" y="3473912"/>
            <a:ext cx="387166" cy="647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493CC23-2A5F-4D0F-83C1-B018C363D0A4}"/>
                  </a:ext>
                </a:extLst>
              </p:cNvPr>
              <p:cNvSpPr txBox="1"/>
              <p:nvPr/>
            </p:nvSpPr>
            <p:spPr>
              <a:xfrm>
                <a:off x="1928289" y="3082952"/>
                <a:ext cx="192854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×7+2×8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493CC23-2A5F-4D0F-83C1-B018C363D0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8289" y="3082952"/>
                <a:ext cx="1928541" cy="369332"/>
              </a:xfrm>
              <a:prstGeom prst="rect">
                <a:avLst/>
              </a:prstGeom>
              <a:blipFill>
                <a:blip r:embed="rId5"/>
                <a:stretch>
                  <a:fillRect l="-631" r="-631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3081601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다차원 배열의 계산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행렬의 곱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BB86E3-CA5D-4E6A-A3F0-CCDB976A760D}"/>
              </a:ext>
            </a:extLst>
          </p:cNvPr>
          <p:cNvSpPr txBox="1"/>
          <p:nvPr/>
        </p:nvSpPr>
        <p:spPr>
          <a:xfrm>
            <a:off x="500146" y="1262867"/>
            <a:ext cx="613180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np.array([[1,2], [3,4], [5,6]])</a:t>
            </a:r>
          </a:p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 = np.array([7,8,9])</a:t>
            </a: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np.dot(B,A)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/>
              <p:nvPr/>
            </p:nvSpPr>
            <p:spPr>
              <a:xfrm>
                <a:off x="5586414" y="2332338"/>
                <a:ext cx="261988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,)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sz="2400" b="0" i="1" smtClean="0">
                              <a:solidFill>
                                <a:srgbClr val="3399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⇒(</m:t>
                      </m:r>
                      <m:r>
                        <a:rPr lang="en-US" altLang="ko-KR" sz="24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6414" y="2332338"/>
                <a:ext cx="2619884" cy="369332"/>
              </a:xfrm>
              <a:prstGeom prst="rect">
                <a:avLst/>
              </a:prstGeom>
              <a:blipFill>
                <a:blip r:embed="rId3"/>
                <a:stretch>
                  <a:fillRect l="-1628" r="-1860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0AAD48A9-36E4-4594-AD5E-113BE9B70043}"/>
              </a:ext>
            </a:extLst>
          </p:cNvPr>
          <p:cNvSpPr/>
          <p:nvPr/>
        </p:nvSpPr>
        <p:spPr>
          <a:xfrm>
            <a:off x="5868393" y="2673835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7786D0D-585F-4811-8D6E-34113158561C}"/>
              </a:ext>
            </a:extLst>
          </p:cNvPr>
          <p:cNvSpPr/>
          <p:nvPr/>
        </p:nvSpPr>
        <p:spPr>
          <a:xfrm>
            <a:off x="6495710" y="2673835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D9C4836-710D-4983-87B8-81058881C98F}"/>
              </a:ext>
            </a:extLst>
          </p:cNvPr>
          <p:cNvSpPr/>
          <p:nvPr/>
        </p:nvSpPr>
        <p:spPr>
          <a:xfrm>
            <a:off x="6821157" y="2675799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57A51CA-B544-4DE7-9F6D-3D39C5650541}"/>
              </a:ext>
            </a:extLst>
          </p:cNvPr>
          <p:cNvSpPr/>
          <p:nvPr/>
        </p:nvSpPr>
        <p:spPr>
          <a:xfrm>
            <a:off x="7681930" y="2673835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15DECB7E-32D0-4138-88F3-E1A448DE795F}"/>
              </a:ext>
            </a:extLst>
          </p:cNvPr>
          <p:cNvCxnSpPr>
            <a:stCxn id="6" idx="2"/>
            <a:endCxn id="21" idx="2"/>
          </p:cNvCxnSpPr>
          <p:nvPr/>
        </p:nvCxnSpPr>
        <p:spPr>
          <a:xfrm rot="16200000" flipH="1">
            <a:off x="6283028" y="2405895"/>
            <a:ext cx="12700" cy="627317"/>
          </a:xfrm>
          <a:prstGeom prst="bentConnector3">
            <a:avLst>
              <a:gd name="adj1" fmla="val 180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68FDC4B3-A3FF-4EE7-BB62-537392527F4A}"/>
              </a:ext>
            </a:extLst>
          </p:cNvPr>
          <p:cNvCxnSpPr>
            <a:stCxn id="25" idx="2"/>
            <a:endCxn id="28" idx="2"/>
          </p:cNvCxnSpPr>
          <p:nvPr/>
        </p:nvCxnSpPr>
        <p:spPr>
          <a:xfrm rot="5400000" flipH="1" flipV="1">
            <a:off x="7351538" y="2290149"/>
            <a:ext cx="1964" cy="860773"/>
          </a:xfrm>
          <a:prstGeom prst="bentConnector3">
            <a:avLst>
              <a:gd name="adj1" fmla="val -1163951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C021F8F-0010-421B-BDC7-462DBEB0B77F}"/>
                  </a:ext>
                </a:extLst>
              </p:cNvPr>
              <p:cNvSpPr txBox="1"/>
              <p:nvPr/>
            </p:nvSpPr>
            <p:spPr>
              <a:xfrm>
                <a:off x="2558256" y="4641234"/>
                <a:ext cx="4437690" cy="9766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76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100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C021F8F-0010-421B-BDC7-462DBEB0B7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8256" y="4641234"/>
                <a:ext cx="4437690" cy="97661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493CC23-2A5F-4D0F-83C1-B018C363D0A4}"/>
                  </a:ext>
                </a:extLst>
              </p:cNvPr>
              <p:cNvSpPr txBox="1"/>
              <p:nvPr/>
            </p:nvSpPr>
            <p:spPr>
              <a:xfrm>
                <a:off x="2483661" y="3457219"/>
                <a:ext cx="299088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7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×1+8×3+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9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493CC23-2A5F-4D0F-83C1-B018C363D0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3661" y="3457219"/>
                <a:ext cx="2990883" cy="369332"/>
              </a:xfrm>
              <a:prstGeom prst="rect">
                <a:avLst/>
              </a:prstGeom>
              <a:blipFill>
                <a:blip r:embed="rId5"/>
                <a:stretch>
                  <a:fillRect l="-204" r="-611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4C75106-C153-432D-B535-9A7287EFF170}"/>
                  </a:ext>
                </a:extLst>
              </p:cNvPr>
              <p:cNvSpPr txBox="1"/>
              <p:nvPr/>
            </p:nvSpPr>
            <p:spPr>
              <a:xfrm>
                <a:off x="2483661" y="3911614"/>
                <a:ext cx="299088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7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+8×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9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4C75106-C153-432D-B535-9A7287EFF1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3661" y="3911614"/>
                <a:ext cx="2990883" cy="369332"/>
              </a:xfrm>
              <a:prstGeom prst="rect">
                <a:avLst/>
              </a:prstGeom>
              <a:blipFill>
                <a:blip r:embed="rId6"/>
                <a:stretch>
                  <a:fillRect l="-204" r="-407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9490169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다차원 배열의 계산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행렬의 곱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BB86E3-CA5D-4E6A-A3F0-CCDB976A760D}"/>
              </a:ext>
            </a:extLst>
          </p:cNvPr>
          <p:cNvSpPr txBox="1"/>
          <p:nvPr/>
        </p:nvSpPr>
        <p:spPr>
          <a:xfrm>
            <a:off x="500146" y="1262867"/>
            <a:ext cx="4942379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np.array([[1,2], [3,4]])</a:t>
            </a:r>
          </a:p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 = np.array([[4,5], [6,7]])</a:t>
            </a: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np.dot(A,B)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np.dot(B,A)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/>
              <p:nvPr/>
            </p:nvSpPr>
            <p:spPr>
              <a:xfrm>
                <a:off x="6841708" y="1594689"/>
                <a:ext cx="28571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sz="2400" b="0" i="1" smtClean="0">
                              <a:solidFill>
                                <a:srgbClr val="3399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⇒(</m:t>
                      </m:r>
                      <m:r>
                        <a:rPr lang="en-US" altLang="ko-KR" sz="24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4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1708" y="1594689"/>
                <a:ext cx="2857129" cy="369332"/>
              </a:xfrm>
              <a:prstGeom prst="rect">
                <a:avLst/>
              </a:prstGeom>
              <a:blipFill>
                <a:blip r:embed="rId3"/>
                <a:stretch>
                  <a:fillRect l="-1493" r="-1706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EE22AAC-6DA2-45F3-B6F8-D85BB8F4BC2C}"/>
                  </a:ext>
                </a:extLst>
              </p:cNvPr>
              <p:cNvSpPr txBox="1"/>
              <p:nvPr/>
            </p:nvSpPr>
            <p:spPr>
              <a:xfrm>
                <a:off x="6841707" y="2324309"/>
                <a:ext cx="28571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sz="2400" b="0" i="1" smtClean="0">
                              <a:solidFill>
                                <a:srgbClr val="3399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⇒(</m:t>
                      </m:r>
                      <m:r>
                        <a:rPr lang="en-US" altLang="ko-KR" sz="24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4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EE22AAC-6DA2-45F3-B6F8-D85BB8F4BC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1707" y="2324309"/>
                <a:ext cx="2857129" cy="369332"/>
              </a:xfrm>
              <a:prstGeom prst="rect">
                <a:avLst/>
              </a:prstGeom>
              <a:blipFill>
                <a:blip r:embed="rId4"/>
                <a:stretch>
                  <a:fillRect l="-1493" r="-1706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직사각형 2">
            <a:extLst>
              <a:ext uri="{FF2B5EF4-FFF2-40B4-BE49-F238E27FC236}">
                <a16:creationId xmlns:a16="http://schemas.microsoft.com/office/drawing/2014/main" id="{C09661EA-1F6A-43F8-86FA-3EC6602E19C9}"/>
              </a:ext>
            </a:extLst>
          </p:cNvPr>
          <p:cNvSpPr/>
          <p:nvPr/>
        </p:nvSpPr>
        <p:spPr>
          <a:xfrm>
            <a:off x="3416967" y="3360822"/>
            <a:ext cx="507007" cy="5070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D301B06-CEAE-4D17-9C64-66EEA3DFB95A}"/>
              </a:ext>
            </a:extLst>
          </p:cNvPr>
          <p:cNvSpPr/>
          <p:nvPr/>
        </p:nvSpPr>
        <p:spPr>
          <a:xfrm>
            <a:off x="3923974" y="3360822"/>
            <a:ext cx="507007" cy="5070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7F8FE69-EDA0-4D7F-B81D-D71827E5F9B7}"/>
              </a:ext>
            </a:extLst>
          </p:cNvPr>
          <p:cNvSpPr/>
          <p:nvPr/>
        </p:nvSpPr>
        <p:spPr>
          <a:xfrm>
            <a:off x="3416967" y="3868477"/>
            <a:ext cx="507007" cy="5070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6A44D88-F7B6-4DCB-BAFE-9F589E4D7059}"/>
              </a:ext>
            </a:extLst>
          </p:cNvPr>
          <p:cNvSpPr/>
          <p:nvPr/>
        </p:nvSpPr>
        <p:spPr>
          <a:xfrm>
            <a:off x="3923974" y="3868477"/>
            <a:ext cx="507007" cy="5070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D6E47A3-8DD6-40A2-8F34-0163CA87967A}"/>
              </a:ext>
            </a:extLst>
          </p:cNvPr>
          <p:cNvSpPr/>
          <p:nvPr/>
        </p:nvSpPr>
        <p:spPr>
          <a:xfrm>
            <a:off x="4937989" y="3360822"/>
            <a:ext cx="507007" cy="5070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2711C72-16AD-49FE-B88B-4C9E1FABD650}"/>
              </a:ext>
            </a:extLst>
          </p:cNvPr>
          <p:cNvSpPr/>
          <p:nvPr/>
        </p:nvSpPr>
        <p:spPr>
          <a:xfrm>
            <a:off x="5444996" y="3360822"/>
            <a:ext cx="507007" cy="5070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8F73B3E-4BD2-4DE7-B1F0-451F746CBB22}"/>
              </a:ext>
            </a:extLst>
          </p:cNvPr>
          <p:cNvSpPr/>
          <p:nvPr/>
        </p:nvSpPr>
        <p:spPr>
          <a:xfrm>
            <a:off x="4937989" y="3868477"/>
            <a:ext cx="507007" cy="5070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5B1CFA6-6354-40C8-9F10-4453179DDE00}"/>
              </a:ext>
            </a:extLst>
          </p:cNvPr>
          <p:cNvSpPr/>
          <p:nvPr/>
        </p:nvSpPr>
        <p:spPr>
          <a:xfrm>
            <a:off x="5444996" y="3868477"/>
            <a:ext cx="507007" cy="5070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CD48C9-A81D-4109-B63F-4972676308FE}"/>
              </a:ext>
            </a:extLst>
          </p:cNvPr>
          <p:cNvSpPr txBox="1"/>
          <p:nvPr/>
        </p:nvSpPr>
        <p:spPr>
          <a:xfrm>
            <a:off x="4481695" y="3532453"/>
            <a:ext cx="452789" cy="5895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7B42DB1-BA0B-4064-BA59-B1E0131C847B}"/>
              </a:ext>
            </a:extLst>
          </p:cNvPr>
          <p:cNvSpPr txBox="1"/>
          <p:nvPr/>
        </p:nvSpPr>
        <p:spPr>
          <a:xfrm>
            <a:off x="6274002" y="3573065"/>
            <a:ext cx="452789" cy="5895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47D1EB4-2153-459B-BFA7-B2D07EF70F07}"/>
              </a:ext>
            </a:extLst>
          </p:cNvPr>
          <p:cNvSpPr/>
          <p:nvPr/>
        </p:nvSpPr>
        <p:spPr>
          <a:xfrm>
            <a:off x="7029703" y="3360822"/>
            <a:ext cx="507007" cy="5070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76B3602D-41A2-47C9-A37A-4FEE4BC1CC11}"/>
              </a:ext>
            </a:extLst>
          </p:cNvPr>
          <p:cNvSpPr/>
          <p:nvPr/>
        </p:nvSpPr>
        <p:spPr>
          <a:xfrm>
            <a:off x="7536711" y="3360822"/>
            <a:ext cx="507007" cy="5070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0EB512EC-10A4-4B26-A1CD-8BC370C23717}"/>
              </a:ext>
            </a:extLst>
          </p:cNvPr>
          <p:cNvSpPr/>
          <p:nvPr/>
        </p:nvSpPr>
        <p:spPr>
          <a:xfrm>
            <a:off x="7029703" y="3868477"/>
            <a:ext cx="507007" cy="5070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76B2011F-4CD3-4594-AB4B-4A5BFC1B4DE6}"/>
              </a:ext>
            </a:extLst>
          </p:cNvPr>
          <p:cNvSpPr/>
          <p:nvPr/>
        </p:nvSpPr>
        <p:spPr>
          <a:xfrm>
            <a:off x="7536711" y="3868477"/>
            <a:ext cx="507007" cy="5070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72300C6F-5AD3-4966-9046-88237F1E50A5}"/>
              </a:ext>
            </a:extLst>
          </p:cNvPr>
          <p:cNvSpPr/>
          <p:nvPr/>
        </p:nvSpPr>
        <p:spPr>
          <a:xfrm>
            <a:off x="4937989" y="5009148"/>
            <a:ext cx="507007" cy="5070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4DE1C855-8873-439B-ADB2-D93A3C0AF83A}"/>
              </a:ext>
            </a:extLst>
          </p:cNvPr>
          <p:cNvSpPr/>
          <p:nvPr/>
        </p:nvSpPr>
        <p:spPr>
          <a:xfrm>
            <a:off x="5444996" y="5009148"/>
            <a:ext cx="507007" cy="5070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A4013E1-AE20-4B2F-A320-1D1A56424405}"/>
              </a:ext>
            </a:extLst>
          </p:cNvPr>
          <p:cNvSpPr/>
          <p:nvPr/>
        </p:nvSpPr>
        <p:spPr>
          <a:xfrm>
            <a:off x="4937989" y="5516803"/>
            <a:ext cx="507007" cy="5070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B646928-C8FE-4E36-93C5-633768B02B25}"/>
              </a:ext>
            </a:extLst>
          </p:cNvPr>
          <p:cNvSpPr/>
          <p:nvPr/>
        </p:nvSpPr>
        <p:spPr>
          <a:xfrm>
            <a:off x="5444996" y="5516803"/>
            <a:ext cx="507007" cy="5070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83644A99-0AA7-4E39-8481-8B3163400D88}"/>
              </a:ext>
            </a:extLst>
          </p:cNvPr>
          <p:cNvSpPr/>
          <p:nvPr/>
        </p:nvSpPr>
        <p:spPr>
          <a:xfrm>
            <a:off x="3366254" y="5008500"/>
            <a:ext cx="507007" cy="5070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632CE0DB-09DE-4BB4-A506-76FB56C08F81}"/>
              </a:ext>
            </a:extLst>
          </p:cNvPr>
          <p:cNvSpPr/>
          <p:nvPr/>
        </p:nvSpPr>
        <p:spPr>
          <a:xfrm>
            <a:off x="3873261" y="5008500"/>
            <a:ext cx="507007" cy="5070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7C8D03F-8CE3-483D-AFB6-452920B9BD30}"/>
              </a:ext>
            </a:extLst>
          </p:cNvPr>
          <p:cNvSpPr/>
          <p:nvPr/>
        </p:nvSpPr>
        <p:spPr>
          <a:xfrm>
            <a:off x="3366254" y="5516155"/>
            <a:ext cx="507007" cy="5070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F8D85770-CC83-4FF9-9621-F93CF4E9623F}"/>
              </a:ext>
            </a:extLst>
          </p:cNvPr>
          <p:cNvSpPr/>
          <p:nvPr/>
        </p:nvSpPr>
        <p:spPr>
          <a:xfrm>
            <a:off x="3873261" y="5516155"/>
            <a:ext cx="507007" cy="5070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D2299C1-0842-48EA-BF10-12DC0A7D7A7E}"/>
              </a:ext>
            </a:extLst>
          </p:cNvPr>
          <p:cNvSpPr txBox="1"/>
          <p:nvPr/>
        </p:nvSpPr>
        <p:spPr>
          <a:xfrm>
            <a:off x="4470578" y="5180131"/>
            <a:ext cx="452789" cy="5895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A3E615F-1D6F-488D-B236-45D3B7ECE094}"/>
              </a:ext>
            </a:extLst>
          </p:cNvPr>
          <p:cNvSpPr txBox="1"/>
          <p:nvPr/>
        </p:nvSpPr>
        <p:spPr>
          <a:xfrm>
            <a:off x="6274002" y="5221391"/>
            <a:ext cx="452789" cy="5895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55B0826C-2EED-47A2-A407-8C6633A157E4}"/>
              </a:ext>
            </a:extLst>
          </p:cNvPr>
          <p:cNvSpPr/>
          <p:nvPr/>
        </p:nvSpPr>
        <p:spPr>
          <a:xfrm>
            <a:off x="7029703" y="5009148"/>
            <a:ext cx="507007" cy="5070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D230D96E-BF62-4BB2-8F99-3A689643AC54}"/>
              </a:ext>
            </a:extLst>
          </p:cNvPr>
          <p:cNvSpPr/>
          <p:nvPr/>
        </p:nvSpPr>
        <p:spPr>
          <a:xfrm>
            <a:off x="7536711" y="5009148"/>
            <a:ext cx="507007" cy="5070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2A40E171-6ABE-4D0B-9E92-4F5E9E920162}"/>
              </a:ext>
            </a:extLst>
          </p:cNvPr>
          <p:cNvSpPr/>
          <p:nvPr/>
        </p:nvSpPr>
        <p:spPr>
          <a:xfrm>
            <a:off x="7029703" y="5516803"/>
            <a:ext cx="507007" cy="5070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ACFC2B53-0DC2-427A-A3EC-A66F17FF606A}"/>
              </a:ext>
            </a:extLst>
          </p:cNvPr>
          <p:cNvSpPr/>
          <p:nvPr/>
        </p:nvSpPr>
        <p:spPr>
          <a:xfrm>
            <a:off x="7536711" y="5516803"/>
            <a:ext cx="507007" cy="5070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447859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다차원 배열의 계산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비선형 함수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BB86E3-CA5D-4E6A-A3F0-CCDB976A760D}"/>
              </a:ext>
            </a:extLst>
          </p:cNvPr>
          <p:cNvSpPr txBox="1"/>
          <p:nvPr/>
        </p:nvSpPr>
        <p:spPr>
          <a:xfrm>
            <a:off x="521046" y="1235476"/>
            <a:ext cx="562205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 = np.array([1,2])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 = np.array([[1,3,5], [2,4,6]])</a:t>
            </a: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 = np.dot(X,W)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print(Y)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/>
              <p:nvPr/>
            </p:nvSpPr>
            <p:spPr>
              <a:xfrm>
                <a:off x="6279175" y="3268927"/>
                <a:ext cx="261988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,)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sz="2400" b="0" i="1" smtClean="0">
                              <a:solidFill>
                                <a:srgbClr val="3399FF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⇒(</m:t>
                      </m:r>
                      <m:r>
                        <a:rPr lang="en-US" altLang="ko-KR" sz="24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9175" y="3268927"/>
                <a:ext cx="2619884" cy="369332"/>
              </a:xfrm>
              <a:prstGeom prst="rect">
                <a:avLst/>
              </a:prstGeom>
              <a:blipFill>
                <a:blip r:embed="rId3"/>
                <a:stretch>
                  <a:fillRect l="-1628" r="-1860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0AAD48A9-36E4-4594-AD5E-113BE9B70043}"/>
              </a:ext>
            </a:extLst>
          </p:cNvPr>
          <p:cNvSpPr/>
          <p:nvPr/>
        </p:nvSpPr>
        <p:spPr>
          <a:xfrm>
            <a:off x="6561154" y="3610424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7786D0D-585F-4811-8D6E-34113158561C}"/>
              </a:ext>
            </a:extLst>
          </p:cNvPr>
          <p:cNvSpPr/>
          <p:nvPr/>
        </p:nvSpPr>
        <p:spPr>
          <a:xfrm>
            <a:off x="7188471" y="3610424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D9C4836-710D-4983-87B8-81058881C98F}"/>
              </a:ext>
            </a:extLst>
          </p:cNvPr>
          <p:cNvSpPr/>
          <p:nvPr/>
        </p:nvSpPr>
        <p:spPr>
          <a:xfrm>
            <a:off x="7513918" y="3612388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57A51CA-B544-4DE7-9F6D-3D39C5650541}"/>
              </a:ext>
            </a:extLst>
          </p:cNvPr>
          <p:cNvSpPr/>
          <p:nvPr/>
        </p:nvSpPr>
        <p:spPr>
          <a:xfrm>
            <a:off x="8374691" y="3610424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15DECB7E-32D0-4138-88F3-E1A448DE795F}"/>
              </a:ext>
            </a:extLst>
          </p:cNvPr>
          <p:cNvCxnSpPr>
            <a:stCxn id="6" idx="2"/>
            <a:endCxn id="21" idx="2"/>
          </p:cNvCxnSpPr>
          <p:nvPr/>
        </p:nvCxnSpPr>
        <p:spPr>
          <a:xfrm rot="16200000" flipH="1">
            <a:off x="6975789" y="3342484"/>
            <a:ext cx="12700" cy="627317"/>
          </a:xfrm>
          <a:prstGeom prst="bentConnector3">
            <a:avLst>
              <a:gd name="adj1" fmla="val 180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68FDC4B3-A3FF-4EE7-BB62-537392527F4A}"/>
              </a:ext>
            </a:extLst>
          </p:cNvPr>
          <p:cNvCxnSpPr>
            <a:stCxn id="25" idx="2"/>
            <a:endCxn id="28" idx="2"/>
          </p:cNvCxnSpPr>
          <p:nvPr/>
        </p:nvCxnSpPr>
        <p:spPr>
          <a:xfrm rot="5400000" flipH="1" flipV="1">
            <a:off x="8044299" y="3226738"/>
            <a:ext cx="1964" cy="860773"/>
          </a:xfrm>
          <a:prstGeom prst="bentConnector3">
            <a:avLst>
              <a:gd name="adj1" fmla="val -1163951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C021F8F-0010-421B-BDC7-462DBEB0B77F}"/>
                  </a:ext>
                </a:extLst>
              </p:cNvPr>
              <p:cNvSpPr txBox="1"/>
              <p:nvPr/>
            </p:nvSpPr>
            <p:spPr>
              <a:xfrm>
                <a:off x="5335116" y="4481160"/>
                <a:ext cx="4672113" cy="6233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17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C021F8F-0010-421B-BDC7-462DBEB0B7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5116" y="4481160"/>
                <a:ext cx="4672113" cy="62331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5FAA1F3D-6B50-433C-ACBF-6DD353C14A5E}"/>
              </a:ext>
            </a:extLst>
          </p:cNvPr>
          <p:cNvSpPr txBox="1"/>
          <p:nvPr/>
        </p:nvSpPr>
        <p:spPr>
          <a:xfrm>
            <a:off x="6484838" y="280727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2E2F654-F175-4695-8AEB-AE8088D67459}"/>
              </a:ext>
            </a:extLst>
          </p:cNvPr>
          <p:cNvSpPr txBox="1"/>
          <p:nvPr/>
        </p:nvSpPr>
        <p:spPr>
          <a:xfrm>
            <a:off x="7260310" y="279832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707E536-4957-4588-8E83-A3DB929F997C}"/>
              </a:ext>
            </a:extLst>
          </p:cNvPr>
          <p:cNvSpPr txBox="1"/>
          <p:nvPr/>
        </p:nvSpPr>
        <p:spPr>
          <a:xfrm>
            <a:off x="8298375" y="277302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6EFCD129-1765-4644-9B2C-001F60E9F246}"/>
              </a:ext>
            </a:extLst>
          </p:cNvPr>
          <p:cNvSpPr/>
          <p:nvPr/>
        </p:nvSpPr>
        <p:spPr>
          <a:xfrm>
            <a:off x="1367545" y="4124329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EB7A2256-4CC5-4DF3-A9C9-B0C2A997E96D}"/>
              </a:ext>
            </a:extLst>
          </p:cNvPr>
          <p:cNvSpPr/>
          <p:nvPr/>
        </p:nvSpPr>
        <p:spPr>
          <a:xfrm>
            <a:off x="1367545" y="510043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A15B8527-B1C6-4A38-9009-616FCF177C7B}"/>
              </a:ext>
            </a:extLst>
          </p:cNvPr>
          <p:cNvSpPr/>
          <p:nvPr/>
        </p:nvSpPr>
        <p:spPr>
          <a:xfrm>
            <a:off x="2927071" y="3613836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696B8A68-E76F-40C1-A711-ABF6B636989A}"/>
              </a:ext>
            </a:extLst>
          </p:cNvPr>
          <p:cNvSpPr/>
          <p:nvPr/>
        </p:nvSpPr>
        <p:spPr>
          <a:xfrm>
            <a:off x="2927071" y="4589944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24756861-94C0-4281-A2E9-0E5B5693E00F}"/>
              </a:ext>
            </a:extLst>
          </p:cNvPr>
          <p:cNvSpPr/>
          <p:nvPr/>
        </p:nvSpPr>
        <p:spPr>
          <a:xfrm>
            <a:off x="2927071" y="570068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36A2717-5866-447A-BE25-8DEBCEC3A861}"/>
              </a:ext>
            </a:extLst>
          </p:cNvPr>
          <p:cNvCxnSpPr>
            <a:stCxn id="20" idx="6"/>
            <a:endCxn id="23" idx="2"/>
          </p:cNvCxnSpPr>
          <p:nvPr/>
        </p:nvCxnSpPr>
        <p:spPr>
          <a:xfrm flipV="1">
            <a:off x="1917307" y="3888717"/>
            <a:ext cx="1009764" cy="5104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A8AFA9B2-CEAB-46EB-8494-420208A7B36B}"/>
              </a:ext>
            </a:extLst>
          </p:cNvPr>
          <p:cNvCxnSpPr>
            <a:cxnSpLocks/>
            <a:stCxn id="20" idx="6"/>
            <a:endCxn id="24" idx="2"/>
          </p:cNvCxnSpPr>
          <p:nvPr/>
        </p:nvCxnSpPr>
        <p:spPr>
          <a:xfrm>
            <a:off x="1917307" y="4399210"/>
            <a:ext cx="1009764" cy="4656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659999DA-188A-4C39-9DCB-42F480682D2C}"/>
              </a:ext>
            </a:extLst>
          </p:cNvPr>
          <p:cNvCxnSpPr>
            <a:cxnSpLocks/>
            <a:stCxn id="20" idx="6"/>
            <a:endCxn id="29" idx="2"/>
          </p:cNvCxnSpPr>
          <p:nvPr/>
        </p:nvCxnSpPr>
        <p:spPr>
          <a:xfrm>
            <a:off x="1917307" y="4399210"/>
            <a:ext cx="1009764" cy="15763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377004B9-1186-41BD-8FAC-AC698FC23345}"/>
              </a:ext>
            </a:extLst>
          </p:cNvPr>
          <p:cNvCxnSpPr>
            <a:cxnSpLocks/>
            <a:stCxn id="22" idx="6"/>
            <a:endCxn id="23" idx="2"/>
          </p:cNvCxnSpPr>
          <p:nvPr/>
        </p:nvCxnSpPr>
        <p:spPr>
          <a:xfrm flipV="1">
            <a:off x="1917307" y="3888717"/>
            <a:ext cx="1009764" cy="14866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1B3AF7E1-7F80-4583-8340-B581C42489FB}"/>
              </a:ext>
            </a:extLst>
          </p:cNvPr>
          <p:cNvCxnSpPr>
            <a:cxnSpLocks/>
            <a:stCxn id="22" idx="6"/>
            <a:endCxn id="24" idx="2"/>
          </p:cNvCxnSpPr>
          <p:nvPr/>
        </p:nvCxnSpPr>
        <p:spPr>
          <a:xfrm flipV="1">
            <a:off x="1917307" y="4864825"/>
            <a:ext cx="1009764" cy="5104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EFC43859-1D6C-4AD2-9CD5-A900BB8ECE7A}"/>
              </a:ext>
            </a:extLst>
          </p:cNvPr>
          <p:cNvCxnSpPr>
            <a:cxnSpLocks/>
            <a:stCxn id="22" idx="6"/>
            <a:endCxn id="29" idx="2"/>
          </p:cNvCxnSpPr>
          <p:nvPr/>
        </p:nvCxnSpPr>
        <p:spPr>
          <a:xfrm>
            <a:off x="1917307" y="5375318"/>
            <a:ext cx="1009764" cy="6002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E4E0E43-259E-44B7-9FE3-B42AD9119958}"/>
                  </a:ext>
                </a:extLst>
              </p:cNvPr>
              <p:cNvSpPr txBox="1"/>
              <p:nvPr/>
            </p:nvSpPr>
            <p:spPr>
              <a:xfrm>
                <a:off x="1367545" y="4100229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E4E0E43-259E-44B7-9FE3-B42AD91199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7545" y="4100229"/>
                <a:ext cx="549763" cy="461665"/>
              </a:xfrm>
              <a:prstGeom prst="rect">
                <a:avLst/>
              </a:prstGeom>
              <a:blipFill>
                <a:blip r:embed="rId5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70DEE32-AE47-46B7-A290-0C9D544E0771}"/>
                  </a:ext>
                </a:extLst>
              </p:cNvPr>
              <p:cNvSpPr txBox="1"/>
              <p:nvPr/>
            </p:nvSpPr>
            <p:spPr>
              <a:xfrm>
                <a:off x="1367545" y="5104387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70DEE32-AE47-46B7-A290-0C9D544E07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7545" y="5104387"/>
                <a:ext cx="549763" cy="461665"/>
              </a:xfrm>
              <a:prstGeom prst="rect">
                <a:avLst/>
              </a:prstGeom>
              <a:blipFill>
                <a:blip r:embed="rId6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9C96823-C314-4854-91F0-BA6387F190EE}"/>
                  </a:ext>
                </a:extLst>
              </p:cNvPr>
              <p:cNvSpPr txBox="1"/>
              <p:nvPr/>
            </p:nvSpPr>
            <p:spPr>
              <a:xfrm>
                <a:off x="2974383" y="3617241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9C96823-C314-4854-91F0-BA6387F190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4383" y="3617241"/>
                <a:ext cx="549763" cy="461665"/>
              </a:xfrm>
              <a:prstGeom prst="rect">
                <a:avLst/>
              </a:prstGeom>
              <a:blipFill>
                <a:blip r:embed="rId7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1CB5D5A-3F73-4AC9-9D26-2E48B20F0F9A}"/>
                  </a:ext>
                </a:extLst>
              </p:cNvPr>
              <p:cNvSpPr txBox="1"/>
              <p:nvPr/>
            </p:nvSpPr>
            <p:spPr>
              <a:xfrm>
                <a:off x="2974382" y="4570910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1CB5D5A-3F73-4AC9-9D26-2E48B20F0F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4382" y="4570910"/>
                <a:ext cx="549763" cy="461665"/>
              </a:xfrm>
              <a:prstGeom prst="rect">
                <a:avLst/>
              </a:prstGeom>
              <a:blipFill>
                <a:blip r:embed="rId8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BE86BC7-FFF6-4F80-9B43-EE2FA1EB69FB}"/>
                  </a:ext>
                </a:extLst>
              </p:cNvPr>
              <p:cNvSpPr txBox="1"/>
              <p:nvPr/>
            </p:nvSpPr>
            <p:spPr>
              <a:xfrm>
                <a:off x="2974382" y="5650199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BE86BC7-FFF6-4F80-9B43-EE2FA1EB69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4382" y="5650199"/>
                <a:ext cx="549763" cy="461665"/>
              </a:xfrm>
              <a:prstGeom prst="rect">
                <a:avLst/>
              </a:prstGeom>
              <a:blipFill>
                <a:blip r:embed="rId9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DD8CB053-33E7-4570-AB2D-4825661C5D4C}"/>
                  </a:ext>
                </a:extLst>
              </p:cNvPr>
              <p:cNvSpPr txBox="1"/>
              <p:nvPr/>
            </p:nvSpPr>
            <p:spPr>
              <a:xfrm>
                <a:off x="2160056" y="3656142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DD8CB053-33E7-4570-AB2D-4825661C5D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0056" y="3656142"/>
                <a:ext cx="549763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404DA35-9930-4A88-9748-85FD94A10FFA}"/>
                  </a:ext>
                </a:extLst>
              </p:cNvPr>
              <p:cNvSpPr txBox="1"/>
              <p:nvPr/>
            </p:nvSpPr>
            <p:spPr>
              <a:xfrm>
                <a:off x="2268682" y="4025307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404DA35-9930-4A88-9748-85FD94A10F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8682" y="4025307"/>
                <a:ext cx="549763" cy="46166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FBBCF38-3ED2-47EF-B21D-72C8D44E59BC}"/>
                  </a:ext>
                </a:extLst>
              </p:cNvPr>
              <p:cNvSpPr txBox="1"/>
              <p:nvPr/>
            </p:nvSpPr>
            <p:spPr>
              <a:xfrm>
                <a:off x="2377308" y="4340077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FBBCF38-3ED2-47EF-B21D-72C8D44E59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7308" y="4340077"/>
                <a:ext cx="549763" cy="46166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E9CDAAC-32AC-491E-8180-511AB34B1703}"/>
                  </a:ext>
                </a:extLst>
              </p:cNvPr>
              <p:cNvSpPr txBox="1"/>
              <p:nvPr/>
            </p:nvSpPr>
            <p:spPr>
              <a:xfrm>
                <a:off x="2160055" y="4684563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E9CDAAC-32AC-491E-8180-511AB34B17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0055" y="4684563"/>
                <a:ext cx="549763" cy="46166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AAAFEE9-D30D-4C47-B670-B8CC577D827D}"/>
                  </a:ext>
                </a:extLst>
              </p:cNvPr>
              <p:cNvSpPr txBox="1"/>
              <p:nvPr/>
            </p:nvSpPr>
            <p:spPr>
              <a:xfrm>
                <a:off x="2377307" y="5127111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AAAFEE9-D30D-4C47-B670-B8CC577D82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7307" y="5127111"/>
                <a:ext cx="549763" cy="46166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E910A90B-C690-4F20-881D-89984B741B6D}"/>
                  </a:ext>
                </a:extLst>
              </p:cNvPr>
              <p:cNvSpPr txBox="1"/>
              <p:nvPr/>
            </p:nvSpPr>
            <p:spPr>
              <a:xfrm>
                <a:off x="1987977" y="5551340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E910A90B-C690-4F20-881D-89984B741B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7977" y="5551340"/>
                <a:ext cx="549763" cy="46166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4313182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퍼셉트론에서 신경망으로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다차원 배열의 계산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 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출력층 설계하기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3.6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손글씨 숫자 인식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3.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신경망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38256107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3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층 신경망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A7CDF17-8A46-4F8B-9366-93F36C569906}"/>
              </a:ext>
            </a:extLst>
          </p:cNvPr>
          <p:cNvSpPr/>
          <p:nvPr/>
        </p:nvSpPr>
        <p:spPr>
          <a:xfrm>
            <a:off x="1682944" y="1807763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06753B8-D90E-422A-A65F-45DD1CB3E5C1}"/>
              </a:ext>
            </a:extLst>
          </p:cNvPr>
          <p:cNvSpPr/>
          <p:nvPr/>
        </p:nvSpPr>
        <p:spPr>
          <a:xfrm>
            <a:off x="1682944" y="2783871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326A9A1C-DD0C-41B6-893E-4D903C3ED1A3}"/>
              </a:ext>
            </a:extLst>
          </p:cNvPr>
          <p:cNvSpPr/>
          <p:nvPr/>
        </p:nvSpPr>
        <p:spPr>
          <a:xfrm>
            <a:off x="3242470" y="1297270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8F699DD0-3440-4190-A019-1D145ACA27BF}"/>
              </a:ext>
            </a:extLst>
          </p:cNvPr>
          <p:cNvSpPr/>
          <p:nvPr/>
        </p:nvSpPr>
        <p:spPr>
          <a:xfrm>
            <a:off x="3242470" y="2273378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B8FF6D2-3530-42EF-9C65-2D70240544FF}"/>
              </a:ext>
            </a:extLst>
          </p:cNvPr>
          <p:cNvSpPr/>
          <p:nvPr/>
        </p:nvSpPr>
        <p:spPr>
          <a:xfrm>
            <a:off x="3242470" y="3384121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C47342D3-1E77-4ED5-9354-3789967AF4C9}"/>
              </a:ext>
            </a:extLst>
          </p:cNvPr>
          <p:cNvSpPr/>
          <p:nvPr/>
        </p:nvSpPr>
        <p:spPr>
          <a:xfrm>
            <a:off x="4820400" y="199849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91DD39B8-E464-4EC2-805B-A71765F8F46B}"/>
              </a:ext>
            </a:extLst>
          </p:cNvPr>
          <p:cNvSpPr/>
          <p:nvPr/>
        </p:nvSpPr>
        <p:spPr>
          <a:xfrm>
            <a:off x="4820400" y="292411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DA4EB9B-FC4B-4294-B051-6226CDCF7AFB}"/>
              </a:ext>
            </a:extLst>
          </p:cNvPr>
          <p:cNvCxnSpPr>
            <a:stCxn id="47" idx="6"/>
            <a:endCxn id="49" idx="2"/>
          </p:cNvCxnSpPr>
          <p:nvPr/>
        </p:nvCxnSpPr>
        <p:spPr>
          <a:xfrm flipV="1">
            <a:off x="2232706" y="1572151"/>
            <a:ext cx="1009764" cy="5104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7B992C75-18CE-46FD-BFCA-761778BAFAD8}"/>
              </a:ext>
            </a:extLst>
          </p:cNvPr>
          <p:cNvCxnSpPr>
            <a:cxnSpLocks/>
            <a:stCxn id="47" idx="6"/>
            <a:endCxn id="50" idx="2"/>
          </p:cNvCxnSpPr>
          <p:nvPr/>
        </p:nvCxnSpPr>
        <p:spPr>
          <a:xfrm>
            <a:off x="2232706" y="2082644"/>
            <a:ext cx="1009764" cy="4656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9586A3D5-006B-4671-A7FB-FDF3B1F25C37}"/>
              </a:ext>
            </a:extLst>
          </p:cNvPr>
          <p:cNvCxnSpPr>
            <a:cxnSpLocks/>
            <a:stCxn id="47" idx="6"/>
            <a:endCxn id="51" idx="2"/>
          </p:cNvCxnSpPr>
          <p:nvPr/>
        </p:nvCxnSpPr>
        <p:spPr>
          <a:xfrm>
            <a:off x="2232706" y="2082644"/>
            <a:ext cx="1009764" cy="15763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DC99084A-91BD-411E-89CA-91FEDEF73D6A}"/>
              </a:ext>
            </a:extLst>
          </p:cNvPr>
          <p:cNvCxnSpPr>
            <a:cxnSpLocks/>
            <a:stCxn id="48" idx="6"/>
            <a:endCxn id="49" idx="2"/>
          </p:cNvCxnSpPr>
          <p:nvPr/>
        </p:nvCxnSpPr>
        <p:spPr>
          <a:xfrm flipV="1">
            <a:off x="2232706" y="1572151"/>
            <a:ext cx="1009764" cy="14866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97F1CBEF-73B7-457E-A499-4B67DEA7C700}"/>
              </a:ext>
            </a:extLst>
          </p:cNvPr>
          <p:cNvCxnSpPr>
            <a:cxnSpLocks/>
            <a:stCxn id="48" idx="6"/>
            <a:endCxn id="50" idx="2"/>
          </p:cNvCxnSpPr>
          <p:nvPr/>
        </p:nvCxnSpPr>
        <p:spPr>
          <a:xfrm flipV="1">
            <a:off x="2232706" y="2548259"/>
            <a:ext cx="1009764" cy="5104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48ECE3D5-5FD8-43A7-9E7B-EB936361ED4C}"/>
              </a:ext>
            </a:extLst>
          </p:cNvPr>
          <p:cNvCxnSpPr>
            <a:cxnSpLocks/>
            <a:stCxn id="48" idx="6"/>
            <a:endCxn id="51" idx="2"/>
          </p:cNvCxnSpPr>
          <p:nvPr/>
        </p:nvCxnSpPr>
        <p:spPr>
          <a:xfrm>
            <a:off x="2232706" y="3058752"/>
            <a:ext cx="1009764" cy="6002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F07B83A-C6E7-4C41-B7B9-962613527968}"/>
              </a:ext>
            </a:extLst>
          </p:cNvPr>
          <p:cNvCxnSpPr>
            <a:cxnSpLocks/>
            <a:stCxn id="49" idx="6"/>
            <a:endCxn id="52" idx="2"/>
          </p:cNvCxnSpPr>
          <p:nvPr/>
        </p:nvCxnSpPr>
        <p:spPr>
          <a:xfrm>
            <a:off x="3792232" y="1572151"/>
            <a:ext cx="1028168" cy="701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A39703CF-E04F-43B5-942B-5E5BE8E2FA71}"/>
              </a:ext>
            </a:extLst>
          </p:cNvPr>
          <p:cNvCxnSpPr>
            <a:cxnSpLocks/>
            <a:stCxn id="49" idx="6"/>
            <a:endCxn id="53" idx="2"/>
          </p:cNvCxnSpPr>
          <p:nvPr/>
        </p:nvCxnSpPr>
        <p:spPr>
          <a:xfrm>
            <a:off x="3792232" y="1572151"/>
            <a:ext cx="1028168" cy="16268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438B000-6ACF-4467-9FDB-DBDA8235BC17}"/>
              </a:ext>
            </a:extLst>
          </p:cNvPr>
          <p:cNvCxnSpPr>
            <a:cxnSpLocks/>
            <a:stCxn id="50" idx="6"/>
            <a:endCxn id="52" idx="2"/>
          </p:cNvCxnSpPr>
          <p:nvPr/>
        </p:nvCxnSpPr>
        <p:spPr>
          <a:xfrm flipV="1">
            <a:off x="3792232" y="2273378"/>
            <a:ext cx="1028168" cy="2748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062A05F9-351D-418D-95E8-A9EE46E3B6A0}"/>
              </a:ext>
            </a:extLst>
          </p:cNvPr>
          <p:cNvCxnSpPr>
            <a:cxnSpLocks/>
            <a:stCxn id="50" idx="6"/>
            <a:endCxn id="53" idx="2"/>
          </p:cNvCxnSpPr>
          <p:nvPr/>
        </p:nvCxnSpPr>
        <p:spPr>
          <a:xfrm>
            <a:off x="3792232" y="2548259"/>
            <a:ext cx="1028168" cy="6507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09A5BC18-0CD2-42CF-B176-99E6E1899C34}"/>
              </a:ext>
            </a:extLst>
          </p:cNvPr>
          <p:cNvCxnSpPr>
            <a:cxnSpLocks/>
            <a:stCxn id="51" idx="6"/>
            <a:endCxn id="52" idx="2"/>
          </p:cNvCxnSpPr>
          <p:nvPr/>
        </p:nvCxnSpPr>
        <p:spPr>
          <a:xfrm flipV="1">
            <a:off x="3792232" y="2273378"/>
            <a:ext cx="1028168" cy="1385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B5F7E0FA-8B5B-4457-8157-5F13902C95C5}"/>
              </a:ext>
            </a:extLst>
          </p:cNvPr>
          <p:cNvCxnSpPr>
            <a:cxnSpLocks/>
            <a:stCxn id="51" idx="6"/>
            <a:endCxn id="53" idx="2"/>
          </p:cNvCxnSpPr>
          <p:nvPr/>
        </p:nvCxnSpPr>
        <p:spPr>
          <a:xfrm flipV="1">
            <a:off x="3792232" y="3198998"/>
            <a:ext cx="1028168" cy="4600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/>
              <p:nvPr/>
            </p:nvSpPr>
            <p:spPr>
              <a:xfrm>
                <a:off x="1682944" y="1811713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2944" y="1811713"/>
                <a:ext cx="549763" cy="461665"/>
              </a:xfrm>
              <a:prstGeom prst="rect">
                <a:avLst/>
              </a:prstGeom>
              <a:blipFill>
                <a:blip r:embed="rId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/>
              <p:nvPr/>
            </p:nvSpPr>
            <p:spPr>
              <a:xfrm>
                <a:off x="1664539" y="2800385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4539" y="2800385"/>
                <a:ext cx="549763" cy="461665"/>
              </a:xfrm>
              <a:prstGeom prst="rect">
                <a:avLst/>
              </a:prstGeom>
              <a:blipFill>
                <a:blip r:embed="rId4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타원 67">
            <a:extLst>
              <a:ext uri="{FF2B5EF4-FFF2-40B4-BE49-F238E27FC236}">
                <a16:creationId xmlns:a16="http://schemas.microsoft.com/office/drawing/2014/main" id="{916A8AF6-07CC-4F3B-9FEE-99D4216741BE}"/>
              </a:ext>
            </a:extLst>
          </p:cNvPr>
          <p:cNvSpPr/>
          <p:nvPr/>
        </p:nvSpPr>
        <p:spPr>
          <a:xfrm>
            <a:off x="6030107" y="199849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0B5BE696-505D-485E-AE99-9D8A4C140FDF}"/>
              </a:ext>
            </a:extLst>
          </p:cNvPr>
          <p:cNvSpPr/>
          <p:nvPr/>
        </p:nvSpPr>
        <p:spPr>
          <a:xfrm>
            <a:off x="6030107" y="292411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8985825-C5C5-4701-A58D-BF902BA5F183}"/>
              </a:ext>
            </a:extLst>
          </p:cNvPr>
          <p:cNvCxnSpPr>
            <a:cxnSpLocks/>
            <a:stCxn id="52" idx="6"/>
            <a:endCxn id="68" idx="2"/>
          </p:cNvCxnSpPr>
          <p:nvPr/>
        </p:nvCxnSpPr>
        <p:spPr>
          <a:xfrm>
            <a:off x="5370162" y="2273378"/>
            <a:ext cx="6599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0C74FE10-04DA-4B80-8B7B-29082C459287}"/>
              </a:ext>
            </a:extLst>
          </p:cNvPr>
          <p:cNvCxnSpPr>
            <a:cxnSpLocks/>
            <a:stCxn id="53" idx="6"/>
            <a:endCxn id="69" idx="2"/>
          </p:cNvCxnSpPr>
          <p:nvPr/>
        </p:nvCxnSpPr>
        <p:spPr>
          <a:xfrm>
            <a:off x="5370162" y="3198998"/>
            <a:ext cx="6599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2CA8736-00E0-4EA5-8FF0-80E03EE979E6}"/>
              </a:ext>
            </a:extLst>
          </p:cNvPr>
          <p:cNvCxnSpPr>
            <a:cxnSpLocks/>
            <a:stCxn id="53" idx="6"/>
            <a:endCxn id="68" idx="2"/>
          </p:cNvCxnSpPr>
          <p:nvPr/>
        </p:nvCxnSpPr>
        <p:spPr>
          <a:xfrm flipV="1">
            <a:off x="5370162" y="2273378"/>
            <a:ext cx="659945" cy="925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A0BF44ED-AA2F-49DB-B441-DA6B2584646B}"/>
              </a:ext>
            </a:extLst>
          </p:cNvPr>
          <p:cNvCxnSpPr>
            <a:cxnSpLocks/>
            <a:stCxn id="52" idx="6"/>
            <a:endCxn id="69" idx="2"/>
          </p:cNvCxnSpPr>
          <p:nvPr/>
        </p:nvCxnSpPr>
        <p:spPr>
          <a:xfrm>
            <a:off x="5370162" y="2273378"/>
            <a:ext cx="659945" cy="925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/>
              <p:nvPr/>
            </p:nvSpPr>
            <p:spPr>
              <a:xfrm>
                <a:off x="6030107" y="2042544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0107" y="2042544"/>
                <a:ext cx="549763" cy="461665"/>
              </a:xfrm>
              <a:prstGeom prst="rect">
                <a:avLst/>
              </a:prstGeom>
              <a:blipFill>
                <a:blip r:embed="rId5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/>
              <p:nvPr/>
            </p:nvSpPr>
            <p:spPr>
              <a:xfrm>
                <a:off x="6069376" y="2931289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9376" y="2931289"/>
                <a:ext cx="549763" cy="461665"/>
              </a:xfrm>
              <a:prstGeom prst="rect">
                <a:avLst/>
              </a:prstGeom>
              <a:blipFill>
                <a:blip r:embed="rId6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C92ED78F-E838-42E6-9041-E88EC71E8254}"/>
              </a:ext>
            </a:extLst>
          </p:cNvPr>
          <p:cNvCxnSpPr/>
          <p:nvPr/>
        </p:nvCxnSpPr>
        <p:spPr>
          <a:xfrm>
            <a:off x="3537284" y="934453"/>
            <a:ext cx="0" cy="367765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FFBC5A86-7F2D-45A5-B5E3-D51A8F817B37}"/>
              </a:ext>
            </a:extLst>
          </p:cNvPr>
          <p:cNvCxnSpPr/>
          <p:nvPr/>
        </p:nvCxnSpPr>
        <p:spPr>
          <a:xfrm>
            <a:off x="5113421" y="984314"/>
            <a:ext cx="0" cy="367765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0B41F635-E60F-4C28-AEEF-DD9296E5CD7D}"/>
              </a:ext>
            </a:extLst>
          </p:cNvPr>
          <p:cNvCxnSpPr/>
          <p:nvPr/>
        </p:nvCxnSpPr>
        <p:spPr>
          <a:xfrm>
            <a:off x="6324600" y="945045"/>
            <a:ext cx="0" cy="367765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79629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2.1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퍼셉트론이란</a:t>
            </a: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?</a:t>
            </a:r>
            <a:endParaRPr kumimoji="0" lang="ko-KR" altLang="en-US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논리 회로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 구현하기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퍼셉트론의 한계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다층 퍼셉트론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2.6 NAND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에서 컴퓨터 까지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2.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퍼셉트론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중요한 표기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A7CDF17-8A46-4F8B-9366-93F36C569906}"/>
              </a:ext>
            </a:extLst>
          </p:cNvPr>
          <p:cNvSpPr/>
          <p:nvPr/>
        </p:nvSpPr>
        <p:spPr>
          <a:xfrm>
            <a:off x="1682944" y="1807763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06753B8-D90E-422A-A65F-45DD1CB3E5C1}"/>
              </a:ext>
            </a:extLst>
          </p:cNvPr>
          <p:cNvSpPr/>
          <p:nvPr/>
        </p:nvSpPr>
        <p:spPr>
          <a:xfrm>
            <a:off x="1682944" y="2783871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326A9A1C-DD0C-41B6-893E-4D903C3ED1A3}"/>
              </a:ext>
            </a:extLst>
          </p:cNvPr>
          <p:cNvSpPr/>
          <p:nvPr/>
        </p:nvSpPr>
        <p:spPr>
          <a:xfrm>
            <a:off x="3242470" y="1297270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8F699DD0-3440-4190-A019-1D145ACA27BF}"/>
              </a:ext>
            </a:extLst>
          </p:cNvPr>
          <p:cNvSpPr/>
          <p:nvPr/>
        </p:nvSpPr>
        <p:spPr>
          <a:xfrm>
            <a:off x="3242470" y="2273378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B8FF6D2-3530-42EF-9C65-2D70240544FF}"/>
              </a:ext>
            </a:extLst>
          </p:cNvPr>
          <p:cNvSpPr/>
          <p:nvPr/>
        </p:nvSpPr>
        <p:spPr>
          <a:xfrm>
            <a:off x="3242470" y="3384121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C47342D3-1E77-4ED5-9354-3789967AF4C9}"/>
              </a:ext>
            </a:extLst>
          </p:cNvPr>
          <p:cNvSpPr/>
          <p:nvPr/>
        </p:nvSpPr>
        <p:spPr>
          <a:xfrm>
            <a:off x="4820400" y="199849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91DD39B8-E464-4EC2-805B-A71765F8F46B}"/>
              </a:ext>
            </a:extLst>
          </p:cNvPr>
          <p:cNvSpPr/>
          <p:nvPr/>
        </p:nvSpPr>
        <p:spPr>
          <a:xfrm>
            <a:off x="4820400" y="292411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DA4EB9B-FC4B-4294-B051-6226CDCF7AFB}"/>
              </a:ext>
            </a:extLst>
          </p:cNvPr>
          <p:cNvCxnSpPr>
            <a:stCxn id="47" idx="6"/>
            <a:endCxn id="49" idx="2"/>
          </p:cNvCxnSpPr>
          <p:nvPr/>
        </p:nvCxnSpPr>
        <p:spPr>
          <a:xfrm flipV="1">
            <a:off x="2232706" y="1572151"/>
            <a:ext cx="1009764" cy="5104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7B992C75-18CE-46FD-BFCA-761778BAFAD8}"/>
              </a:ext>
            </a:extLst>
          </p:cNvPr>
          <p:cNvCxnSpPr>
            <a:cxnSpLocks/>
            <a:stCxn id="47" idx="6"/>
            <a:endCxn id="50" idx="2"/>
          </p:cNvCxnSpPr>
          <p:nvPr/>
        </p:nvCxnSpPr>
        <p:spPr>
          <a:xfrm>
            <a:off x="2232706" y="2082644"/>
            <a:ext cx="1009764" cy="4656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9586A3D5-006B-4671-A7FB-FDF3B1F25C37}"/>
              </a:ext>
            </a:extLst>
          </p:cNvPr>
          <p:cNvCxnSpPr>
            <a:cxnSpLocks/>
            <a:stCxn id="47" idx="6"/>
            <a:endCxn id="51" idx="2"/>
          </p:cNvCxnSpPr>
          <p:nvPr/>
        </p:nvCxnSpPr>
        <p:spPr>
          <a:xfrm>
            <a:off x="2232706" y="2082644"/>
            <a:ext cx="1009764" cy="157635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DC99084A-91BD-411E-89CA-91FEDEF73D6A}"/>
              </a:ext>
            </a:extLst>
          </p:cNvPr>
          <p:cNvCxnSpPr>
            <a:cxnSpLocks/>
            <a:stCxn id="48" idx="6"/>
            <a:endCxn id="49" idx="2"/>
          </p:cNvCxnSpPr>
          <p:nvPr/>
        </p:nvCxnSpPr>
        <p:spPr>
          <a:xfrm flipV="1">
            <a:off x="2232706" y="1572151"/>
            <a:ext cx="1009764" cy="148660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97F1CBEF-73B7-457E-A499-4B67DEA7C700}"/>
              </a:ext>
            </a:extLst>
          </p:cNvPr>
          <p:cNvCxnSpPr>
            <a:cxnSpLocks/>
            <a:stCxn id="48" idx="6"/>
            <a:endCxn id="50" idx="2"/>
          </p:cNvCxnSpPr>
          <p:nvPr/>
        </p:nvCxnSpPr>
        <p:spPr>
          <a:xfrm flipV="1">
            <a:off x="2232706" y="2548259"/>
            <a:ext cx="1009764" cy="5104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48ECE3D5-5FD8-43A7-9E7B-EB936361ED4C}"/>
              </a:ext>
            </a:extLst>
          </p:cNvPr>
          <p:cNvCxnSpPr>
            <a:cxnSpLocks/>
            <a:stCxn id="48" idx="6"/>
            <a:endCxn id="51" idx="2"/>
          </p:cNvCxnSpPr>
          <p:nvPr/>
        </p:nvCxnSpPr>
        <p:spPr>
          <a:xfrm>
            <a:off x="2232706" y="3058752"/>
            <a:ext cx="1009764" cy="60025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F07B83A-C6E7-4C41-B7B9-962613527968}"/>
              </a:ext>
            </a:extLst>
          </p:cNvPr>
          <p:cNvCxnSpPr>
            <a:cxnSpLocks/>
            <a:stCxn id="49" idx="6"/>
            <a:endCxn id="52" idx="2"/>
          </p:cNvCxnSpPr>
          <p:nvPr/>
        </p:nvCxnSpPr>
        <p:spPr>
          <a:xfrm>
            <a:off x="3792232" y="1572151"/>
            <a:ext cx="1028168" cy="701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A39703CF-E04F-43B5-942B-5E5BE8E2FA71}"/>
              </a:ext>
            </a:extLst>
          </p:cNvPr>
          <p:cNvCxnSpPr>
            <a:cxnSpLocks/>
            <a:stCxn id="49" idx="6"/>
            <a:endCxn id="53" idx="2"/>
          </p:cNvCxnSpPr>
          <p:nvPr/>
        </p:nvCxnSpPr>
        <p:spPr>
          <a:xfrm>
            <a:off x="3792232" y="1572151"/>
            <a:ext cx="1028168" cy="16268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438B000-6ACF-4467-9FDB-DBDA8235BC17}"/>
              </a:ext>
            </a:extLst>
          </p:cNvPr>
          <p:cNvCxnSpPr>
            <a:cxnSpLocks/>
            <a:stCxn id="50" idx="6"/>
            <a:endCxn id="52" idx="2"/>
          </p:cNvCxnSpPr>
          <p:nvPr/>
        </p:nvCxnSpPr>
        <p:spPr>
          <a:xfrm flipV="1">
            <a:off x="3792232" y="2273378"/>
            <a:ext cx="1028168" cy="2748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062A05F9-351D-418D-95E8-A9EE46E3B6A0}"/>
              </a:ext>
            </a:extLst>
          </p:cNvPr>
          <p:cNvCxnSpPr>
            <a:cxnSpLocks/>
            <a:stCxn id="50" idx="6"/>
            <a:endCxn id="53" idx="2"/>
          </p:cNvCxnSpPr>
          <p:nvPr/>
        </p:nvCxnSpPr>
        <p:spPr>
          <a:xfrm>
            <a:off x="3792232" y="2548259"/>
            <a:ext cx="1028168" cy="6507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09A5BC18-0CD2-42CF-B176-99E6E1899C34}"/>
              </a:ext>
            </a:extLst>
          </p:cNvPr>
          <p:cNvCxnSpPr>
            <a:cxnSpLocks/>
            <a:stCxn id="51" idx="6"/>
            <a:endCxn id="52" idx="2"/>
          </p:cNvCxnSpPr>
          <p:nvPr/>
        </p:nvCxnSpPr>
        <p:spPr>
          <a:xfrm flipV="1">
            <a:off x="3792232" y="2273378"/>
            <a:ext cx="1028168" cy="1385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B5F7E0FA-8B5B-4457-8157-5F13902C95C5}"/>
              </a:ext>
            </a:extLst>
          </p:cNvPr>
          <p:cNvCxnSpPr>
            <a:cxnSpLocks/>
            <a:stCxn id="51" idx="6"/>
            <a:endCxn id="53" idx="2"/>
          </p:cNvCxnSpPr>
          <p:nvPr/>
        </p:nvCxnSpPr>
        <p:spPr>
          <a:xfrm flipV="1">
            <a:off x="3792232" y="3198998"/>
            <a:ext cx="1028168" cy="4600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/>
              <p:nvPr/>
            </p:nvSpPr>
            <p:spPr>
              <a:xfrm>
                <a:off x="1682944" y="1811713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2944" y="1811713"/>
                <a:ext cx="549763" cy="461665"/>
              </a:xfrm>
              <a:prstGeom prst="rect">
                <a:avLst/>
              </a:prstGeom>
              <a:blipFill>
                <a:blip r:embed="rId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/>
              <p:nvPr/>
            </p:nvSpPr>
            <p:spPr>
              <a:xfrm>
                <a:off x="1664539" y="2785441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4539" y="2785441"/>
                <a:ext cx="549763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타원 67">
            <a:extLst>
              <a:ext uri="{FF2B5EF4-FFF2-40B4-BE49-F238E27FC236}">
                <a16:creationId xmlns:a16="http://schemas.microsoft.com/office/drawing/2014/main" id="{916A8AF6-07CC-4F3B-9FEE-99D4216741BE}"/>
              </a:ext>
            </a:extLst>
          </p:cNvPr>
          <p:cNvSpPr/>
          <p:nvPr/>
        </p:nvSpPr>
        <p:spPr>
          <a:xfrm>
            <a:off x="6030107" y="199849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0B5BE696-505D-485E-AE99-9D8A4C140FDF}"/>
              </a:ext>
            </a:extLst>
          </p:cNvPr>
          <p:cNvSpPr/>
          <p:nvPr/>
        </p:nvSpPr>
        <p:spPr>
          <a:xfrm>
            <a:off x="6030107" y="292411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8985825-C5C5-4701-A58D-BF902BA5F183}"/>
              </a:ext>
            </a:extLst>
          </p:cNvPr>
          <p:cNvCxnSpPr>
            <a:cxnSpLocks/>
            <a:stCxn id="52" idx="6"/>
            <a:endCxn id="68" idx="2"/>
          </p:cNvCxnSpPr>
          <p:nvPr/>
        </p:nvCxnSpPr>
        <p:spPr>
          <a:xfrm>
            <a:off x="5370162" y="2273378"/>
            <a:ext cx="6599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0C74FE10-04DA-4B80-8B7B-29082C459287}"/>
              </a:ext>
            </a:extLst>
          </p:cNvPr>
          <p:cNvCxnSpPr>
            <a:cxnSpLocks/>
            <a:stCxn id="53" idx="6"/>
            <a:endCxn id="69" idx="2"/>
          </p:cNvCxnSpPr>
          <p:nvPr/>
        </p:nvCxnSpPr>
        <p:spPr>
          <a:xfrm>
            <a:off x="5370162" y="3198998"/>
            <a:ext cx="6599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2CA8736-00E0-4EA5-8FF0-80E03EE979E6}"/>
              </a:ext>
            </a:extLst>
          </p:cNvPr>
          <p:cNvCxnSpPr>
            <a:cxnSpLocks/>
            <a:stCxn id="53" idx="6"/>
            <a:endCxn id="68" idx="2"/>
          </p:cNvCxnSpPr>
          <p:nvPr/>
        </p:nvCxnSpPr>
        <p:spPr>
          <a:xfrm flipV="1">
            <a:off x="5370162" y="2273378"/>
            <a:ext cx="659945" cy="925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A0BF44ED-AA2F-49DB-B441-DA6B2584646B}"/>
              </a:ext>
            </a:extLst>
          </p:cNvPr>
          <p:cNvCxnSpPr>
            <a:cxnSpLocks/>
            <a:stCxn id="52" idx="6"/>
            <a:endCxn id="69" idx="2"/>
          </p:cNvCxnSpPr>
          <p:nvPr/>
        </p:nvCxnSpPr>
        <p:spPr>
          <a:xfrm>
            <a:off x="5370162" y="2273378"/>
            <a:ext cx="659945" cy="925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/>
              <p:nvPr/>
            </p:nvSpPr>
            <p:spPr>
              <a:xfrm>
                <a:off x="6030107" y="2042544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0107" y="2042544"/>
                <a:ext cx="549763" cy="461665"/>
              </a:xfrm>
              <a:prstGeom prst="rect">
                <a:avLst/>
              </a:prstGeom>
              <a:blipFill>
                <a:blip r:embed="rId5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/>
              <p:nvPr/>
            </p:nvSpPr>
            <p:spPr>
              <a:xfrm>
                <a:off x="6069376" y="2931289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9376" y="2931289"/>
                <a:ext cx="549763" cy="461665"/>
              </a:xfrm>
              <a:prstGeom prst="rect">
                <a:avLst/>
              </a:prstGeom>
              <a:blipFill>
                <a:blip r:embed="rId6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/>
              <p:nvPr/>
            </p:nvSpPr>
            <p:spPr>
              <a:xfrm>
                <a:off x="3242469" y="1318872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2469" y="1318872"/>
                <a:ext cx="549763" cy="476669"/>
              </a:xfrm>
              <a:prstGeom prst="rect">
                <a:avLst/>
              </a:prstGeom>
              <a:blipFill>
                <a:blip r:embed="rId7"/>
                <a:stretch>
                  <a:fillRect r="-8889" b="-25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71E3CEB-869C-49AB-9A3A-9468C9DF91E1}"/>
                  </a:ext>
                </a:extLst>
              </p:cNvPr>
              <p:cNvSpPr txBox="1"/>
              <p:nvPr/>
            </p:nvSpPr>
            <p:spPr>
              <a:xfrm>
                <a:off x="3262103" y="2322712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71E3CEB-869C-49AB-9A3A-9468C9DF91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2103" y="2322712"/>
                <a:ext cx="549763" cy="476669"/>
              </a:xfrm>
              <a:prstGeom prst="rect">
                <a:avLst/>
              </a:prstGeom>
              <a:blipFill>
                <a:blip r:embed="rId8"/>
                <a:stretch>
                  <a:fillRect r="-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9D81FD8-9E95-44F5-9A42-F14C4087266C}"/>
                  </a:ext>
                </a:extLst>
              </p:cNvPr>
              <p:cNvSpPr txBox="1"/>
              <p:nvPr/>
            </p:nvSpPr>
            <p:spPr>
              <a:xfrm>
                <a:off x="3262103" y="343254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9D81FD8-9E95-44F5-9A42-F14C408726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2103" y="3432547"/>
                <a:ext cx="549763" cy="476669"/>
              </a:xfrm>
              <a:prstGeom prst="rect">
                <a:avLst/>
              </a:prstGeom>
              <a:blipFill>
                <a:blip r:embed="rId9"/>
                <a:stretch>
                  <a:fillRect r="-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761EDD0-FC6B-4774-972C-A6C2DBAFB443}"/>
                  </a:ext>
                </a:extLst>
              </p:cNvPr>
              <p:cNvSpPr txBox="1"/>
              <p:nvPr/>
            </p:nvSpPr>
            <p:spPr>
              <a:xfrm>
                <a:off x="2342888" y="1816343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761EDD0-FC6B-4774-972C-A6C2DBAFB4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2888" y="1816343"/>
                <a:ext cx="549763" cy="476669"/>
              </a:xfrm>
              <a:prstGeom prst="rect">
                <a:avLst/>
              </a:prstGeom>
              <a:blipFill>
                <a:blip r:embed="rId10"/>
                <a:stretch>
                  <a:fillRect r="-17582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514D15C-FE2F-4E9A-BD62-8346D2C0ED36}"/>
                  </a:ext>
                </a:extLst>
              </p:cNvPr>
              <p:cNvSpPr txBox="1"/>
              <p:nvPr/>
            </p:nvSpPr>
            <p:spPr>
              <a:xfrm>
                <a:off x="5270982" y="4395315"/>
                <a:ext cx="1069891" cy="7847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360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514D15C-FE2F-4E9A-BD62-8346D2C0ED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0982" y="4395315"/>
                <a:ext cx="1069891" cy="78470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직사각형 1">
            <a:extLst>
              <a:ext uri="{FF2B5EF4-FFF2-40B4-BE49-F238E27FC236}">
                <a16:creationId xmlns:a16="http://schemas.microsoft.com/office/drawing/2014/main" id="{E5509078-8498-495E-A9F0-2DCD8B99BC93}"/>
              </a:ext>
            </a:extLst>
          </p:cNvPr>
          <p:cNvSpPr/>
          <p:nvPr/>
        </p:nvSpPr>
        <p:spPr>
          <a:xfrm>
            <a:off x="5750622" y="4417357"/>
            <a:ext cx="431395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Rectangle 10">
            <a:extLst>
              <a:ext uri="{FF2B5EF4-FFF2-40B4-BE49-F238E27FC236}">
                <a16:creationId xmlns:a16="http://schemas.microsoft.com/office/drawing/2014/main" id="{C96C77DD-2EDC-4960-BEA9-DE51E38E41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9864" y="3820034"/>
            <a:ext cx="1707909" cy="39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층 의 가중치</a:t>
            </a:r>
          </a:p>
        </p:txBody>
      </p:sp>
      <p:cxnSp>
        <p:nvCxnSpPr>
          <p:cNvPr id="6" name="연결선: 꺾임 5">
            <a:extLst>
              <a:ext uri="{FF2B5EF4-FFF2-40B4-BE49-F238E27FC236}">
                <a16:creationId xmlns:a16="http://schemas.microsoft.com/office/drawing/2014/main" id="{E5FD832F-461C-4C51-9A9E-C4473EF8FE5B}"/>
              </a:ext>
            </a:extLst>
          </p:cNvPr>
          <p:cNvCxnSpPr>
            <a:stCxn id="40" idx="1"/>
            <a:endCxn id="2" idx="0"/>
          </p:cNvCxnSpPr>
          <p:nvPr/>
        </p:nvCxnSpPr>
        <p:spPr>
          <a:xfrm rot="10800000" flipV="1">
            <a:off x="5966320" y="4018643"/>
            <a:ext cx="153544" cy="398714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FAF42BC-F65B-413F-9E2A-DDB37D28B003}"/>
              </a:ext>
            </a:extLst>
          </p:cNvPr>
          <p:cNvSpPr/>
          <p:nvPr/>
        </p:nvSpPr>
        <p:spPr>
          <a:xfrm>
            <a:off x="5679100" y="5154706"/>
            <a:ext cx="171545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08BFACCE-69CC-4E3E-B5CC-ED6585829D52}"/>
              </a:ext>
            </a:extLst>
          </p:cNvPr>
          <p:cNvSpPr/>
          <p:nvPr/>
        </p:nvSpPr>
        <p:spPr>
          <a:xfrm>
            <a:off x="5880546" y="5154706"/>
            <a:ext cx="171545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Rectangle 10">
            <a:extLst>
              <a:ext uri="{FF2B5EF4-FFF2-40B4-BE49-F238E27FC236}">
                <a16:creationId xmlns:a16="http://schemas.microsoft.com/office/drawing/2014/main" id="{DA90861B-C848-4C76-B1DC-2E974869D6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10598" y="5398915"/>
            <a:ext cx="2384616" cy="39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앞 층의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번째 뉴런</a:t>
            </a:r>
          </a:p>
        </p:txBody>
      </p:sp>
      <p:cxnSp>
        <p:nvCxnSpPr>
          <p:cNvPr id="71" name="연결선: 꺾임 70">
            <a:extLst>
              <a:ext uri="{FF2B5EF4-FFF2-40B4-BE49-F238E27FC236}">
                <a16:creationId xmlns:a16="http://schemas.microsoft.com/office/drawing/2014/main" id="{BF6D50EE-E937-4037-8455-61FD081B3FC5}"/>
              </a:ext>
            </a:extLst>
          </p:cNvPr>
          <p:cNvCxnSpPr>
            <a:cxnSpLocks/>
            <a:stCxn id="45" idx="2"/>
            <a:endCxn id="66" idx="1"/>
          </p:cNvCxnSpPr>
          <p:nvPr/>
        </p:nvCxnSpPr>
        <p:spPr>
          <a:xfrm rot="16200000" flipH="1">
            <a:off x="5939909" y="5226834"/>
            <a:ext cx="397099" cy="344279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 10">
            <a:extLst>
              <a:ext uri="{FF2B5EF4-FFF2-40B4-BE49-F238E27FC236}">
                <a16:creationId xmlns:a16="http://schemas.microsoft.com/office/drawing/2014/main" id="{FC9291EB-E899-4EE5-9EAA-16FE676512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44869" y="5974901"/>
            <a:ext cx="2384616" cy="39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다음 층의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번째 뉴런</a:t>
            </a:r>
          </a:p>
        </p:txBody>
      </p:sp>
      <p:cxnSp>
        <p:nvCxnSpPr>
          <p:cNvPr id="74" name="연결선: 꺾임 73">
            <a:extLst>
              <a:ext uri="{FF2B5EF4-FFF2-40B4-BE49-F238E27FC236}">
                <a16:creationId xmlns:a16="http://schemas.microsoft.com/office/drawing/2014/main" id="{4B30223C-91FF-4444-B138-25C6AAD3A63B}"/>
              </a:ext>
            </a:extLst>
          </p:cNvPr>
          <p:cNvCxnSpPr>
            <a:cxnSpLocks/>
            <a:stCxn id="44" idx="2"/>
            <a:endCxn id="73" idx="1"/>
          </p:cNvCxnSpPr>
          <p:nvPr/>
        </p:nvCxnSpPr>
        <p:spPr>
          <a:xfrm rot="5400000">
            <a:off x="4968329" y="5376965"/>
            <a:ext cx="973085" cy="620004"/>
          </a:xfrm>
          <a:prstGeom prst="bentConnector4">
            <a:avLst>
              <a:gd name="adj1" fmla="val 39795"/>
              <a:gd name="adj2" fmla="val 136871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DDD16A6-36E6-4147-AB97-1109293B4DC0}"/>
              </a:ext>
            </a:extLst>
          </p:cNvPr>
          <p:cNvCxnSpPr>
            <a:cxnSpLocks/>
          </p:cNvCxnSpPr>
          <p:nvPr/>
        </p:nvCxnSpPr>
        <p:spPr>
          <a:xfrm>
            <a:off x="1940996" y="1150012"/>
            <a:ext cx="0" cy="306724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9836DD1-2519-4FBA-BD88-9AA7447D141F}"/>
              </a:ext>
            </a:extLst>
          </p:cNvPr>
          <p:cNvSpPr txBox="1"/>
          <p:nvPr/>
        </p:nvSpPr>
        <p:spPr>
          <a:xfrm>
            <a:off x="1184162" y="752030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layer=0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D9263528-A995-4F13-ABBE-3BEC54DB79E5}"/>
              </a:ext>
            </a:extLst>
          </p:cNvPr>
          <p:cNvCxnSpPr>
            <a:cxnSpLocks/>
          </p:cNvCxnSpPr>
          <p:nvPr/>
        </p:nvCxnSpPr>
        <p:spPr>
          <a:xfrm>
            <a:off x="3486748" y="1139806"/>
            <a:ext cx="0" cy="306724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1FA3D05A-1BCF-46AD-A177-92F82FD13F84}"/>
              </a:ext>
            </a:extLst>
          </p:cNvPr>
          <p:cNvSpPr txBox="1"/>
          <p:nvPr/>
        </p:nvSpPr>
        <p:spPr>
          <a:xfrm>
            <a:off x="2729914" y="741824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layer=1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E5FCD288-199A-44E0-A380-D4FF51E304EB}"/>
              </a:ext>
            </a:extLst>
          </p:cNvPr>
          <p:cNvCxnSpPr>
            <a:cxnSpLocks/>
          </p:cNvCxnSpPr>
          <p:nvPr/>
        </p:nvCxnSpPr>
        <p:spPr>
          <a:xfrm>
            <a:off x="5102562" y="1169507"/>
            <a:ext cx="0" cy="306724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52AE2760-977D-4991-B554-1A4D2B370419}"/>
              </a:ext>
            </a:extLst>
          </p:cNvPr>
          <p:cNvSpPr txBox="1"/>
          <p:nvPr/>
        </p:nvSpPr>
        <p:spPr>
          <a:xfrm>
            <a:off x="4345728" y="771525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layer=2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3" name="직선 연결선 82">
            <a:extLst>
              <a:ext uri="{FF2B5EF4-FFF2-40B4-BE49-F238E27FC236}">
                <a16:creationId xmlns:a16="http://schemas.microsoft.com/office/drawing/2014/main" id="{22E03079-DB6C-4AF1-8874-8907EA68CD70}"/>
              </a:ext>
            </a:extLst>
          </p:cNvPr>
          <p:cNvCxnSpPr>
            <a:cxnSpLocks/>
          </p:cNvCxnSpPr>
          <p:nvPr/>
        </p:nvCxnSpPr>
        <p:spPr>
          <a:xfrm>
            <a:off x="6340876" y="1185419"/>
            <a:ext cx="0" cy="306724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3373BB24-3B0F-4B2A-BE42-09D3E7ECA36F}"/>
              </a:ext>
            </a:extLst>
          </p:cNvPr>
          <p:cNvSpPr txBox="1"/>
          <p:nvPr/>
        </p:nvSpPr>
        <p:spPr>
          <a:xfrm>
            <a:off x="5584042" y="787437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layer=3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54036A03-3C55-4626-8EAC-D8CA2FC4E07F}"/>
              </a:ext>
            </a:extLst>
          </p:cNvPr>
          <p:cNvSpPr txBox="1"/>
          <p:nvPr/>
        </p:nvSpPr>
        <p:spPr>
          <a:xfrm>
            <a:off x="2160913" y="4250184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(2, 3)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35CB3E93-C181-4701-A3EF-02AAF0B3320B}"/>
                  </a:ext>
                </a:extLst>
              </p:cNvPr>
              <p:cNvSpPr/>
              <p:nvPr/>
            </p:nvSpPr>
            <p:spPr>
              <a:xfrm>
                <a:off x="1275184" y="4949505"/>
                <a:ext cx="688078" cy="68807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35CB3E93-C181-4701-A3EF-02AAF0B332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5184" y="4949505"/>
                <a:ext cx="688078" cy="688078"/>
              </a:xfrm>
              <a:prstGeom prst="rect">
                <a:avLst/>
              </a:prstGeom>
              <a:blipFill>
                <a:blip r:embed="rId12"/>
                <a:stretch>
                  <a:fillRect l="-2586"/>
                </a:stretch>
              </a:blipFill>
              <a:ln w="19050">
                <a:solidFill>
                  <a:srgbClr val="FF66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E40E5790-BD75-47A6-AAB1-F644190D9AA0}"/>
                  </a:ext>
                </a:extLst>
              </p:cNvPr>
              <p:cNvSpPr/>
              <p:nvPr/>
            </p:nvSpPr>
            <p:spPr>
              <a:xfrm>
                <a:off x="1975293" y="4949505"/>
                <a:ext cx="688078" cy="68807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E40E5790-BD75-47A6-AAB1-F644190D9A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5293" y="4949505"/>
                <a:ext cx="688078" cy="688078"/>
              </a:xfrm>
              <a:prstGeom prst="rect">
                <a:avLst/>
              </a:prstGeom>
              <a:blipFill>
                <a:blip r:embed="rId13"/>
                <a:stretch>
                  <a:fillRect l="-2586"/>
                </a:stretch>
              </a:blipFill>
              <a:ln w="19050">
                <a:solidFill>
                  <a:srgbClr val="FF66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71D7F32D-F5AE-4DDA-9660-4329E001B3EB}"/>
                  </a:ext>
                </a:extLst>
              </p:cNvPr>
              <p:cNvSpPr/>
              <p:nvPr/>
            </p:nvSpPr>
            <p:spPr>
              <a:xfrm>
                <a:off x="2667013" y="4949505"/>
                <a:ext cx="688078" cy="68807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71D7F32D-F5AE-4DDA-9660-4329E001B3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7013" y="4949505"/>
                <a:ext cx="688078" cy="688078"/>
              </a:xfrm>
              <a:prstGeom prst="rect">
                <a:avLst/>
              </a:prstGeom>
              <a:blipFill>
                <a:blip r:embed="rId14"/>
                <a:stretch>
                  <a:fillRect l="-2609"/>
                </a:stretch>
              </a:blipFill>
              <a:ln w="19050">
                <a:solidFill>
                  <a:srgbClr val="FF66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38D4A1FD-6DAC-47C9-84D8-7208FEA953C5}"/>
                  </a:ext>
                </a:extLst>
              </p:cNvPr>
              <p:cNvSpPr/>
              <p:nvPr/>
            </p:nvSpPr>
            <p:spPr>
              <a:xfrm>
                <a:off x="1275184" y="5649442"/>
                <a:ext cx="688078" cy="68807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38D4A1FD-6DAC-47C9-84D8-7208FEA953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5184" y="5649442"/>
                <a:ext cx="688078" cy="688078"/>
              </a:xfrm>
              <a:prstGeom prst="rect">
                <a:avLst/>
              </a:prstGeom>
              <a:blipFill>
                <a:blip r:embed="rId15"/>
                <a:stretch>
                  <a:fillRect l="-2586"/>
                </a:stretch>
              </a:blipFill>
              <a:ln w="19050">
                <a:solidFill>
                  <a:srgbClr val="FF66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B5709475-B66D-4B8C-86EF-3308D21457CE}"/>
                  </a:ext>
                </a:extLst>
              </p:cNvPr>
              <p:cNvSpPr/>
              <p:nvPr/>
            </p:nvSpPr>
            <p:spPr>
              <a:xfrm>
                <a:off x="1975293" y="5649442"/>
                <a:ext cx="688078" cy="68807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B5709475-B66D-4B8C-86EF-3308D21457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5293" y="5649442"/>
                <a:ext cx="688078" cy="688078"/>
              </a:xfrm>
              <a:prstGeom prst="rect">
                <a:avLst/>
              </a:prstGeom>
              <a:blipFill>
                <a:blip r:embed="rId16"/>
                <a:stretch>
                  <a:fillRect l="-2586"/>
                </a:stretch>
              </a:blipFill>
              <a:ln w="19050">
                <a:solidFill>
                  <a:srgbClr val="FF66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1CA6A79E-F183-49B9-949A-456AA41A7EC3}"/>
                  </a:ext>
                </a:extLst>
              </p:cNvPr>
              <p:cNvSpPr/>
              <p:nvPr/>
            </p:nvSpPr>
            <p:spPr>
              <a:xfrm>
                <a:off x="2667013" y="5649442"/>
                <a:ext cx="688078" cy="68807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1CA6A79E-F183-49B9-949A-456AA41A7E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7013" y="5649442"/>
                <a:ext cx="688078" cy="688078"/>
              </a:xfrm>
              <a:prstGeom prst="rect">
                <a:avLst/>
              </a:prstGeom>
              <a:blipFill>
                <a:blip r:embed="rId17"/>
                <a:stretch>
                  <a:fillRect l="-2609"/>
                </a:stretch>
              </a:blipFill>
              <a:ln w="19050">
                <a:solidFill>
                  <a:srgbClr val="FF66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34B8691C-9A9C-40C0-8496-04C7503AAFE4}"/>
                  </a:ext>
                </a:extLst>
              </p:cNvPr>
              <p:cNvSpPr txBox="1"/>
              <p:nvPr/>
            </p:nvSpPr>
            <p:spPr>
              <a:xfrm>
                <a:off x="2760991" y="2707023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34B8691C-9A9C-40C0-8496-04C7503AAF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0991" y="2707023"/>
                <a:ext cx="549763" cy="476669"/>
              </a:xfrm>
              <a:prstGeom prst="rect">
                <a:avLst/>
              </a:prstGeom>
              <a:blipFill>
                <a:blip r:embed="rId18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63FB48F3-9F8F-498E-B514-4E1DD05F39C6}"/>
                  </a:ext>
                </a:extLst>
              </p:cNvPr>
              <p:cNvSpPr txBox="1"/>
              <p:nvPr/>
            </p:nvSpPr>
            <p:spPr>
              <a:xfrm>
                <a:off x="2197858" y="3320109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63FB48F3-9F8F-498E-B514-4E1DD05F39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7858" y="3320109"/>
                <a:ext cx="549763" cy="476669"/>
              </a:xfrm>
              <a:prstGeom prst="rect">
                <a:avLst/>
              </a:prstGeom>
              <a:blipFill>
                <a:blip r:embed="rId19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3673224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중요한 표기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A7CDF17-8A46-4F8B-9366-93F36C569906}"/>
              </a:ext>
            </a:extLst>
          </p:cNvPr>
          <p:cNvSpPr/>
          <p:nvPr/>
        </p:nvSpPr>
        <p:spPr>
          <a:xfrm>
            <a:off x="1627419" y="2221320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06753B8-D90E-422A-A65F-45DD1CB3E5C1}"/>
              </a:ext>
            </a:extLst>
          </p:cNvPr>
          <p:cNvSpPr/>
          <p:nvPr/>
        </p:nvSpPr>
        <p:spPr>
          <a:xfrm>
            <a:off x="1627419" y="3197428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326A9A1C-DD0C-41B6-893E-4D903C3ED1A3}"/>
              </a:ext>
            </a:extLst>
          </p:cNvPr>
          <p:cNvSpPr/>
          <p:nvPr/>
        </p:nvSpPr>
        <p:spPr>
          <a:xfrm>
            <a:off x="3242470" y="1297270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8F699DD0-3440-4190-A019-1D145ACA27BF}"/>
              </a:ext>
            </a:extLst>
          </p:cNvPr>
          <p:cNvSpPr/>
          <p:nvPr/>
        </p:nvSpPr>
        <p:spPr>
          <a:xfrm>
            <a:off x="3242470" y="2273378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B8FF6D2-3530-42EF-9C65-2D70240544FF}"/>
              </a:ext>
            </a:extLst>
          </p:cNvPr>
          <p:cNvSpPr/>
          <p:nvPr/>
        </p:nvSpPr>
        <p:spPr>
          <a:xfrm>
            <a:off x="3242470" y="3384121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C47342D3-1E77-4ED5-9354-3789967AF4C9}"/>
              </a:ext>
            </a:extLst>
          </p:cNvPr>
          <p:cNvSpPr/>
          <p:nvPr/>
        </p:nvSpPr>
        <p:spPr>
          <a:xfrm>
            <a:off x="4820400" y="199849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91DD39B8-E464-4EC2-805B-A71765F8F46B}"/>
              </a:ext>
            </a:extLst>
          </p:cNvPr>
          <p:cNvSpPr/>
          <p:nvPr/>
        </p:nvSpPr>
        <p:spPr>
          <a:xfrm>
            <a:off x="4820400" y="292411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DA4EB9B-FC4B-4294-B051-6226CDCF7AFB}"/>
              </a:ext>
            </a:extLst>
          </p:cNvPr>
          <p:cNvCxnSpPr>
            <a:stCxn id="47" idx="6"/>
            <a:endCxn id="49" idx="2"/>
          </p:cNvCxnSpPr>
          <p:nvPr/>
        </p:nvCxnSpPr>
        <p:spPr>
          <a:xfrm flipV="1">
            <a:off x="2177181" y="1572151"/>
            <a:ext cx="1065289" cy="92405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7B992C75-18CE-46FD-BFCA-761778BAFAD8}"/>
              </a:ext>
            </a:extLst>
          </p:cNvPr>
          <p:cNvCxnSpPr>
            <a:cxnSpLocks/>
            <a:stCxn id="47" idx="6"/>
            <a:endCxn id="50" idx="2"/>
          </p:cNvCxnSpPr>
          <p:nvPr/>
        </p:nvCxnSpPr>
        <p:spPr>
          <a:xfrm>
            <a:off x="2177181" y="2496201"/>
            <a:ext cx="1065289" cy="520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9586A3D5-006B-4671-A7FB-FDF3B1F25C37}"/>
              </a:ext>
            </a:extLst>
          </p:cNvPr>
          <p:cNvCxnSpPr>
            <a:cxnSpLocks/>
            <a:stCxn id="47" idx="6"/>
            <a:endCxn id="51" idx="2"/>
          </p:cNvCxnSpPr>
          <p:nvPr/>
        </p:nvCxnSpPr>
        <p:spPr>
          <a:xfrm>
            <a:off x="2177181" y="2496201"/>
            <a:ext cx="1065289" cy="11628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DC99084A-91BD-411E-89CA-91FEDEF73D6A}"/>
              </a:ext>
            </a:extLst>
          </p:cNvPr>
          <p:cNvCxnSpPr>
            <a:cxnSpLocks/>
            <a:stCxn id="48" idx="6"/>
            <a:endCxn id="49" idx="2"/>
          </p:cNvCxnSpPr>
          <p:nvPr/>
        </p:nvCxnSpPr>
        <p:spPr>
          <a:xfrm flipV="1">
            <a:off x="2177181" y="1572151"/>
            <a:ext cx="1065289" cy="190015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97F1CBEF-73B7-457E-A499-4B67DEA7C700}"/>
              </a:ext>
            </a:extLst>
          </p:cNvPr>
          <p:cNvCxnSpPr>
            <a:cxnSpLocks/>
            <a:stCxn id="48" idx="6"/>
            <a:endCxn id="50" idx="2"/>
          </p:cNvCxnSpPr>
          <p:nvPr/>
        </p:nvCxnSpPr>
        <p:spPr>
          <a:xfrm flipV="1">
            <a:off x="2177181" y="2548259"/>
            <a:ext cx="1065289" cy="9240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48ECE3D5-5FD8-43A7-9E7B-EB936361ED4C}"/>
              </a:ext>
            </a:extLst>
          </p:cNvPr>
          <p:cNvCxnSpPr>
            <a:cxnSpLocks/>
            <a:stCxn id="48" idx="6"/>
            <a:endCxn id="51" idx="2"/>
          </p:cNvCxnSpPr>
          <p:nvPr/>
        </p:nvCxnSpPr>
        <p:spPr>
          <a:xfrm>
            <a:off x="2177181" y="3472309"/>
            <a:ext cx="1065289" cy="1866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F07B83A-C6E7-4C41-B7B9-962613527968}"/>
              </a:ext>
            </a:extLst>
          </p:cNvPr>
          <p:cNvCxnSpPr>
            <a:cxnSpLocks/>
            <a:stCxn id="49" idx="6"/>
            <a:endCxn id="52" idx="2"/>
          </p:cNvCxnSpPr>
          <p:nvPr/>
        </p:nvCxnSpPr>
        <p:spPr>
          <a:xfrm>
            <a:off x="3792232" y="1572151"/>
            <a:ext cx="1028168" cy="701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A39703CF-E04F-43B5-942B-5E5BE8E2FA71}"/>
              </a:ext>
            </a:extLst>
          </p:cNvPr>
          <p:cNvCxnSpPr>
            <a:cxnSpLocks/>
            <a:stCxn id="49" idx="6"/>
            <a:endCxn id="53" idx="2"/>
          </p:cNvCxnSpPr>
          <p:nvPr/>
        </p:nvCxnSpPr>
        <p:spPr>
          <a:xfrm>
            <a:off x="3792232" y="1572151"/>
            <a:ext cx="1028168" cy="16268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438B000-6ACF-4467-9FDB-DBDA8235BC17}"/>
              </a:ext>
            </a:extLst>
          </p:cNvPr>
          <p:cNvCxnSpPr>
            <a:cxnSpLocks/>
            <a:stCxn id="50" idx="6"/>
            <a:endCxn id="52" idx="2"/>
          </p:cNvCxnSpPr>
          <p:nvPr/>
        </p:nvCxnSpPr>
        <p:spPr>
          <a:xfrm flipV="1">
            <a:off x="3792232" y="2273378"/>
            <a:ext cx="1028168" cy="2748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062A05F9-351D-418D-95E8-A9EE46E3B6A0}"/>
              </a:ext>
            </a:extLst>
          </p:cNvPr>
          <p:cNvCxnSpPr>
            <a:cxnSpLocks/>
            <a:stCxn id="50" idx="6"/>
            <a:endCxn id="53" idx="2"/>
          </p:cNvCxnSpPr>
          <p:nvPr/>
        </p:nvCxnSpPr>
        <p:spPr>
          <a:xfrm>
            <a:off x="3792232" y="2548259"/>
            <a:ext cx="1028168" cy="6507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09A5BC18-0CD2-42CF-B176-99E6E1899C34}"/>
              </a:ext>
            </a:extLst>
          </p:cNvPr>
          <p:cNvCxnSpPr>
            <a:cxnSpLocks/>
            <a:stCxn id="51" idx="6"/>
            <a:endCxn id="52" idx="2"/>
          </p:cNvCxnSpPr>
          <p:nvPr/>
        </p:nvCxnSpPr>
        <p:spPr>
          <a:xfrm flipV="1">
            <a:off x="3792232" y="2273378"/>
            <a:ext cx="1028168" cy="1385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B5F7E0FA-8B5B-4457-8157-5F13902C95C5}"/>
              </a:ext>
            </a:extLst>
          </p:cNvPr>
          <p:cNvCxnSpPr>
            <a:cxnSpLocks/>
            <a:stCxn id="51" idx="6"/>
            <a:endCxn id="53" idx="2"/>
          </p:cNvCxnSpPr>
          <p:nvPr/>
        </p:nvCxnSpPr>
        <p:spPr>
          <a:xfrm flipV="1">
            <a:off x="3792232" y="3198998"/>
            <a:ext cx="1028168" cy="4600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/>
              <p:nvPr/>
            </p:nvSpPr>
            <p:spPr>
              <a:xfrm>
                <a:off x="1627419" y="2225270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7419" y="2225270"/>
                <a:ext cx="549763" cy="461665"/>
              </a:xfrm>
              <a:prstGeom prst="rect">
                <a:avLst/>
              </a:prstGeom>
              <a:blipFill>
                <a:blip r:embed="rId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/>
              <p:nvPr/>
            </p:nvSpPr>
            <p:spPr>
              <a:xfrm>
                <a:off x="1609014" y="3198998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9014" y="3198998"/>
                <a:ext cx="549763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타원 67">
            <a:extLst>
              <a:ext uri="{FF2B5EF4-FFF2-40B4-BE49-F238E27FC236}">
                <a16:creationId xmlns:a16="http://schemas.microsoft.com/office/drawing/2014/main" id="{916A8AF6-07CC-4F3B-9FEE-99D4216741BE}"/>
              </a:ext>
            </a:extLst>
          </p:cNvPr>
          <p:cNvSpPr/>
          <p:nvPr/>
        </p:nvSpPr>
        <p:spPr>
          <a:xfrm>
            <a:off x="6030107" y="199849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0B5BE696-505D-485E-AE99-9D8A4C140FDF}"/>
              </a:ext>
            </a:extLst>
          </p:cNvPr>
          <p:cNvSpPr/>
          <p:nvPr/>
        </p:nvSpPr>
        <p:spPr>
          <a:xfrm>
            <a:off x="6030107" y="292411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8985825-C5C5-4701-A58D-BF902BA5F183}"/>
              </a:ext>
            </a:extLst>
          </p:cNvPr>
          <p:cNvCxnSpPr>
            <a:cxnSpLocks/>
            <a:stCxn id="52" idx="6"/>
            <a:endCxn id="68" idx="2"/>
          </p:cNvCxnSpPr>
          <p:nvPr/>
        </p:nvCxnSpPr>
        <p:spPr>
          <a:xfrm>
            <a:off x="5370162" y="2273378"/>
            <a:ext cx="6599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0C74FE10-04DA-4B80-8B7B-29082C459287}"/>
              </a:ext>
            </a:extLst>
          </p:cNvPr>
          <p:cNvCxnSpPr>
            <a:cxnSpLocks/>
            <a:stCxn id="53" idx="6"/>
            <a:endCxn id="69" idx="2"/>
          </p:cNvCxnSpPr>
          <p:nvPr/>
        </p:nvCxnSpPr>
        <p:spPr>
          <a:xfrm>
            <a:off x="5370162" y="3198998"/>
            <a:ext cx="6599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2CA8736-00E0-4EA5-8FF0-80E03EE979E6}"/>
              </a:ext>
            </a:extLst>
          </p:cNvPr>
          <p:cNvCxnSpPr>
            <a:cxnSpLocks/>
            <a:stCxn id="53" idx="6"/>
            <a:endCxn id="68" idx="2"/>
          </p:cNvCxnSpPr>
          <p:nvPr/>
        </p:nvCxnSpPr>
        <p:spPr>
          <a:xfrm flipV="1">
            <a:off x="5370162" y="2273378"/>
            <a:ext cx="659945" cy="925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A0BF44ED-AA2F-49DB-B441-DA6B2584646B}"/>
              </a:ext>
            </a:extLst>
          </p:cNvPr>
          <p:cNvCxnSpPr>
            <a:cxnSpLocks/>
            <a:stCxn id="52" idx="6"/>
            <a:endCxn id="69" idx="2"/>
          </p:cNvCxnSpPr>
          <p:nvPr/>
        </p:nvCxnSpPr>
        <p:spPr>
          <a:xfrm>
            <a:off x="5370162" y="2273378"/>
            <a:ext cx="659945" cy="925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/>
              <p:nvPr/>
            </p:nvSpPr>
            <p:spPr>
              <a:xfrm>
                <a:off x="6030107" y="2042544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0107" y="2042544"/>
                <a:ext cx="549763" cy="461665"/>
              </a:xfrm>
              <a:prstGeom prst="rect">
                <a:avLst/>
              </a:prstGeom>
              <a:blipFill>
                <a:blip r:embed="rId5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/>
              <p:nvPr/>
            </p:nvSpPr>
            <p:spPr>
              <a:xfrm>
                <a:off x="6069376" y="2931289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9376" y="2931289"/>
                <a:ext cx="549763" cy="461665"/>
              </a:xfrm>
              <a:prstGeom prst="rect">
                <a:avLst/>
              </a:prstGeom>
              <a:blipFill>
                <a:blip r:embed="rId6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/>
              <p:nvPr/>
            </p:nvSpPr>
            <p:spPr>
              <a:xfrm>
                <a:off x="3242469" y="1318872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2469" y="1318872"/>
                <a:ext cx="549763" cy="476669"/>
              </a:xfrm>
              <a:prstGeom prst="rect">
                <a:avLst/>
              </a:prstGeom>
              <a:blipFill>
                <a:blip r:embed="rId7"/>
                <a:stretch>
                  <a:fillRect r="-8889" b="-25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71E3CEB-869C-49AB-9A3A-9468C9DF91E1}"/>
                  </a:ext>
                </a:extLst>
              </p:cNvPr>
              <p:cNvSpPr txBox="1"/>
              <p:nvPr/>
            </p:nvSpPr>
            <p:spPr>
              <a:xfrm>
                <a:off x="3262103" y="2322712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71E3CEB-869C-49AB-9A3A-9468C9DF91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2103" y="2322712"/>
                <a:ext cx="549763" cy="476669"/>
              </a:xfrm>
              <a:prstGeom prst="rect">
                <a:avLst/>
              </a:prstGeom>
              <a:blipFill>
                <a:blip r:embed="rId8"/>
                <a:stretch>
                  <a:fillRect r="-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9D81FD8-9E95-44F5-9A42-F14C4087266C}"/>
                  </a:ext>
                </a:extLst>
              </p:cNvPr>
              <p:cNvSpPr txBox="1"/>
              <p:nvPr/>
            </p:nvSpPr>
            <p:spPr>
              <a:xfrm>
                <a:off x="3262103" y="343254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9D81FD8-9E95-44F5-9A42-F14C408726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2103" y="3432547"/>
                <a:ext cx="549763" cy="476669"/>
              </a:xfrm>
              <a:prstGeom prst="rect">
                <a:avLst/>
              </a:prstGeom>
              <a:blipFill>
                <a:blip r:embed="rId9"/>
                <a:stretch>
                  <a:fillRect r="-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761EDD0-FC6B-4774-972C-A6C2DBAFB443}"/>
                  </a:ext>
                </a:extLst>
              </p:cNvPr>
              <p:cNvSpPr txBox="1"/>
              <p:nvPr/>
            </p:nvSpPr>
            <p:spPr>
              <a:xfrm>
                <a:off x="2453504" y="2617761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761EDD0-FC6B-4774-972C-A6C2DBAFB4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3504" y="2617761"/>
                <a:ext cx="549763" cy="476669"/>
              </a:xfrm>
              <a:prstGeom prst="rect">
                <a:avLst/>
              </a:prstGeom>
              <a:blipFill>
                <a:blip r:embed="rId10"/>
                <a:stretch>
                  <a:fillRect r="-17582" b="-25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514D15C-FE2F-4E9A-BD62-8346D2C0ED36}"/>
                  </a:ext>
                </a:extLst>
              </p:cNvPr>
              <p:cNvSpPr txBox="1"/>
              <p:nvPr/>
            </p:nvSpPr>
            <p:spPr>
              <a:xfrm>
                <a:off x="2872777" y="4094538"/>
                <a:ext cx="5140923" cy="6308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Sup>
                            <m:sSubSupPr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Sup>
                            <m:sSubSupPr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  <m:sup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514D15C-FE2F-4E9A-BD62-8346D2C0ED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2777" y="4094538"/>
                <a:ext cx="5140923" cy="63087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타원 75">
            <a:extLst>
              <a:ext uri="{FF2B5EF4-FFF2-40B4-BE49-F238E27FC236}">
                <a16:creationId xmlns:a16="http://schemas.microsoft.com/office/drawing/2014/main" id="{AEFE9C28-90D1-43F0-B61C-0B62AC56326C}"/>
              </a:ext>
            </a:extLst>
          </p:cNvPr>
          <p:cNvSpPr/>
          <p:nvPr/>
        </p:nvSpPr>
        <p:spPr>
          <a:xfrm>
            <a:off x="1604822" y="1210400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CF5F0D16-8860-41A1-A895-9A04D12AA0B1}"/>
              </a:ext>
            </a:extLst>
          </p:cNvPr>
          <p:cNvCxnSpPr>
            <a:cxnSpLocks/>
            <a:stCxn id="76" idx="6"/>
            <a:endCxn id="34" idx="1"/>
          </p:cNvCxnSpPr>
          <p:nvPr/>
        </p:nvCxnSpPr>
        <p:spPr>
          <a:xfrm>
            <a:off x="2154584" y="1485281"/>
            <a:ext cx="1087885" cy="7192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/>
              <p:nvPr/>
            </p:nvSpPr>
            <p:spPr>
              <a:xfrm>
                <a:off x="2058362" y="1760162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8362" y="1760162"/>
                <a:ext cx="549763" cy="476669"/>
              </a:xfrm>
              <a:prstGeom prst="rect">
                <a:avLst/>
              </a:prstGeom>
              <a:blipFill>
                <a:blip r:embed="rId12"/>
                <a:stretch>
                  <a:fillRect r="-18889" b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/>
              <p:nvPr/>
            </p:nvSpPr>
            <p:spPr>
              <a:xfrm>
                <a:off x="2335389" y="1043424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5389" y="1043424"/>
                <a:ext cx="549763" cy="476669"/>
              </a:xfrm>
              <a:prstGeom prst="rect">
                <a:avLst/>
              </a:prstGeom>
              <a:blipFill>
                <a:blip r:embed="rId13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08D9E49B-73EE-438C-B01A-9CAB0AAB8475}"/>
              </a:ext>
            </a:extLst>
          </p:cNvPr>
          <p:cNvCxnSpPr>
            <a:cxnSpLocks/>
          </p:cNvCxnSpPr>
          <p:nvPr/>
        </p:nvCxnSpPr>
        <p:spPr>
          <a:xfrm>
            <a:off x="6579869" y="2298506"/>
            <a:ext cx="6599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0D6F58C6-008E-4577-9C16-7799478C21C1}"/>
              </a:ext>
            </a:extLst>
          </p:cNvPr>
          <p:cNvCxnSpPr>
            <a:cxnSpLocks/>
          </p:cNvCxnSpPr>
          <p:nvPr/>
        </p:nvCxnSpPr>
        <p:spPr>
          <a:xfrm>
            <a:off x="6579869" y="3200220"/>
            <a:ext cx="6599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099EAE3-50AE-4966-948A-32C1FC871542}"/>
              </a:ext>
            </a:extLst>
          </p:cNvPr>
          <p:cNvSpPr txBox="1"/>
          <p:nvPr/>
        </p:nvSpPr>
        <p:spPr>
          <a:xfrm>
            <a:off x="7432646" y="2042544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C0FDCC9-F5E1-4933-B482-315F5F632C25}"/>
              </a:ext>
            </a:extLst>
          </p:cNvPr>
          <p:cNvSpPr txBox="1"/>
          <p:nvPr/>
        </p:nvSpPr>
        <p:spPr>
          <a:xfrm>
            <a:off x="7432646" y="2954271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3.5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3DE6C163-62FE-4887-A302-F769EAE85489}"/>
                  </a:ext>
                </a:extLst>
              </p:cNvPr>
              <p:cNvSpPr txBox="1"/>
              <p:nvPr/>
            </p:nvSpPr>
            <p:spPr>
              <a:xfrm>
                <a:off x="2914539" y="1873859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3DE6C163-62FE-4887-A302-F769EAE854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4539" y="1873859"/>
                <a:ext cx="549763" cy="476669"/>
              </a:xfrm>
              <a:prstGeom prst="rect">
                <a:avLst/>
              </a:prstGeom>
              <a:blipFill>
                <a:blip r:embed="rId14"/>
                <a:stretch>
                  <a:fillRect r="-7778" b="-25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2B0458D9-BA03-4E1C-9D17-850B5D955649}"/>
              </a:ext>
            </a:extLst>
          </p:cNvPr>
          <p:cNvCxnSpPr>
            <a:cxnSpLocks/>
            <a:stCxn id="76" idx="6"/>
            <a:endCxn id="50" idx="2"/>
          </p:cNvCxnSpPr>
          <p:nvPr/>
        </p:nvCxnSpPr>
        <p:spPr>
          <a:xfrm>
            <a:off x="2154584" y="1485281"/>
            <a:ext cx="1087886" cy="106297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B3485AF8-DE39-4434-A80E-EEC8FFDDB146}"/>
              </a:ext>
            </a:extLst>
          </p:cNvPr>
          <p:cNvCxnSpPr>
            <a:cxnSpLocks/>
            <a:stCxn id="76" idx="6"/>
            <a:endCxn id="51" idx="2"/>
          </p:cNvCxnSpPr>
          <p:nvPr/>
        </p:nvCxnSpPr>
        <p:spPr>
          <a:xfrm>
            <a:off x="2154584" y="1485281"/>
            <a:ext cx="1087886" cy="217372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8E77F39E-BC01-493E-BE39-E42C8E213E68}"/>
                  </a:ext>
                </a:extLst>
              </p:cNvPr>
              <p:cNvSpPr txBox="1"/>
              <p:nvPr/>
            </p:nvSpPr>
            <p:spPr>
              <a:xfrm>
                <a:off x="3003267" y="2914283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8E77F39E-BC01-493E-BE39-E42C8E213E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3267" y="2914283"/>
                <a:ext cx="549763" cy="476669"/>
              </a:xfrm>
              <a:prstGeom prst="rect">
                <a:avLst/>
              </a:prstGeom>
              <a:blipFill>
                <a:blip r:embed="rId15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461AD3D2-D0A6-4F33-AF7D-167CA4CAD310}"/>
                  </a:ext>
                </a:extLst>
              </p:cNvPr>
              <p:cNvSpPr txBox="1"/>
              <p:nvPr/>
            </p:nvSpPr>
            <p:spPr>
              <a:xfrm>
                <a:off x="2872776" y="4939944"/>
                <a:ext cx="5140923" cy="6308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Sup>
                            <m:sSubSupPr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Sup>
                            <m:sSubSupPr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461AD3D2-D0A6-4F33-AF7D-167CA4CAD3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2776" y="4939944"/>
                <a:ext cx="5140923" cy="630878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854A6B5C-0A44-453B-814E-AD227165B119}"/>
                  </a:ext>
                </a:extLst>
              </p:cNvPr>
              <p:cNvSpPr txBox="1"/>
              <p:nvPr/>
            </p:nvSpPr>
            <p:spPr>
              <a:xfrm>
                <a:off x="2914539" y="5785350"/>
                <a:ext cx="5140923" cy="6308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Sup>
                            <m:sSubSupPr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Sup>
                            <m:sSubSupPr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32</m:t>
                          </m:r>
                        </m:sub>
                        <m: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854A6B5C-0A44-453B-814E-AD227165B1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4539" y="5785350"/>
                <a:ext cx="5140923" cy="630878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3674401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중요한 표기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A7CDF17-8A46-4F8B-9366-93F36C569906}"/>
              </a:ext>
            </a:extLst>
          </p:cNvPr>
          <p:cNvSpPr/>
          <p:nvPr/>
        </p:nvSpPr>
        <p:spPr>
          <a:xfrm>
            <a:off x="1627419" y="2221320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06753B8-D90E-422A-A65F-45DD1CB3E5C1}"/>
              </a:ext>
            </a:extLst>
          </p:cNvPr>
          <p:cNvSpPr/>
          <p:nvPr/>
        </p:nvSpPr>
        <p:spPr>
          <a:xfrm>
            <a:off x="1627419" y="3197428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326A9A1C-DD0C-41B6-893E-4D903C3ED1A3}"/>
              </a:ext>
            </a:extLst>
          </p:cNvPr>
          <p:cNvSpPr/>
          <p:nvPr/>
        </p:nvSpPr>
        <p:spPr>
          <a:xfrm>
            <a:off x="3242470" y="1297270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8F699DD0-3440-4190-A019-1D145ACA27BF}"/>
              </a:ext>
            </a:extLst>
          </p:cNvPr>
          <p:cNvSpPr/>
          <p:nvPr/>
        </p:nvSpPr>
        <p:spPr>
          <a:xfrm>
            <a:off x="3242470" y="2273378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B8FF6D2-3530-42EF-9C65-2D70240544FF}"/>
              </a:ext>
            </a:extLst>
          </p:cNvPr>
          <p:cNvSpPr/>
          <p:nvPr/>
        </p:nvSpPr>
        <p:spPr>
          <a:xfrm>
            <a:off x="3242470" y="3384121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C47342D3-1E77-4ED5-9354-3789967AF4C9}"/>
              </a:ext>
            </a:extLst>
          </p:cNvPr>
          <p:cNvSpPr/>
          <p:nvPr/>
        </p:nvSpPr>
        <p:spPr>
          <a:xfrm>
            <a:off x="4820400" y="199849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91DD39B8-E464-4EC2-805B-A71765F8F46B}"/>
              </a:ext>
            </a:extLst>
          </p:cNvPr>
          <p:cNvSpPr/>
          <p:nvPr/>
        </p:nvSpPr>
        <p:spPr>
          <a:xfrm>
            <a:off x="4820400" y="292411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DA4EB9B-FC4B-4294-B051-6226CDCF7AFB}"/>
              </a:ext>
            </a:extLst>
          </p:cNvPr>
          <p:cNvCxnSpPr>
            <a:stCxn id="47" idx="6"/>
            <a:endCxn id="49" idx="2"/>
          </p:cNvCxnSpPr>
          <p:nvPr/>
        </p:nvCxnSpPr>
        <p:spPr>
          <a:xfrm flipV="1">
            <a:off x="2177181" y="1572151"/>
            <a:ext cx="1065289" cy="9240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7B992C75-18CE-46FD-BFCA-761778BAFAD8}"/>
              </a:ext>
            </a:extLst>
          </p:cNvPr>
          <p:cNvCxnSpPr>
            <a:cxnSpLocks/>
            <a:stCxn id="47" idx="6"/>
            <a:endCxn id="50" idx="2"/>
          </p:cNvCxnSpPr>
          <p:nvPr/>
        </p:nvCxnSpPr>
        <p:spPr>
          <a:xfrm>
            <a:off x="2177181" y="2496201"/>
            <a:ext cx="1065289" cy="520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9586A3D5-006B-4671-A7FB-FDF3B1F25C37}"/>
              </a:ext>
            </a:extLst>
          </p:cNvPr>
          <p:cNvCxnSpPr>
            <a:cxnSpLocks/>
            <a:stCxn id="47" idx="6"/>
            <a:endCxn id="51" idx="2"/>
          </p:cNvCxnSpPr>
          <p:nvPr/>
        </p:nvCxnSpPr>
        <p:spPr>
          <a:xfrm>
            <a:off x="2177181" y="2496201"/>
            <a:ext cx="1065289" cy="11628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DC99084A-91BD-411E-89CA-91FEDEF73D6A}"/>
              </a:ext>
            </a:extLst>
          </p:cNvPr>
          <p:cNvCxnSpPr>
            <a:cxnSpLocks/>
            <a:stCxn id="48" idx="6"/>
            <a:endCxn id="49" idx="2"/>
          </p:cNvCxnSpPr>
          <p:nvPr/>
        </p:nvCxnSpPr>
        <p:spPr>
          <a:xfrm flipV="1">
            <a:off x="2177181" y="1572151"/>
            <a:ext cx="1065289" cy="19001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97F1CBEF-73B7-457E-A499-4B67DEA7C700}"/>
              </a:ext>
            </a:extLst>
          </p:cNvPr>
          <p:cNvCxnSpPr>
            <a:cxnSpLocks/>
            <a:stCxn id="48" idx="6"/>
            <a:endCxn id="50" idx="2"/>
          </p:cNvCxnSpPr>
          <p:nvPr/>
        </p:nvCxnSpPr>
        <p:spPr>
          <a:xfrm flipV="1">
            <a:off x="2177181" y="2548259"/>
            <a:ext cx="1065289" cy="9240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48ECE3D5-5FD8-43A7-9E7B-EB936361ED4C}"/>
              </a:ext>
            </a:extLst>
          </p:cNvPr>
          <p:cNvCxnSpPr>
            <a:cxnSpLocks/>
            <a:stCxn id="48" idx="6"/>
            <a:endCxn id="51" idx="2"/>
          </p:cNvCxnSpPr>
          <p:nvPr/>
        </p:nvCxnSpPr>
        <p:spPr>
          <a:xfrm>
            <a:off x="2177181" y="3472309"/>
            <a:ext cx="1065289" cy="1866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F07B83A-C6E7-4C41-B7B9-962613527968}"/>
              </a:ext>
            </a:extLst>
          </p:cNvPr>
          <p:cNvCxnSpPr>
            <a:cxnSpLocks/>
            <a:stCxn id="49" idx="6"/>
            <a:endCxn id="52" idx="2"/>
          </p:cNvCxnSpPr>
          <p:nvPr/>
        </p:nvCxnSpPr>
        <p:spPr>
          <a:xfrm>
            <a:off x="3792232" y="1572151"/>
            <a:ext cx="1028168" cy="701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A39703CF-E04F-43B5-942B-5E5BE8E2FA71}"/>
              </a:ext>
            </a:extLst>
          </p:cNvPr>
          <p:cNvCxnSpPr>
            <a:cxnSpLocks/>
            <a:stCxn id="49" idx="6"/>
            <a:endCxn id="53" idx="2"/>
          </p:cNvCxnSpPr>
          <p:nvPr/>
        </p:nvCxnSpPr>
        <p:spPr>
          <a:xfrm>
            <a:off x="3792232" y="1572151"/>
            <a:ext cx="1028168" cy="16268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438B000-6ACF-4467-9FDB-DBDA8235BC17}"/>
              </a:ext>
            </a:extLst>
          </p:cNvPr>
          <p:cNvCxnSpPr>
            <a:cxnSpLocks/>
            <a:stCxn id="50" idx="6"/>
            <a:endCxn id="52" idx="2"/>
          </p:cNvCxnSpPr>
          <p:nvPr/>
        </p:nvCxnSpPr>
        <p:spPr>
          <a:xfrm flipV="1">
            <a:off x="3792232" y="2273378"/>
            <a:ext cx="1028168" cy="2748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062A05F9-351D-418D-95E8-A9EE46E3B6A0}"/>
              </a:ext>
            </a:extLst>
          </p:cNvPr>
          <p:cNvCxnSpPr>
            <a:cxnSpLocks/>
            <a:stCxn id="50" idx="6"/>
            <a:endCxn id="53" idx="2"/>
          </p:cNvCxnSpPr>
          <p:nvPr/>
        </p:nvCxnSpPr>
        <p:spPr>
          <a:xfrm>
            <a:off x="3792232" y="2548259"/>
            <a:ext cx="1028168" cy="6507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09A5BC18-0CD2-42CF-B176-99E6E1899C34}"/>
              </a:ext>
            </a:extLst>
          </p:cNvPr>
          <p:cNvCxnSpPr>
            <a:cxnSpLocks/>
            <a:stCxn id="51" idx="6"/>
            <a:endCxn id="52" idx="2"/>
          </p:cNvCxnSpPr>
          <p:nvPr/>
        </p:nvCxnSpPr>
        <p:spPr>
          <a:xfrm flipV="1">
            <a:off x="3792232" y="2273378"/>
            <a:ext cx="1028168" cy="1385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B5F7E0FA-8B5B-4457-8157-5F13902C95C5}"/>
              </a:ext>
            </a:extLst>
          </p:cNvPr>
          <p:cNvCxnSpPr>
            <a:cxnSpLocks/>
            <a:stCxn id="51" idx="6"/>
            <a:endCxn id="53" idx="2"/>
          </p:cNvCxnSpPr>
          <p:nvPr/>
        </p:nvCxnSpPr>
        <p:spPr>
          <a:xfrm flipV="1">
            <a:off x="3792232" y="3198998"/>
            <a:ext cx="1028168" cy="4600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/>
              <p:nvPr/>
            </p:nvSpPr>
            <p:spPr>
              <a:xfrm>
                <a:off x="1627419" y="2225270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7419" y="2225270"/>
                <a:ext cx="549763" cy="461665"/>
              </a:xfrm>
              <a:prstGeom prst="rect">
                <a:avLst/>
              </a:prstGeom>
              <a:blipFill>
                <a:blip r:embed="rId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/>
              <p:nvPr/>
            </p:nvSpPr>
            <p:spPr>
              <a:xfrm>
                <a:off x="1609014" y="3198998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9014" y="3198998"/>
                <a:ext cx="549763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타원 67">
            <a:extLst>
              <a:ext uri="{FF2B5EF4-FFF2-40B4-BE49-F238E27FC236}">
                <a16:creationId xmlns:a16="http://schemas.microsoft.com/office/drawing/2014/main" id="{916A8AF6-07CC-4F3B-9FEE-99D4216741BE}"/>
              </a:ext>
            </a:extLst>
          </p:cNvPr>
          <p:cNvSpPr/>
          <p:nvPr/>
        </p:nvSpPr>
        <p:spPr>
          <a:xfrm>
            <a:off x="6030107" y="199849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0B5BE696-505D-485E-AE99-9D8A4C140FDF}"/>
              </a:ext>
            </a:extLst>
          </p:cNvPr>
          <p:cNvSpPr/>
          <p:nvPr/>
        </p:nvSpPr>
        <p:spPr>
          <a:xfrm>
            <a:off x="6030107" y="292411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8985825-C5C5-4701-A58D-BF902BA5F183}"/>
              </a:ext>
            </a:extLst>
          </p:cNvPr>
          <p:cNvCxnSpPr>
            <a:cxnSpLocks/>
            <a:stCxn id="52" idx="6"/>
            <a:endCxn id="68" idx="2"/>
          </p:cNvCxnSpPr>
          <p:nvPr/>
        </p:nvCxnSpPr>
        <p:spPr>
          <a:xfrm>
            <a:off x="5370162" y="2273378"/>
            <a:ext cx="6599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0C74FE10-04DA-4B80-8B7B-29082C459287}"/>
              </a:ext>
            </a:extLst>
          </p:cNvPr>
          <p:cNvCxnSpPr>
            <a:cxnSpLocks/>
            <a:stCxn id="53" idx="6"/>
            <a:endCxn id="69" idx="2"/>
          </p:cNvCxnSpPr>
          <p:nvPr/>
        </p:nvCxnSpPr>
        <p:spPr>
          <a:xfrm>
            <a:off x="5370162" y="3198998"/>
            <a:ext cx="6599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2CA8736-00E0-4EA5-8FF0-80E03EE979E6}"/>
              </a:ext>
            </a:extLst>
          </p:cNvPr>
          <p:cNvCxnSpPr>
            <a:cxnSpLocks/>
            <a:stCxn id="53" idx="6"/>
            <a:endCxn id="68" idx="2"/>
          </p:cNvCxnSpPr>
          <p:nvPr/>
        </p:nvCxnSpPr>
        <p:spPr>
          <a:xfrm flipV="1">
            <a:off x="5370162" y="2273378"/>
            <a:ext cx="659945" cy="925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A0BF44ED-AA2F-49DB-B441-DA6B2584646B}"/>
              </a:ext>
            </a:extLst>
          </p:cNvPr>
          <p:cNvCxnSpPr>
            <a:cxnSpLocks/>
            <a:stCxn id="52" idx="6"/>
            <a:endCxn id="69" idx="2"/>
          </p:cNvCxnSpPr>
          <p:nvPr/>
        </p:nvCxnSpPr>
        <p:spPr>
          <a:xfrm>
            <a:off x="5370162" y="2273378"/>
            <a:ext cx="659945" cy="925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/>
              <p:nvPr/>
            </p:nvSpPr>
            <p:spPr>
              <a:xfrm>
                <a:off x="6030107" y="2042544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0107" y="2042544"/>
                <a:ext cx="549763" cy="461665"/>
              </a:xfrm>
              <a:prstGeom prst="rect">
                <a:avLst/>
              </a:prstGeom>
              <a:blipFill>
                <a:blip r:embed="rId5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/>
              <p:nvPr/>
            </p:nvSpPr>
            <p:spPr>
              <a:xfrm>
                <a:off x="6069376" y="2931289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9376" y="2931289"/>
                <a:ext cx="549763" cy="461665"/>
              </a:xfrm>
              <a:prstGeom prst="rect">
                <a:avLst/>
              </a:prstGeom>
              <a:blipFill>
                <a:blip r:embed="rId6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/>
              <p:nvPr/>
            </p:nvSpPr>
            <p:spPr>
              <a:xfrm>
                <a:off x="3242469" y="1318872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2469" y="1318872"/>
                <a:ext cx="549763" cy="476669"/>
              </a:xfrm>
              <a:prstGeom prst="rect">
                <a:avLst/>
              </a:prstGeom>
              <a:blipFill>
                <a:blip r:embed="rId7"/>
                <a:stretch>
                  <a:fillRect r="-8889" b="-25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71E3CEB-869C-49AB-9A3A-9468C9DF91E1}"/>
                  </a:ext>
                </a:extLst>
              </p:cNvPr>
              <p:cNvSpPr txBox="1"/>
              <p:nvPr/>
            </p:nvSpPr>
            <p:spPr>
              <a:xfrm>
                <a:off x="3262103" y="2322712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71E3CEB-869C-49AB-9A3A-9468C9DF91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2103" y="2322712"/>
                <a:ext cx="549763" cy="476669"/>
              </a:xfrm>
              <a:prstGeom prst="rect">
                <a:avLst/>
              </a:prstGeom>
              <a:blipFill>
                <a:blip r:embed="rId8"/>
                <a:stretch>
                  <a:fillRect r="-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9D81FD8-9E95-44F5-9A42-F14C4087266C}"/>
                  </a:ext>
                </a:extLst>
              </p:cNvPr>
              <p:cNvSpPr txBox="1"/>
              <p:nvPr/>
            </p:nvSpPr>
            <p:spPr>
              <a:xfrm>
                <a:off x="3262103" y="343254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9D81FD8-9E95-44F5-9A42-F14C408726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2103" y="3432547"/>
                <a:ext cx="549763" cy="476669"/>
              </a:xfrm>
              <a:prstGeom prst="rect">
                <a:avLst/>
              </a:prstGeom>
              <a:blipFill>
                <a:blip r:embed="rId9"/>
                <a:stretch>
                  <a:fillRect r="-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761EDD0-FC6B-4774-972C-A6C2DBAFB443}"/>
                  </a:ext>
                </a:extLst>
              </p:cNvPr>
              <p:cNvSpPr txBox="1"/>
              <p:nvPr/>
            </p:nvSpPr>
            <p:spPr>
              <a:xfrm>
                <a:off x="2453504" y="2617761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761EDD0-FC6B-4774-972C-A6C2DBAFB4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3504" y="2617761"/>
                <a:ext cx="549763" cy="476669"/>
              </a:xfrm>
              <a:prstGeom prst="rect">
                <a:avLst/>
              </a:prstGeom>
              <a:blipFill>
                <a:blip r:embed="rId10"/>
                <a:stretch>
                  <a:fillRect r="-17582" b="-25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514D15C-FE2F-4E9A-BD62-8346D2C0ED36}"/>
                  </a:ext>
                </a:extLst>
              </p:cNvPr>
              <p:cNvSpPr txBox="1"/>
              <p:nvPr/>
            </p:nvSpPr>
            <p:spPr>
              <a:xfrm>
                <a:off x="4683950" y="3634352"/>
                <a:ext cx="5140923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Sup>
                            <m:sSubSup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Sup>
                            <m:sSubSup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  <m:sup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514D15C-FE2F-4E9A-BD62-8346D2C0ED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3950" y="3634352"/>
                <a:ext cx="5140923" cy="55399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타원 75">
            <a:extLst>
              <a:ext uri="{FF2B5EF4-FFF2-40B4-BE49-F238E27FC236}">
                <a16:creationId xmlns:a16="http://schemas.microsoft.com/office/drawing/2014/main" id="{AEFE9C28-90D1-43F0-B61C-0B62AC56326C}"/>
              </a:ext>
            </a:extLst>
          </p:cNvPr>
          <p:cNvSpPr/>
          <p:nvPr/>
        </p:nvSpPr>
        <p:spPr>
          <a:xfrm>
            <a:off x="1627418" y="1213483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CF5F0D16-8860-41A1-A895-9A04D12AA0B1}"/>
              </a:ext>
            </a:extLst>
          </p:cNvPr>
          <p:cNvCxnSpPr>
            <a:cxnSpLocks/>
            <a:stCxn id="76" idx="6"/>
            <a:endCxn id="34" idx="1"/>
          </p:cNvCxnSpPr>
          <p:nvPr/>
        </p:nvCxnSpPr>
        <p:spPr>
          <a:xfrm>
            <a:off x="2177180" y="1488364"/>
            <a:ext cx="1065289" cy="688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/>
              <p:nvPr/>
            </p:nvSpPr>
            <p:spPr>
              <a:xfrm>
                <a:off x="2058362" y="1760162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8362" y="1760162"/>
                <a:ext cx="549763" cy="476669"/>
              </a:xfrm>
              <a:prstGeom prst="rect">
                <a:avLst/>
              </a:prstGeom>
              <a:blipFill>
                <a:blip r:embed="rId12"/>
                <a:stretch>
                  <a:fillRect r="-18889" b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/>
              <p:nvPr/>
            </p:nvSpPr>
            <p:spPr>
              <a:xfrm>
                <a:off x="2335389" y="1043424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5389" y="1043424"/>
                <a:ext cx="549763" cy="476669"/>
              </a:xfrm>
              <a:prstGeom prst="rect">
                <a:avLst/>
              </a:prstGeom>
              <a:blipFill>
                <a:blip r:embed="rId13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DFC9ED8-329A-4575-AACB-9A2582DC6489}"/>
                  </a:ext>
                </a:extLst>
              </p:cNvPr>
              <p:cNvSpPr txBox="1"/>
              <p:nvPr/>
            </p:nvSpPr>
            <p:spPr>
              <a:xfrm>
                <a:off x="4858399" y="4306604"/>
                <a:ext cx="3673879" cy="4866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DFC9ED8-329A-4575-AACB-9A2582DC64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8399" y="4306604"/>
                <a:ext cx="3673879" cy="48667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F147F65-6057-414D-946B-31A90447DA7D}"/>
                  </a:ext>
                </a:extLst>
              </p:cNvPr>
              <p:cNvSpPr txBox="1"/>
              <p:nvPr/>
            </p:nvSpPr>
            <p:spPr>
              <a:xfrm>
                <a:off x="1485309" y="4817649"/>
                <a:ext cx="8429650" cy="6450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d>
                          <m:d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</m:e>
                    </m:d>
                    <m: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 </m:t>
                    </m:r>
                    <m:r>
                      <m:rPr>
                        <m:sty m:val="p"/>
                      </m:rP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ko-KR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sz="2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ko-KR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 </m:t>
                    </m:r>
                    <m:sSup>
                      <m:sSup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d>
                          <m:d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=(</m:t>
                    </m:r>
                    <m:sSubSup>
                      <m:sSubSup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d>
                          <m:d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d>
                          <m:d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d>
                          <m:d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2400"/>
                  <a:t>)</a:t>
                </a:r>
                <a:endParaRPr lang="ko-KR" altLang="en-US" sz="240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F147F65-6057-414D-946B-31A90447DA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5309" y="4817649"/>
                <a:ext cx="8429650" cy="645048"/>
              </a:xfrm>
              <a:prstGeom prst="rect">
                <a:avLst/>
              </a:prstGeom>
              <a:blipFill>
                <a:blip r:embed="rId15"/>
                <a:stretch>
                  <a:fillRect b="-75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9E4B099A-C6B8-4728-BBC9-A8919428664A}"/>
              </a:ext>
            </a:extLst>
          </p:cNvPr>
          <p:cNvCxnSpPr>
            <a:cxnSpLocks/>
            <a:stCxn id="76" idx="6"/>
            <a:endCxn id="35" idx="1"/>
          </p:cNvCxnSpPr>
          <p:nvPr/>
        </p:nvCxnSpPr>
        <p:spPr>
          <a:xfrm>
            <a:off x="2177180" y="1488364"/>
            <a:ext cx="1084923" cy="10726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96163C06-EBCA-4895-8EE0-BE275E4B17E9}"/>
              </a:ext>
            </a:extLst>
          </p:cNvPr>
          <p:cNvCxnSpPr>
            <a:cxnSpLocks/>
            <a:stCxn id="76" idx="6"/>
            <a:endCxn id="36" idx="1"/>
          </p:cNvCxnSpPr>
          <p:nvPr/>
        </p:nvCxnSpPr>
        <p:spPr>
          <a:xfrm>
            <a:off x="2177180" y="1488364"/>
            <a:ext cx="1084923" cy="21825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C78031A-DF24-4FE8-95AB-057292C3C53B}"/>
                  </a:ext>
                </a:extLst>
              </p:cNvPr>
              <p:cNvSpPr txBox="1"/>
              <p:nvPr/>
            </p:nvSpPr>
            <p:spPr>
              <a:xfrm>
                <a:off x="2857405" y="1918622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C78031A-DF24-4FE8-95AB-057292C3C5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7405" y="1918622"/>
                <a:ext cx="549763" cy="476669"/>
              </a:xfrm>
              <a:prstGeom prst="rect">
                <a:avLst/>
              </a:prstGeom>
              <a:blipFill>
                <a:blip r:embed="rId16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16975D7-8862-4693-8D84-1B518F71F71A}"/>
                  </a:ext>
                </a:extLst>
              </p:cNvPr>
              <p:cNvSpPr txBox="1"/>
              <p:nvPr/>
            </p:nvSpPr>
            <p:spPr>
              <a:xfrm>
                <a:off x="2963987" y="2905966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16975D7-8862-4693-8D84-1B518F71F7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3987" y="2905966"/>
                <a:ext cx="549763" cy="476669"/>
              </a:xfrm>
              <a:prstGeom prst="rect">
                <a:avLst/>
              </a:prstGeom>
              <a:blipFill>
                <a:blip r:embed="rId17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9D5DD50-C79A-4171-946B-CD4C7BFEC099}"/>
                  </a:ext>
                </a:extLst>
              </p:cNvPr>
              <p:cNvSpPr txBox="1"/>
              <p:nvPr/>
            </p:nvSpPr>
            <p:spPr>
              <a:xfrm>
                <a:off x="1485309" y="5631632"/>
                <a:ext cx="3925241" cy="9778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  <m:sup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  <m:sup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sub>
                                  <m:sup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9D5DD50-C79A-4171-946B-CD4C7BFEC0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5309" y="5631632"/>
                <a:ext cx="3925241" cy="9778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0228845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중요한 표기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A7CDF17-8A46-4F8B-9366-93F36C569906}"/>
              </a:ext>
            </a:extLst>
          </p:cNvPr>
          <p:cNvSpPr/>
          <p:nvPr/>
        </p:nvSpPr>
        <p:spPr>
          <a:xfrm>
            <a:off x="826183" y="1960885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06753B8-D90E-422A-A65F-45DD1CB3E5C1}"/>
              </a:ext>
            </a:extLst>
          </p:cNvPr>
          <p:cNvSpPr/>
          <p:nvPr/>
        </p:nvSpPr>
        <p:spPr>
          <a:xfrm>
            <a:off x="826183" y="2936993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326A9A1C-DD0C-41B6-893E-4D903C3ED1A3}"/>
              </a:ext>
            </a:extLst>
          </p:cNvPr>
          <p:cNvSpPr/>
          <p:nvPr/>
        </p:nvSpPr>
        <p:spPr>
          <a:xfrm>
            <a:off x="2441234" y="1036835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8F699DD0-3440-4190-A019-1D145ACA27BF}"/>
              </a:ext>
            </a:extLst>
          </p:cNvPr>
          <p:cNvSpPr/>
          <p:nvPr/>
        </p:nvSpPr>
        <p:spPr>
          <a:xfrm>
            <a:off x="2441234" y="2012943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B8FF6D2-3530-42EF-9C65-2D70240544FF}"/>
              </a:ext>
            </a:extLst>
          </p:cNvPr>
          <p:cNvSpPr/>
          <p:nvPr/>
        </p:nvSpPr>
        <p:spPr>
          <a:xfrm>
            <a:off x="2441234" y="3123686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C47342D3-1E77-4ED5-9354-3789967AF4C9}"/>
              </a:ext>
            </a:extLst>
          </p:cNvPr>
          <p:cNvSpPr/>
          <p:nvPr/>
        </p:nvSpPr>
        <p:spPr>
          <a:xfrm>
            <a:off x="4019164" y="1738062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91DD39B8-E464-4EC2-805B-A71765F8F46B}"/>
              </a:ext>
            </a:extLst>
          </p:cNvPr>
          <p:cNvSpPr/>
          <p:nvPr/>
        </p:nvSpPr>
        <p:spPr>
          <a:xfrm>
            <a:off x="4019164" y="2692519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DA4EB9B-FC4B-4294-B051-6226CDCF7AFB}"/>
              </a:ext>
            </a:extLst>
          </p:cNvPr>
          <p:cNvCxnSpPr>
            <a:stCxn id="47" idx="6"/>
            <a:endCxn id="49" idx="2"/>
          </p:cNvCxnSpPr>
          <p:nvPr/>
        </p:nvCxnSpPr>
        <p:spPr>
          <a:xfrm flipV="1">
            <a:off x="1375945" y="1311716"/>
            <a:ext cx="1065289" cy="9240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7B992C75-18CE-46FD-BFCA-761778BAFAD8}"/>
              </a:ext>
            </a:extLst>
          </p:cNvPr>
          <p:cNvCxnSpPr>
            <a:cxnSpLocks/>
            <a:stCxn id="47" idx="6"/>
            <a:endCxn id="50" idx="2"/>
          </p:cNvCxnSpPr>
          <p:nvPr/>
        </p:nvCxnSpPr>
        <p:spPr>
          <a:xfrm>
            <a:off x="1375945" y="2235766"/>
            <a:ext cx="1065289" cy="520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9586A3D5-006B-4671-A7FB-FDF3B1F25C37}"/>
              </a:ext>
            </a:extLst>
          </p:cNvPr>
          <p:cNvCxnSpPr>
            <a:cxnSpLocks/>
            <a:stCxn id="47" idx="6"/>
            <a:endCxn id="51" idx="2"/>
          </p:cNvCxnSpPr>
          <p:nvPr/>
        </p:nvCxnSpPr>
        <p:spPr>
          <a:xfrm>
            <a:off x="1375945" y="2235766"/>
            <a:ext cx="1065289" cy="11628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DC99084A-91BD-411E-89CA-91FEDEF73D6A}"/>
              </a:ext>
            </a:extLst>
          </p:cNvPr>
          <p:cNvCxnSpPr>
            <a:cxnSpLocks/>
            <a:stCxn id="48" idx="6"/>
            <a:endCxn id="49" idx="2"/>
          </p:cNvCxnSpPr>
          <p:nvPr/>
        </p:nvCxnSpPr>
        <p:spPr>
          <a:xfrm flipV="1">
            <a:off x="1375945" y="1311716"/>
            <a:ext cx="1065289" cy="19001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97F1CBEF-73B7-457E-A499-4B67DEA7C700}"/>
              </a:ext>
            </a:extLst>
          </p:cNvPr>
          <p:cNvCxnSpPr>
            <a:cxnSpLocks/>
            <a:stCxn id="48" idx="6"/>
            <a:endCxn id="50" idx="2"/>
          </p:cNvCxnSpPr>
          <p:nvPr/>
        </p:nvCxnSpPr>
        <p:spPr>
          <a:xfrm flipV="1">
            <a:off x="1375945" y="2287824"/>
            <a:ext cx="1065289" cy="9240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48ECE3D5-5FD8-43A7-9E7B-EB936361ED4C}"/>
              </a:ext>
            </a:extLst>
          </p:cNvPr>
          <p:cNvCxnSpPr>
            <a:cxnSpLocks/>
            <a:stCxn id="48" idx="6"/>
            <a:endCxn id="51" idx="2"/>
          </p:cNvCxnSpPr>
          <p:nvPr/>
        </p:nvCxnSpPr>
        <p:spPr>
          <a:xfrm>
            <a:off x="1375945" y="3211874"/>
            <a:ext cx="1065289" cy="1866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F07B83A-C6E7-4C41-B7B9-962613527968}"/>
              </a:ext>
            </a:extLst>
          </p:cNvPr>
          <p:cNvCxnSpPr>
            <a:cxnSpLocks/>
            <a:stCxn id="49" idx="6"/>
            <a:endCxn id="52" idx="2"/>
          </p:cNvCxnSpPr>
          <p:nvPr/>
        </p:nvCxnSpPr>
        <p:spPr>
          <a:xfrm>
            <a:off x="2990996" y="1311716"/>
            <a:ext cx="1028168" cy="701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A39703CF-E04F-43B5-942B-5E5BE8E2FA71}"/>
              </a:ext>
            </a:extLst>
          </p:cNvPr>
          <p:cNvCxnSpPr>
            <a:cxnSpLocks/>
            <a:stCxn id="49" idx="6"/>
            <a:endCxn id="53" idx="2"/>
          </p:cNvCxnSpPr>
          <p:nvPr/>
        </p:nvCxnSpPr>
        <p:spPr>
          <a:xfrm>
            <a:off x="2990996" y="1311716"/>
            <a:ext cx="1028168" cy="16556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438B000-6ACF-4467-9FDB-DBDA8235BC17}"/>
              </a:ext>
            </a:extLst>
          </p:cNvPr>
          <p:cNvCxnSpPr>
            <a:cxnSpLocks/>
            <a:stCxn id="50" idx="6"/>
            <a:endCxn id="52" idx="2"/>
          </p:cNvCxnSpPr>
          <p:nvPr/>
        </p:nvCxnSpPr>
        <p:spPr>
          <a:xfrm flipV="1">
            <a:off x="2990996" y="2012943"/>
            <a:ext cx="1028168" cy="2748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062A05F9-351D-418D-95E8-A9EE46E3B6A0}"/>
              </a:ext>
            </a:extLst>
          </p:cNvPr>
          <p:cNvCxnSpPr>
            <a:cxnSpLocks/>
            <a:stCxn id="50" idx="6"/>
            <a:endCxn id="53" idx="2"/>
          </p:cNvCxnSpPr>
          <p:nvPr/>
        </p:nvCxnSpPr>
        <p:spPr>
          <a:xfrm>
            <a:off x="2990996" y="2287824"/>
            <a:ext cx="1028168" cy="6795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09A5BC18-0CD2-42CF-B176-99E6E1899C34}"/>
              </a:ext>
            </a:extLst>
          </p:cNvPr>
          <p:cNvCxnSpPr>
            <a:cxnSpLocks/>
            <a:stCxn id="51" idx="6"/>
            <a:endCxn id="52" idx="2"/>
          </p:cNvCxnSpPr>
          <p:nvPr/>
        </p:nvCxnSpPr>
        <p:spPr>
          <a:xfrm flipV="1">
            <a:off x="2990996" y="2012943"/>
            <a:ext cx="1028168" cy="1385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B5F7E0FA-8B5B-4457-8157-5F13902C95C5}"/>
              </a:ext>
            </a:extLst>
          </p:cNvPr>
          <p:cNvCxnSpPr>
            <a:cxnSpLocks/>
            <a:stCxn id="51" idx="6"/>
            <a:endCxn id="53" idx="2"/>
          </p:cNvCxnSpPr>
          <p:nvPr/>
        </p:nvCxnSpPr>
        <p:spPr>
          <a:xfrm flipV="1">
            <a:off x="2990996" y="2967400"/>
            <a:ext cx="1028168" cy="4311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/>
              <p:nvPr/>
            </p:nvSpPr>
            <p:spPr>
              <a:xfrm>
                <a:off x="826183" y="1964835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183" y="1964835"/>
                <a:ext cx="549763" cy="461665"/>
              </a:xfrm>
              <a:prstGeom prst="rect">
                <a:avLst/>
              </a:prstGeom>
              <a:blipFill>
                <a:blip r:embed="rId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/>
              <p:nvPr/>
            </p:nvSpPr>
            <p:spPr>
              <a:xfrm>
                <a:off x="807778" y="2938563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778" y="2938563"/>
                <a:ext cx="549763" cy="461665"/>
              </a:xfrm>
              <a:prstGeom prst="rect">
                <a:avLst/>
              </a:prstGeom>
              <a:blipFill>
                <a:blip r:embed="rId4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타원 67">
            <a:extLst>
              <a:ext uri="{FF2B5EF4-FFF2-40B4-BE49-F238E27FC236}">
                <a16:creationId xmlns:a16="http://schemas.microsoft.com/office/drawing/2014/main" id="{916A8AF6-07CC-4F3B-9FEE-99D4216741BE}"/>
              </a:ext>
            </a:extLst>
          </p:cNvPr>
          <p:cNvSpPr/>
          <p:nvPr/>
        </p:nvSpPr>
        <p:spPr>
          <a:xfrm>
            <a:off x="5228871" y="1738062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0B5BE696-505D-485E-AE99-9D8A4C140FDF}"/>
              </a:ext>
            </a:extLst>
          </p:cNvPr>
          <p:cNvSpPr/>
          <p:nvPr/>
        </p:nvSpPr>
        <p:spPr>
          <a:xfrm>
            <a:off x="5228871" y="2663682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8985825-C5C5-4701-A58D-BF902BA5F183}"/>
              </a:ext>
            </a:extLst>
          </p:cNvPr>
          <p:cNvCxnSpPr>
            <a:cxnSpLocks/>
            <a:stCxn id="52" idx="6"/>
            <a:endCxn id="68" idx="2"/>
          </p:cNvCxnSpPr>
          <p:nvPr/>
        </p:nvCxnSpPr>
        <p:spPr>
          <a:xfrm>
            <a:off x="4568926" y="2012943"/>
            <a:ext cx="6599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0C74FE10-04DA-4B80-8B7B-29082C459287}"/>
              </a:ext>
            </a:extLst>
          </p:cNvPr>
          <p:cNvCxnSpPr>
            <a:cxnSpLocks/>
            <a:stCxn id="53" idx="6"/>
            <a:endCxn id="69" idx="2"/>
          </p:cNvCxnSpPr>
          <p:nvPr/>
        </p:nvCxnSpPr>
        <p:spPr>
          <a:xfrm flipV="1">
            <a:off x="4568926" y="2938563"/>
            <a:ext cx="659945" cy="288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2CA8736-00E0-4EA5-8FF0-80E03EE979E6}"/>
              </a:ext>
            </a:extLst>
          </p:cNvPr>
          <p:cNvCxnSpPr>
            <a:cxnSpLocks/>
            <a:stCxn id="53" idx="6"/>
            <a:endCxn id="68" idx="2"/>
          </p:cNvCxnSpPr>
          <p:nvPr/>
        </p:nvCxnSpPr>
        <p:spPr>
          <a:xfrm flipV="1">
            <a:off x="4568926" y="2012943"/>
            <a:ext cx="659945" cy="9544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A0BF44ED-AA2F-49DB-B441-DA6B2584646B}"/>
              </a:ext>
            </a:extLst>
          </p:cNvPr>
          <p:cNvCxnSpPr>
            <a:cxnSpLocks/>
            <a:stCxn id="52" idx="6"/>
            <a:endCxn id="69" idx="2"/>
          </p:cNvCxnSpPr>
          <p:nvPr/>
        </p:nvCxnSpPr>
        <p:spPr>
          <a:xfrm>
            <a:off x="4568926" y="2012943"/>
            <a:ext cx="659945" cy="925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/>
              <p:nvPr/>
            </p:nvSpPr>
            <p:spPr>
              <a:xfrm>
                <a:off x="5228871" y="1782109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8871" y="1782109"/>
                <a:ext cx="549763" cy="461665"/>
              </a:xfrm>
              <a:prstGeom prst="rect">
                <a:avLst/>
              </a:prstGeom>
              <a:blipFill>
                <a:blip r:embed="rId5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/>
              <p:nvPr/>
            </p:nvSpPr>
            <p:spPr>
              <a:xfrm>
                <a:off x="5268140" y="2670854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8140" y="2670854"/>
                <a:ext cx="549763" cy="461665"/>
              </a:xfrm>
              <a:prstGeom prst="rect">
                <a:avLst/>
              </a:prstGeom>
              <a:blipFill>
                <a:blip r:embed="rId6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/>
              <p:nvPr/>
            </p:nvSpPr>
            <p:spPr>
              <a:xfrm>
                <a:off x="2441233" y="105843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1233" y="1058437"/>
                <a:ext cx="549763" cy="476669"/>
              </a:xfrm>
              <a:prstGeom prst="rect">
                <a:avLst/>
              </a:prstGeom>
              <a:blipFill>
                <a:blip r:embed="rId7"/>
                <a:stretch>
                  <a:fillRect r="-7692" b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71E3CEB-869C-49AB-9A3A-9468C9DF91E1}"/>
                  </a:ext>
                </a:extLst>
              </p:cNvPr>
              <p:cNvSpPr txBox="1"/>
              <p:nvPr/>
            </p:nvSpPr>
            <p:spPr>
              <a:xfrm>
                <a:off x="2460867" y="206227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71E3CEB-869C-49AB-9A3A-9468C9DF91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0867" y="2062277"/>
                <a:ext cx="549763" cy="476669"/>
              </a:xfrm>
              <a:prstGeom prst="rect">
                <a:avLst/>
              </a:prstGeom>
              <a:blipFill>
                <a:blip r:embed="rId8"/>
                <a:stretch>
                  <a:fillRect r="-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9D81FD8-9E95-44F5-9A42-F14C4087266C}"/>
                  </a:ext>
                </a:extLst>
              </p:cNvPr>
              <p:cNvSpPr txBox="1"/>
              <p:nvPr/>
            </p:nvSpPr>
            <p:spPr>
              <a:xfrm>
                <a:off x="2460867" y="3172112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9D81FD8-9E95-44F5-9A42-F14C408726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0867" y="3172112"/>
                <a:ext cx="549763" cy="476669"/>
              </a:xfrm>
              <a:prstGeom prst="rect">
                <a:avLst/>
              </a:prstGeom>
              <a:blipFill>
                <a:blip r:embed="rId9"/>
                <a:stretch>
                  <a:fillRect r="-8889" b="-25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761EDD0-FC6B-4774-972C-A6C2DBAFB443}"/>
                  </a:ext>
                </a:extLst>
              </p:cNvPr>
              <p:cNvSpPr txBox="1"/>
              <p:nvPr/>
            </p:nvSpPr>
            <p:spPr>
              <a:xfrm>
                <a:off x="1652268" y="2357326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761EDD0-FC6B-4774-972C-A6C2DBAFB4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2268" y="2357326"/>
                <a:ext cx="549763" cy="476669"/>
              </a:xfrm>
              <a:prstGeom prst="rect">
                <a:avLst/>
              </a:prstGeom>
              <a:blipFill>
                <a:blip r:embed="rId10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514D15C-FE2F-4E9A-BD62-8346D2C0ED36}"/>
                  </a:ext>
                </a:extLst>
              </p:cNvPr>
              <p:cNvSpPr txBox="1"/>
              <p:nvPr/>
            </p:nvSpPr>
            <p:spPr>
              <a:xfrm>
                <a:off x="5801469" y="4575571"/>
                <a:ext cx="5140923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Sup>
                            <m:sSubSup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  <m:sup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514D15C-FE2F-4E9A-BD62-8346D2C0ED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1469" y="4575571"/>
                <a:ext cx="5140923" cy="55399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타원 75">
            <a:extLst>
              <a:ext uri="{FF2B5EF4-FFF2-40B4-BE49-F238E27FC236}">
                <a16:creationId xmlns:a16="http://schemas.microsoft.com/office/drawing/2014/main" id="{AEFE9C28-90D1-43F0-B61C-0B62AC56326C}"/>
              </a:ext>
            </a:extLst>
          </p:cNvPr>
          <p:cNvSpPr/>
          <p:nvPr/>
        </p:nvSpPr>
        <p:spPr>
          <a:xfrm>
            <a:off x="826182" y="953048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CF5F0D16-8860-41A1-A895-9A04D12AA0B1}"/>
              </a:ext>
            </a:extLst>
          </p:cNvPr>
          <p:cNvCxnSpPr>
            <a:cxnSpLocks/>
            <a:stCxn id="76" idx="6"/>
            <a:endCxn id="34" idx="1"/>
          </p:cNvCxnSpPr>
          <p:nvPr/>
        </p:nvCxnSpPr>
        <p:spPr>
          <a:xfrm>
            <a:off x="1375944" y="1227929"/>
            <a:ext cx="1065289" cy="688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/>
              <p:nvPr/>
            </p:nvSpPr>
            <p:spPr>
              <a:xfrm>
                <a:off x="1257126" y="149972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7126" y="1499727"/>
                <a:ext cx="549763" cy="476669"/>
              </a:xfrm>
              <a:prstGeom prst="rect">
                <a:avLst/>
              </a:prstGeom>
              <a:blipFill>
                <a:blip r:embed="rId12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/>
              <p:nvPr/>
            </p:nvSpPr>
            <p:spPr>
              <a:xfrm>
                <a:off x="1534153" y="782989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4153" y="782989"/>
                <a:ext cx="549763" cy="476669"/>
              </a:xfrm>
              <a:prstGeom prst="rect">
                <a:avLst/>
              </a:prstGeom>
              <a:blipFill>
                <a:blip r:embed="rId13"/>
                <a:stretch>
                  <a:fillRect r="-7778" b="-25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DFC9ED8-329A-4575-AACB-9A2582DC6489}"/>
                  </a:ext>
                </a:extLst>
              </p:cNvPr>
              <p:cNvSpPr txBox="1"/>
              <p:nvPr/>
            </p:nvSpPr>
            <p:spPr>
              <a:xfrm>
                <a:off x="5208048" y="3326468"/>
                <a:ext cx="3673879" cy="4866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DFC9ED8-329A-4575-AACB-9A2582DC64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8048" y="3326468"/>
                <a:ext cx="3673879" cy="48667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F147F65-6057-414D-946B-31A90447DA7D}"/>
                  </a:ext>
                </a:extLst>
              </p:cNvPr>
              <p:cNvSpPr txBox="1"/>
              <p:nvPr/>
            </p:nvSpPr>
            <p:spPr>
              <a:xfrm>
                <a:off x="1938341" y="3884311"/>
                <a:ext cx="8429650" cy="6450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d>
                          <m:d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</m:e>
                    </m:d>
                    <m: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ko-KR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sz="2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ko-KR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d>
                          <m:d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=(</m:t>
                    </m:r>
                    <m:sSubSup>
                      <m:sSubSup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d>
                          <m:d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d>
                          <m:d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d>
                          <m:d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2400"/>
                  <a:t>)</a:t>
                </a:r>
                <a:endParaRPr lang="ko-KR" altLang="en-US" sz="240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F147F65-6057-414D-946B-31A90447DA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8341" y="3884311"/>
                <a:ext cx="8429650" cy="645048"/>
              </a:xfrm>
              <a:prstGeom prst="rect">
                <a:avLst/>
              </a:prstGeom>
              <a:blipFill>
                <a:blip r:embed="rId15"/>
                <a:stretch>
                  <a:fillRect b="-75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9E4B099A-C6B8-4728-BBC9-A8919428664A}"/>
              </a:ext>
            </a:extLst>
          </p:cNvPr>
          <p:cNvCxnSpPr>
            <a:cxnSpLocks/>
            <a:stCxn id="76" idx="6"/>
            <a:endCxn id="35" idx="1"/>
          </p:cNvCxnSpPr>
          <p:nvPr/>
        </p:nvCxnSpPr>
        <p:spPr>
          <a:xfrm>
            <a:off x="1375944" y="1227929"/>
            <a:ext cx="1084923" cy="10726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96163C06-EBCA-4895-8EE0-BE275E4B17E9}"/>
              </a:ext>
            </a:extLst>
          </p:cNvPr>
          <p:cNvCxnSpPr>
            <a:cxnSpLocks/>
            <a:stCxn id="76" idx="6"/>
            <a:endCxn id="36" idx="1"/>
          </p:cNvCxnSpPr>
          <p:nvPr/>
        </p:nvCxnSpPr>
        <p:spPr>
          <a:xfrm>
            <a:off x="1375944" y="1227929"/>
            <a:ext cx="1084923" cy="21825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C78031A-DF24-4FE8-95AB-057292C3C53B}"/>
                  </a:ext>
                </a:extLst>
              </p:cNvPr>
              <p:cNvSpPr txBox="1"/>
              <p:nvPr/>
            </p:nvSpPr>
            <p:spPr>
              <a:xfrm>
                <a:off x="2056169" y="165818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C78031A-DF24-4FE8-95AB-057292C3C5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6169" y="1658187"/>
                <a:ext cx="549763" cy="476669"/>
              </a:xfrm>
              <a:prstGeom prst="rect">
                <a:avLst/>
              </a:prstGeom>
              <a:blipFill>
                <a:blip r:embed="rId16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16975D7-8862-4693-8D84-1B518F71F71A}"/>
                  </a:ext>
                </a:extLst>
              </p:cNvPr>
              <p:cNvSpPr txBox="1"/>
              <p:nvPr/>
            </p:nvSpPr>
            <p:spPr>
              <a:xfrm>
                <a:off x="2162751" y="2645531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16975D7-8862-4693-8D84-1B518F71F7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2751" y="2645531"/>
                <a:ext cx="549763" cy="476669"/>
              </a:xfrm>
              <a:prstGeom prst="rect">
                <a:avLst/>
              </a:prstGeom>
              <a:blipFill>
                <a:blip r:embed="rId17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9D5DD50-C79A-4171-946B-CD4C7BFEC099}"/>
                  </a:ext>
                </a:extLst>
              </p:cNvPr>
              <p:cNvSpPr txBox="1"/>
              <p:nvPr/>
            </p:nvSpPr>
            <p:spPr>
              <a:xfrm>
                <a:off x="-160958" y="5737307"/>
                <a:ext cx="6676187" cy="9703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a:rPr lang="en-US" altLang="ko-KR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a:rPr lang="en-US" altLang="ko-KR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m:rPr>
                          <m:nor/>
                        </m:rPr>
                        <a:rPr lang="en-US" altLang="ko-KR" sz="2400"/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9D5DD50-C79A-4171-946B-CD4C7BFEC0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60958" y="5737307"/>
                <a:ext cx="6676187" cy="97033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80F42D5A-DA11-4FE7-AA73-BFF0EC03DEDF}"/>
                  </a:ext>
                </a:extLst>
              </p:cNvPr>
              <p:cNvSpPr txBox="1"/>
              <p:nvPr/>
            </p:nvSpPr>
            <p:spPr>
              <a:xfrm>
                <a:off x="324568" y="5129569"/>
                <a:ext cx="582859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</m:e>
                    </m:d>
                    <m:r>
                      <a:rPr lang="en-US" altLang="ko-KR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d>
                      <m:dPr>
                        <m:ctrlP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sz="2800" b="0" i="1" smtClean="0">
                            <a:solidFill>
                              <a:srgbClr val="3399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e>
                    </m:d>
                    <m:r>
                      <a:rPr lang="en-US" altLang="ko-KR" sz="2800" b="0" i="1" smtClean="0">
                        <a:solidFill>
                          <a:srgbClr val="3399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+(3,)</m:t>
                    </m:r>
                    <m:r>
                      <a:rPr lang="en-US" altLang="ko-KR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⇒(</m:t>
                    </m:r>
                    <m:r>
                      <a:rPr lang="en-US" altLang="ko-KR" sz="2800" b="0" i="1" smtClean="0">
                        <a:solidFill>
                          <a:srgbClr val="3399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</m:t>
                    </m:r>
                    <m:r>
                      <a:rPr lang="en-US" altLang="ko-KR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,)</m:t>
                    </m:r>
                  </m:oMath>
                </a14:m>
                <a:r>
                  <a:rPr lang="en-US" altLang="ko-KR" sz="2800"/>
                  <a:t>(</a:t>
                </a:r>
                <a:endParaRPr lang="ko-KR" altLang="en-US" sz="280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80F42D5A-DA11-4FE7-AA73-BFF0EC03DE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568" y="5129569"/>
                <a:ext cx="5828598" cy="523220"/>
              </a:xfrm>
              <a:prstGeom prst="rect">
                <a:avLst/>
              </a:prstGeom>
              <a:blipFill>
                <a:blip r:embed="rId19"/>
                <a:stretch>
                  <a:fillRect t="-10465" b="-3255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857F10EB-EFB3-46F5-AB54-9D7E7CEFF6EC}"/>
                  </a:ext>
                </a:extLst>
              </p:cNvPr>
              <p:cNvSpPr txBox="1"/>
              <p:nvPr/>
            </p:nvSpPr>
            <p:spPr>
              <a:xfrm>
                <a:off x="5801469" y="5057001"/>
                <a:ext cx="5140923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Sup>
                            <m:sSubSup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857F10EB-EFB3-46F5-AB54-9D7E7CEFF6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1469" y="5057001"/>
                <a:ext cx="5140923" cy="553998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E2951B0B-BBD2-4958-BEA0-84D49207C4FD}"/>
                  </a:ext>
                </a:extLst>
              </p:cNvPr>
              <p:cNvSpPr txBox="1"/>
              <p:nvPr/>
            </p:nvSpPr>
            <p:spPr>
              <a:xfrm>
                <a:off x="5801469" y="5538431"/>
                <a:ext cx="5140923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Sup>
                            <m:sSubSup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32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E2951B0B-BBD2-4958-BEA0-84D49207C4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1469" y="5538431"/>
                <a:ext cx="5140923" cy="553998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6049062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중요한 표기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A7CDF17-8A46-4F8B-9366-93F36C569906}"/>
              </a:ext>
            </a:extLst>
          </p:cNvPr>
          <p:cNvSpPr/>
          <p:nvPr/>
        </p:nvSpPr>
        <p:spPr>
          <a:xfrm>
            <a:off x="826183" y="1960885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06753B8-D90E-422A-A65F-45DD1CB3E5C1}"/>
              </a:ext>
            </a:extLst>
          </p:cNvPr>
          <p:cNvSpPr/>
          <p:nvPr/>
        </p:nvSpPr>
        <p:spPr>
          <a:xfrm>
            <a:off x="826183" y="2936993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326A9A1C-DD0C-41B6-893E-4D903C3ED1A3}"/>
              </a:ext>
            </a:extLst>
          </p:cNvPr>
          <p:cNvSpPr/>
          <p:nvPr/>
        </p:nvSpPr>
        <p:spPr>
          <a:xfrm>
            <a:off x="2441234" y="1036835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8F699DD0-3440-4190-A019-1D145ACA27BF}"/>
              </a:ext>
            </a:extLst>
          </p:cNvPr>
          <p:cNvSpPr/>
          <p:nvPr/>
        </p:nvSpPr>
        <p:spPr>
          <a:xfrm>
            <a:off x="2441234" y="2012943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B8FF6D2-3530-42EF-9C65-2D70240544FF}"/>
              </a:ext>
            </a:extLst>
          </p:cNvPr>
          <p:cNvSpPr/>
          <p:nvPr/>
        </p:nvSpPr>
        <p:spPr>
          <a:xfrm>
            <a:off x="2441234" y="3123686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C47342D3-1E77-4ED5-9354-3789967AF4C9}"/>
              </a:ext>
            </a:extLst>
          </p:cNvPr>
          <p:cNvSpPr/>
          <p:nvPr/>
        </p:nvSpPr>
        <p:spPr>
          <a:xfrm>
            <a:off x="4019164" y="1738062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91DD39B8-E464-4EC2-805B-A71765F8F46B}"/>
              </a:ext>
            </a:extLst>
          </p:cNvPr>
          <p:cNvSpPr/>
          <p:nvPr/>
        </p:nvSpPr>
        <p:spPr>
          <a:xfrm>
            <a:off x="4019164" y="2692519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DA4EB9B-FC4B-4294-B051-6226CDCF7AFB}"/>
              </a:ext>
            </a:extLst>
          </p:cNvPr>
          <p:cNvCxnSpPr>
            <a:stCxn id="47" idx="6"/>
            <a:endCxn id="49" idx="2"/>
          </p:cNvCxnSpPr>
          <p:nvPr/>
        </p:nvCxnSpPr>
        <p:spPr>
          <a:xfrm flipV="1">
            <a:off x="1375945" y="1311716"/>
            <a:ext cx="1065289" cy="9240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7B992C75-18CE-46FD-BFCA-761778BAFAD8}"/>
              </a:ext>
            </a:extLst>
          </p:cNvPr>
          <p:cNvCxnSpPr>
            <a:cxnSpLocks/>
            <a:stCxn id="47" idx="6"/>
            <a:endCxn id="50" idx="2"/>
          </p:cNvCxnSpPr>
          <p:nvPr/>
        </p:nvCxnSpPr>
        <p:spPr>
          <a:xfrm>
            <a:off x="1375945" y="2235766"/>
            <a:ext cx="1065289" cy="520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9586A3D5-006B-4671-A7FB-FDF3B1F25C37}"/>
              </a:ext>
            </a:extLst>
          </p:cNvPr>
          <p:cNvCxnSpPr>
            <a:cxnSpLocks/>
            <a:stCxn id="47" idx="6"/>
            <a:endCxn id="51" idx="2"/>
          </p:cNvCxnSpPr>
          <p:nvPr/>
        </p:nvCxnSpPr>
        <p:spPr>
          <a:xfrm>
            <a:off x="1375945" y="2235766"/>
            <a:ext cx="1065289" cy="11628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DC99084A-91BD-411E-89CA-91FEDEF73D6A}"/>
              </a:ext>
            </a:extLst>
          </p:cNvPr>
          <p:cNvCxnSpPr>
            <a:cxnSpLocks/>
            <a:stCxn id="48" idx="6"/>
            <a:endCxn id="49" idx="2"/>
          </p:cNvCxnSpPr>
          <p:nvPr/>
        </p:nvCxnSpPr>
        <p:spPr>
          <a:xfrm flipV="1">
            <a:off x="1375945" y="1311716"/>
            <a:ext cx="1065289" cy="19001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97F1CBEF-73B7-457E-A499-4B67DEA7C700}"/>
              </a:ext>
            </a:extLst>
          </p:cNvPr>
          <p:cNvCxnSpPr>
            <a:cxnSpLocks/>
            <a:stCxn id="48" idx="6"/>
            <a:endCxn id="50" idx="2"/>
          </p:cNvCxnSpPr>
          <p:nvPr/>
        </p:nvCxnSpPr>
        <p:spPr>
          <a:xfrm flipV="1">
            <a:off x="1375945" y="2287824"/>
            <a:ext cx="1065289" cy="9240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48ECE3D5-5FD8-43A7-9E7B-EB936361ED4C}"/>
              </a:ext>
            </a:extLst>
          </p:cNvPr>
          <p:cNvCxnSpPr>
            <a:cxnSpLocks/>
            <a:stCxn id="48" idx="6"/>
            <a:endCxn id="51" idx="2"/>
          </p:cNvCxnSpPr>
          <p:nvPr/>
        </p:nvCxnSpPr>
        <p:spPr>
          <a:xfrm>
            <a:off x="1375945" y="3211874"/>
            <a:ext cx="1065289" cy="1866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F07B83A-C6E7-4C41-B7B9-962613527968}"/>
              </a:ext>
            </a:extLst>
          </p:cNvPr>
          <p:cNvCxnSpPr>
            <a:cxnSpLocks/>
            <a:stCxn id="49" idx="6"/>
            <a:endCxn id="52" idx="2"/>
          </p:cNvCxnSpPr>
          <p:nvPr/>
        </p:nvCxnSpPr>
        <p:spPr>
          <a:xfrm>
            <a:off x="2990996" y="1311716"/>
            <a:ext cx="1028168" cy="701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A39703CF-E04F-43B5-942B-5E5BE8E2FA71}"/>
              </a:ext>
            </a:extLst>
          </p:cNvPr>
          <p:cNvCxnSpPr>
            <a:cxnSpLocks/>
            <a:stCxn id="49" idx="6"/>
            <a:endCxn id="53" idx="2"/>
          </p:cNvCxnSpPr>
          <p:nvPr/>
        </p:nvCxnSpPr>
        <p:spPr>
          <a:xfrm>
            <a:off x="2990996" y="1311716"/>
            <a:ext cx="1028168" cy="16556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438B000-6ACF-4467-9FDB-DBDA8235BC17}"/>
              </a:ext>
            </a:extLst>
          </p:cNvPr>
          <p:cNvCxnSpPr>
            <a:cxnSpLocks/>
            <a:stCxn id="50" idx="6"/>
            <a:endCxn id="52" idx="2"/>
          </p:cNvCxnSpPr>
          <p:nvPr/>
        </p:nvCxnSpPr>
        <p:spPr>
          <a:xfrm flipV="1">
            <a:off x="2990996" y="2012943"/>
            <a:ext cx="1028168" cy="2748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062A05F9-351D-418D-95E8-A9EE46E3B6A0}"/>
              </a:ext>
            </a:extLst>
          </p:cNvPr>
          <p:cNvCxnSpPr>
            <a:cxnSpLocks/>
            <a:stCxn id="50" idx="6"/>
            <a:endCxn id="53" idx="2"/>
          </p:cNvCxnSpPr>
          <p:nvPr/>
        </p:nvCxnSpPr>
        <p:spPr>
          <a:xfrm>
            <a:off x="2990996" y="2287824"/>
            <a:ext cx="1028168" cy="6795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09A5BC18-0CD2-42CF-B176-99E6E1899C34}"/>
              </a:ext>
            </a:extLst>
          </p:cNvPr>
          <p:cNvCxnSpPr>
            <a:cxnSpLocks/>
            <a:stCxn id="51" idx="6"/>
            <a:endCxn id="52" idx="2"/>
          </p:cNvCxnSpPr>
          <p:nvPr/>
        </p:nvCxnSpPr>
        <p:spPr>
          <a:xfrm flipV="1">
            <a:off x="2990996" y="2012943"/>
            <a:ext cx="1028168" cy="1385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B5F7E0FA-8B5B-4457-8157-5F13902C95C5}"/>
              </a:ext>
            </a:extLst>
          </p:cNvPr>
          <p:cNvCxnSpPr>
            <a:cxnSpLocks/>
            <a:stCxn id="51" idx="6"/>
            <a:endCxn id="53" idx="2"/>
          </p:cNvCxnSpPr>
          <p:nvPr/>
        </p:nvCxnSpPr>
        <p:spPr>
          <a:xfrm flipV="1">
            <a:off x="2990996" y="2967400"/>
            <a:ext cx="1028168" cy="4311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/>
              <p:nvPr/>
            </p:nvSpPr>
            <p:spPr>
              <a:xfrm>
                <a:off x="826183" y="1964835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183" y="1964835"/>
                <a:ext cx="549763" cy="461665"/>
              </a:xfrm>
              <a:prstGeom prst="rect">
                <a:avLst/>
              </a:prstGeom>
              <a:blipFill>
                <a:blip r:embed="rId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/>
              <p:nvPr/>
            </p:nvSpPr>
            <p:spPr>
              <a:xfrm>
                <a:off x="807778" y="2938563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778" y="2938563"/>
                <a:ext cx="549763" cy="461665"/>
              </a:xfrm>
              <a:prstGeom prst="rect">
                <a:avLst/>
              </a:prstGeom>
              <a:blipFill>
                <a:blip r:embed="rId4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타원 67">
            <a:extLst>
              <a:ext uri="{FF2B5EF4-FFF2-40B4-BE49-F238E27FC236}">
                <a16:creationId xmlns:a16="http://schemas.microsoft.com/office/drawing/2014/main" id="{916A8AF6-07CC-4F3B-9FEE-99D4216741BE}"/>
              </a:ext>
            </a:extLst>
          </p:cNvPr>
          <p:cNvSpPr/>
          <p:nvPr/>
        </p:nvSpPr>
        <p:spPr>
          <a:xfrm>
            <a:off x="5228871" y="1738062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0B5BE696-505D-485E-AE99-9D8A4C140FDF}"/>
              </a:ext>
            </a:extLst>
          </p:cNvPr>
          <p:cNvSpPr/>
          <p:nvPr/>
        </p:nvSpPr>
        <p:spPr>
          <a:xfrm>
            <a:off x="5228871" y="2663682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8985825-C5C5-4701-A58D-BF902BA5F183}"/>
              </a:ext>
            </a:extLst>
          </p:cNvPr>
          <p:cNvCxnSpPr>
            <a:cxnSpLocks/>
            <a:stCxn id="52" idx="6"/>
            <a:endCxn id="68" idx="2"/>
          </p:cNvCxnSpPr>
          <p:nvPr/>
        </p:nvCxnSpPr>
        <p:spPr>
          <a:xfrm>
            <a:off x="4568926" y="2012943"/>
            <a:ext cx="6599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0C74FE10-04DA-4B80-8B7B-29082C459287}"/>
              </a:ext>
            </a:extLst>
          </p:cNvPr>
          <p:cNvCxnSpPr>
            <a:cxnSpLocks/>
            <a:stCxn id="53" idx="6"/>
            <a:endCxn id="69" idx="2"/>
          </p:cNvCxnSpPr>
          <p:nvPr/>
        </p:nvCxnSpPr>
        <p:spPr>
          <a:xfrm flipV="1">
            <a:off x="4568926" y="2938563"/>
            <a:ext cx="659945" cy="288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2CA8736-00E0-4EA5-8FF0-80E03EE979E6}"/>
              </a:ext>
            </a:extLst>
          </p:cNvPr>
          <p:cNvCxnSpPr>
            <a:cxnSpLocks/>
            <a:stCxn id="53" idx="6"/>
            <a:endCxn id="68" idx="2"/>
          </p:cNvCxnSpPr>
          <p:nvPr/>
        </p:nvCxnSpPr>
        <p:spPr>
          <a:xfrm flipV="1">
            <a:off x="4568926" y="2012943"/>
            <a:ext cx="659945" cy="9544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A0BF44ED-AA2F-49DB-B441-DA6B2584646B}"/>
              </a:ext>
            </a:extLst>
          </p:cNvPr>
          <p:cNvCxnSpPr>
            <a:cxnSpLocks/>
            <a:stCxn id="52" idx="6"/>
            <a:endCxn id="69" idx="2"/>
          </p:cNvCxnSpPr>
          <p:nvPr/>
        </p:nvCxnSpPr>
        <p:spPr>
          <a:xfrm>
            <a:off x="4568926" y="2012943"/>
            <a:ext cx="659945" cy="925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/>
              <p:nvPr/>
            </p:nvSpPr>
            <p:spPr>
              <a:xfrm>
                <a:off x="5228871" y="1782109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8871" y="1782109"/>
                <a:ext cx="549763" cy="461665"/>
              </a:xfrm>
              <a:prstGeom prst="rect">
                <a:avLst/>
              </a:prstGeom>
              <a:blipFill>
                <a:blip r:embed="rId5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/>
              <p:nvPr/>
            </p:nvSpPr>
            <p:spPr>
              <a:xfrm>
                <a:off x="5268140" y="2670854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8140" y="2670854"/>
                <a:ext cx="549763" cy="461665"/>
              </a:xfrm>
              <a:prstGeom prst="rect">
                <a:avLst/>
              </a:prstGeom>
              <a:blipFill>
                <a:blip r:embed="rId6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/>
              <p:nvPr/>
            </p:nvSpPr>
            <p:spPr>
              <a:xfrm>
                <a:off x="2441233" y="105843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1233" y="1058437"/>
                <a:ext cx="549763" cy="476669"/>
              </a:xfrm>
              <a:prstGeom prst="rect">
                <a:avLst/>
              </a:prstGeom>
              <a:blipFill>
                <a:blip r:embed="rId7"/>
                <a:stretch>
                  <a:fillRect r="-7692" b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71E3CEB-869C-49AB-9A3A-9468C9DF91E1}"/>
                  </a:ext>
                </a:extLst>
              </p:cNvPr>
              <p:cNvSpPr txBox="1"/>
              <p:nvPr/>
            </p:nvSpPr>
            <p:spPr>
              <a:xfrm>
                <a:off x="2460867" y="206227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71E3CEB-869C-49AB-9A3A-9468C9DF91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0867" y="2062277"/>
                <a:ext cx="549763" cy="476669"/>
              </a:xfrm>
              <a:prstGeom prst="rect">
                <a:avLst/>
              </a:prstGeom>
              <a:blipFill>
                <a:blip r:embed="rId8"/>
                <a:stretch>
                  <a:fillRect r="-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9D81FD8-9E95-44F5-9A42-F14C4087266C}"/>
                  </a:ext>
                </a:extLst>
              </p:cNvPr>
              <p:cNvSpPr txBox="1"/>
              <p:nvPr/>
            </p:nvSpPr>
            <p:spPr>
              <a:xfrm>
                <a:off x="2460867" y="3172112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9D81FD8-9E95-44F5-9A42-F14C408726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0867" y="3172112"/>
                <a:ext cx="549763" cy="476669"/>
              </a:xfrm>
              <a:prstGeom prst="rect">
                <a:avLst/>
              </a:prstGeom>
              <a:blipFill>
                <a:blip r:embed="rId9"/>
                <a:stretch>
                  <a:fillRect r="-8889" b="-25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761EDD0-FC6B-4774-972C-A6C2DBAFB443}"/>
                  </a:ext>
                </a:extLst>
              </p:cNvPr>
              <p:cNvSpPr txBox="1"/>
              <p:nvPr/>
            </p:nvSpPr>
            <p:spPr>
              <a:xfrm>
                <a:off x="1652268" y="2357326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761EDD0-FC6B-4774-972C-A6C2DBAFB4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2268" y="2357326"/>
                <a:ext cx="549763" cy="476669"/>
              </a:xfrm>
              <a:prstGeom prst="rect">
                <a:avLst/>
              </a:prstGeom>
              <a:blipFill>
                <a:blip r:embed="rId10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타원 75">
            <a:extLst>
              <a:ext uri="{FF2B5EF4-FFF2-40B4-BE49-F238E27FC236}">
                <a16:creationId xmlns:a16="http://schemas.microsoft.com/office/drawing/2014/main" id="{AEFE9C28-90D1-43F0-B61C-0B62AC56326C}"/>
              </a:ext>
            </a:extLst>
          </p:cNvPr>
          <p:cNvSpPr/>
          <p:nvPr/>
        </p:nvSpPr>
        <p:spPr>
          <a:xfrm>
            <a:off x="826182" y="953048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CF5F0D16-8860-41A1-A895-9A04D12AA0B1}"/>
              </a:ext>
            </a:extLst>
          </p:cNvPr>
          <p:cNvCxnSpPr>
            <a:cxnSpLocks/>
            <a:stCxn id="76" idx="6"/>
            <a:endCxn id="34" idx="1"/>
          </p:cNvCxnSpPr>
          <p:nvPr/>
        </p:nvCxnSpPr>
        <p:spPr>
          <a:xfrm>
            <a:off x="1375944" y="1227929"/>
            <a:ext cx="1065289" cy="688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/>
              <p:nvPr/>
            </p:nvSpPr>
            <p:spPr>
              <a:xfrm>
                <a:off x="1257126" y="149972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7126" y="1499727"/>
                <a:ext cx="549763" cy="476669"/>
              </a:xfrm>
              <a:prstGeom prst="rect">
                <a:avLst/>
              </a:prstGeom>
              <a:blipFill>
                <a:blip r:embed="rId11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/>
              <p:nvPr/>
            </p:nvSpPr>
            <p:spPr>
              <a:xfrm>
                <a:off x="1534153" y="782989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4153" y="782989"/>
                <a:ext cx="549763" cy="476669"/>
              </a:xfrm>
              <a:prstGeom prst="rect">
                <a:avLst/>
              </a:prstGeom>
              <a:blipFill>
                <a:blip r:embed="rId12"/>
                <a:stretch>
                  <a:fillRect r="-7778" b="-25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9E4B099A-C6B8-4728-BBC9-A8919428664A}"/>
              </a:ext>
            </a:extLst>
          </p:cNvPr>
          <p:cNvCxnSpPr>
            <a:cxnSpLocks/>
            <a:stCxn id="76" idx="6"/>
            <a:endCxn id="35" idx="1"/>
          </p:cNvCxnSpPr>
          <p:nvPr/>
        </p:nvCxnSpPr>
        <p:spPr>
          <a:xfrm>
            <a:off x="1375944" y="1227929"/>
            <a:ext cx="1084923" cy="10726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96163C06-EBCA-4895-8EE0-BE275E4B17E9}"/>
              </a:ext>
            </a:extLst>
          </p:cNvPr>
          <p:cNvCxnSpPr>
            <a:cxnSpLocks/>
            <a:stCxn id="76" idx="6"/>
            <a:endCxn id="36" idx="1"/>
          </p:cNvCxnSpPr>
          <p:nvPr/>
        </p:nvCxnSpPr>
        <p:spPr>
          <a:xfrm>
            <a:off x="1375944" y="1227929"/>
            <a:ext cx="1084923" cy="21825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C78031A-DF24-4FE8-95AB-057292C3C53B}"/>
                  </a:ext>
                </a:extLst>
              </p:cNvPr>
              <p:cNvSpPr txBox="1"/>
              <p:nvPr/>
            </p:nvSpPr>
            <p:spPr>
              <a:xfrm>
                <a:off x="2056169" y="165818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C78031A-DF24-4FE8-95AB-057292C3C5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6169" y="1658187"/>
                <a:ext cx="549763" cy="476669"/>
              </a:xfrm>
              <a:prstGeom prst="rect">
                <a:avLst/>
              </a:prstGeom>
              <a:blipFill>
                <a:blip r:embed="rId13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16975D7-8862-4693-8D84-1B518F71F71A}"/>
                  </a:ext>
                </a:extLst>
              </p:cNvPr>
              <p:cNvSpPr txBox="1"/>
              <p:nvPr/>
            </p:nvSpPr>
            <p:spPr>
              <a:xfrm>
                <a:off x="2162751" y="2645531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16975D7-8862-4693-8D84-1B518F71F7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2751" y="2645531"/>
                <a:ext cx="549763" cy="476669"/>
              </a:xfrm>
              <a:prstGeom prst="rect">
                <a:avLst/>
              </a:prstGeom>
              <a:blipFill>
                <a:blip r:embed="rId14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25181374-D9BB-40F3-BA17-776A203D2B18}"/>
              </a:ext>
            </a:extLst>
          </p:cNvPr>
          <p:cNvSpPr txBox="1"/>
          <p:nvPr/>
        </p:nvSpPr>
        <p:spPr>
          <a:xfrm>
            <a:off x="3343450" y="3532406"/>
            <a:ext cx="6389891" cy="2862322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X  = np.array([1.0, 0.5])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W1 = np.array([[0.1, 0.3, 0.5], [0.2, 0.4, 0.6]])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B1 = np.array([0.1, 0.2, 0.3])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print(X.shape)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print(W1.shape)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print(B1.shape)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A1 = np.dot(X, W1) + B1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print(A1.shape)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print(A1)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123006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타원 49">
            <a:extLst>
              <a:ext uri="{FF2B5EF4-FFF2-40B4-BE49-F238E27FC236}">
                <a16:creationId xmlns:a16="http://schemas.microsoft.com/office/drawing/2014/main" id="{8F699DD0-3440-4190-A019-1D145ACA27BF}"/>
              </a:ext>
            </a:extLst>
          </p:cNvPr>
          <p:cNvSpPr/>
          <p:nvPr/>
        </p:nvSpPr>
        <p:spPr>
          <a:xfrm>
            <a:off x="2117721" y="3196631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B8FF6D2-3530-42EF-9C65-2D70240544FF}"/>
              </a:ext>
            </a:extLst>
          </p:cNvPr>
          <p:cNvSpPr/>
          <p:nvPr/>
        </p:nvSpPr>
        <p:spPr>
          <a:xfrm>
            <a:off x="2078534" y="4695104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중요한 표기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A7CDF17-8A46-4F8B-9366-93F36C569906}"/>
              </a:ext>
            </a:extLst>
          </p:cNvPr>
          <p:cNvSpPr/>
          <p:nvPr/>
        </p:nvSpPr>
        <p:spPr>
          <a:xfrm>
            <a:off x="390733" y="3031876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06753B8-D90E-422A-A65F-45DD1CB3E5C1}"/>
              </a:ext>
            </a:extLst>
          </p:cNvPr>
          <p:cNvSpPr/>
          <p:nvPr/>
        </p:nvSpPr>
        <p:spPr>
          <a:xfrm>
            <a:off x="390733" y="4007984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타원 51">
                <a:extLst>
                  <a:ext uri="{FF2B5EF4-FFF2-40B4-BE49-F238E27FC236}">
                    <a16:creationId xmlns:a16="http://schemas.microsoft.com/office/drawing/2014/main" id="{C47342D3-1E77-4ED5-9354-3789967AF4C9}"/>
                  </a:ext>
                </a:extLst>
              </p:cNvPr>
              <p:cNvSpPr/>
              <p:nvPr/>
            </p:nvSpPr>
            <p:spPr>
              <a:xfrm>
                <a:off x="4574765" y="3053981"/>
                <a:ext cx="549762" cy="549762"/>
              </a:xfrm>
              <a:prstGeom prst="ellipse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2" name="타원 51">
                <a:extLst>
                  <a:ext uri="{FF2B5EF4-FFF2-40B4-BE49-F238E27FC236}">
                    <a16:creationId xmlns:a16="http://schemas.microsoft.com/office/drawing/2014/main" id="{C47342D3-1E77-4ED5-9354-3789967AF4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4765" y="3053981"/>
                <a:ext cx="549762" cy="549762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19050">
                <a:solidFill>
                  <a:srgbClr val="FF66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타원 52">
                <a:extLst>
                  <a:ext uri="{FF2B5EF4-FFF2-40B4-BE49-F238E27FC236}">
                    <a16:creationId xmlns:a16="http://schemas.microsoft.com/office/drawing/2014/main" id="{91DD39B8-E464-4EC2-805B-A71765F8F46B}"/>
                  </a:ext>
                </a:extLst>
              </p:cNvPr>
              <p:cNvSpPr/>
              <p:nvPr/>
            </p:nvSpPr>
            <p:spPr>
              <a:xfrm>
                <a:off x="4575365" y="3988604"/>
                <a:ext cx="549762" cy="549762"/>
              </a:xfrm>
              <a:prstGeom prst="ellipse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3" name="타원 52">
                <a:extLst>
                  <a:ext uri="{FF2B5EF4-FFF2-40B4-BE49-F238E27FC236}">
                    <a16:creationId xmlns:a16="http://schemas.microsoft.com/office/drawing/2014/main" id="{91DD39B8-E464-4EC2-805B-A71765F8F4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5365" y="3988604"/>
                <a:ext cx="549762" cy="549762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19050">
                <a:solidFill>
                  <a:srgbClr val="FF66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DA4EB9B-FC4B-4294-B051-6226CDCF7AFB}"/>
              </a:ext>
            </a:extLst>
          </p:cNvPr>
          <p:cNvCxnSpPr>
            <a:cxnSpLocks/>
            <a:stCxn id="47" idx="6"/>
            <a:endCxn id="49" idx="2"/>
          </p:cNvCxnSpPr>
          <p:nvPr/>
        </p:nvCxnSpPr>
        <p:spPr>
          <a:xfrm flipV="1">
            <a:off x="940495" y="2197101"/>
            <a:ext cx="1138039" cy="11096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7B992C75-18CE-46FD-BFCA-761778BAFAD8}"/>
              </a:ext>
            </a:extLst>
          </p:cNvPr>
          <p:cNvCxnSpPr>
            <a:cxnSpLocks/>
            <a:stCxn id="47" idx="6"/>
            <a:endCxn id="50" idx="2"/>
          </p:cNvCxnSpPr>
          <p:nvPr/>
        </p:nvCxnSpPr>
        <p:spPr>
          <a:xfrm>
            <a:off x="940495" y="3306757"/>
            <a:ext cx="1177226" cy="3718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9586A3D5-006B-4671-A7FB-FDF3B1F25C37}"/>
              </a:ext>
            </a:extLst>
          </p:cNvPr>
          <p:cNvCxnSpPr>
            <a:cxnSpLocks/>
            <a:stCxn id="47" idx="6"/>
            <a:endCxn id="51" idx="2"/>
          </p:cNvCxnSpPr>
          <p:nvPr/>
        </p:nvCxnSpPr>
        <p:spPr>
          <a:xfrm>
            <a:off x="940495" y="3306757"/>
            <a:ext cx="1138039" cy="18703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DC99084A-91BD-411E-89CA-91FEDEF73D6A}"/>
              </a:ext>
            </a:extLst>
          </p:cNvPr>
          <p:cNvCxnSpPr>
            <a:cxnSpLocks/>
            <a:stCxn id="48" idx="6"/>
            <a:endCxn id="49" idx="2"/>
          </p:cNvCxnSpPr>
          <p:nvPr/>
        </p:nvCxnSpPr>
        <p:spPr>
          <a:xfrm flipV="1">
            <a:off x="940495" y="2197101"/>
            <a:ext cx="1138039" cy="20857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97F1CBEF-73B7-457E-A499-4B67DEA7C700}"/>
              </a:ext>
            </a:extLst>
          </p:cNvPr>
          <p:cNvCxnSpPr>
            <a:cxnSpLocks/>
            <a:stCxn id="48" idx="6"/>
            <a:endCxn id="50" idx="2"/>
          </p:cNvCxnSpPr>
          <p:nvPr/>
        </p:nvCxnSpPr>
        <p:spPr>
          <a:xfrm flipV="1">
            <a:off x="940495" y="3678593"/>
            <a:ext cx="1177226" cy="6042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48ECE3D5-5FD8-43A7-9E7B-EB936361ED4C}"/>
              </a:ext>
            </a:extLst>
          </p:cNvPr>
          <p:cNvCxnSpPr>
            <a:cxnSpLocks/>
            <a:stCxn id="48" idx="6"/>
            <a:endCxn id="51" idx="2"/>
          </p:cNvCxnSpPr>
          <p:nvPr/>
        </p:nvCxnSpPr>
        <p:spPr>
          <a:xfrm>
            <a:off x="940495" y="4282865"/>
            <a:ext cx="1138039" cy="8942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F07B83A-C6E7-4C41-B7B9-962613527968}"/>
              </a:ext>
            </a:extLst>
          </p:cNvPr>
          <p:cNvCxnSpPr>
            <a:cxnSpLocks/>
            <a:stCxn id="49" idx="6"/>
            <a:endCxn id="52" idx="2"/>
          </p:cNvCxnSpPr>
          <p:nvPr/>
        </p:nvCxnSpPr>
        <p:spPr>
          <a:xfrm>
            <a:off x="3042458" y="2197101"/>
            <a:ext cx="1532307" cy="113176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A39703CF-E04F-43B5-942B-5E5BE8E2FA71}"/>
              </a:ext>
            </a:extLst>
          </p:cNvPr>
          <p:cNvCxnSpPr>
            <a:cxnSpLocks/>
            <a:stCxn id="49" idx="6"/>
            <a:endCxn id="53" idx="2"/>
          </p:cNvCxnSpPr>
          <p:nvPr/>
        </p:nvCxnSpPr>
        <p:spPr>
          <a:xfrm>
            <a:off x="3042458" y="2197101"/>
            <a:ext cx="1532907" cy="20663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438B000-6ACF-4467-9FDB-DBDA8235BC17}"/>
              </a:ext>
            </a:extLst>
          </p:cNvPr>
          <p:cNvCxnSpPr>
            <a:cxnSpLocks/>
            <a:stCxn id="50" idx="6"/>
            <a:endCxn id="52" idx="2"/>
          </p:cNvCxnSpPr>
          <p:nvPr/>
        </p:nvCxnSpPr>
        <p:spPr>
          <a:xfrm flipV="1">
            <a:off x="3081645" y="3328862"/>
            <a:ext cx="1493120" cy="34973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062A05F9-351D-418D-95E8-A9EE46E3B6A0}"/>
              </a:ext>
            </a:extLst>
          </p:cNvPr>
          <p:cNvCxnSpPr>
            <a:cxnSpLocks/>
            <a:stCxn id="50" idx="6"/>
            <a:endCxn id="53" idx="2"/>
          </p:cNvCxnSpPr>
          <p:nvPr/>
        </p:nvCxnSpPr>
        <p:spPr>
          <a:xfrm>
            <a:off x="3081645" y="3678593"/>
            <a:ext cx="1493720" cy="5848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09A5BC18-0CD2-42CF-B176-99E6E1899C34}"/>
              </a:ext>
            </a:extLst>
          </p:cNvPr>
          <p:cNvCxnSpPr>
            <a:cxnSpLocks/>
            <a:stCxn id="51" idx="6"/>
            <a:endCxn id="52" idx="2"/>
          </p:cNvCxnSpPr>
          <p:nvPr/>
        </p:nvCxnSpPr>
        <p:spPr>
          <a:xfrm flipV="1">
            <a:off x="3042458" y="3328862"/>
            <a:ext cx="1532307" cy="184820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B5F7E0FA-8B5B-4457-8157-5F13902C95C5}"/>
              </a:ext>
            </a:extLst>
          </p:cNvPr>
          <p:cNvCxnSpPr>
            <a:cxnSpLocks/>
            <a:stCxn id="51" idx="6"/>
            <a:endCxn id="53" idx="2"/>
          </p:cNvCxnSpPr>
          <p:nvPr/>
        </p:nvCxnSpPr>
        <p:spPr>
          <a:xfrm flipV="1">
            <a:off x="3042458" y="4263485"/>
            <a:ext cx="1532907" cy="9135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/>
              <p:nvPr/>
            </p:nvSpPr>
            <p:spPr>
              <a:xfrm>
                <a:off x="390733" y="3035826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733" y="3035826"/>
                <a:ext cx="549763" cy="461665"/>
              </a:xfrm>
              <a:prstGeom prst="rect">
                <a:avLst/>
              </a:prstGeom>
              <a:blipFill>
                <a:blip r:embed="rId5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/>
              <p:nvPr/>
            </p:nvSpPr>
            <p:spPr>
              <a:xfrm>
                <a:off x="372328" y="4009554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328" y="4009554"/>
                <a:ext cx="549763" cy="461665"/>
              </a:xfrm>
              <a:prstGeom prst="rect">
                <a:avLst/>
              </a:prstGeom>
              <a:blipFill>
                <a:blip r:embed="rId6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타원 67">
            <a:extLst>
              <a:ext uri="{FF2B5EF4-FFF2-40B4-BE49-F238E27FC236}">
                <a16:creationId xmlns:a16="http://schemas.microsoft.com/office/drawing/2014/main" id="{916A8AF6-07CC-4F3B-9FEE-99D4216741BE}"/>
              </a:ext>
            </a:extLst>
          </p:cNvPr>
          <p:cNvSpPr/>
          <p:nvPr/>
        </p:nvSpPr>
        <p:spPr>
          <a:xfrm>
            <a:off x="5785072" y="303414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0B5BE696-505D-485E-AE99-9D8A4C140FDF}"/>
              </a:ext>
            </a:extLst>
          </p:cNvPr>
          <p:cNvSpPr/>
          <p:nvPr/>
        </p:nvSpPr>
        <p:spPr>
          <a:xfrm>
            <a:off x="5785072" y="395976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8985825-C5C5-4701-A58D-BF902BA5F183}"/>
              </a:ext>
            </a:extLst>
          </p:cNvPr>
          <p:cNvCxnSpPr>
            <a:cxnSpLocks/>
            <a:stCxn id="52" idx="6"/>
            <a:endCxn id="68" idx="2"/>
          </p:cNvCxnSpPr>
          <p:nvPr/>
        </p:nvCxnSpPr>
        <p:spPr>
          <a:xfrm flipV="1">
            <a:off x="5124527" y="3309028"/>
            <a:ext cx="660545" cy="198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0C74FE10-04DA-4B80-8B7B-29082C459287}"/>
              </a:ext>
            </a:extLst>
          </p:cNvPr>
          <p:cNvCxnSpPr>
            <a:cxnSpLocks/>
            <a:stCxn id="53" idx="6"/>
            <a:endCxn id="69" idx="2"/>
          </p:cNvCxnSpPr>
          <p:nvPr/>
        </p:nvCxnSpPr>
        <p:spPr>
          <a:xfrm flipV="1">
            <a:off x="5125127" y="4234648"/>
            <a:ext cx="659945" cy="288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2CA8736-00E0-4EA5-8FF0-80E03EE979E6}"/>
              </a:ext>
            </a:extLst>
          </p:cNvPr>
          <p:cNvCxnSpPr>
            <a:cxnSpLocks/>
            <a:stCxn id="53" idx="6"/>
            <a:endCxn id="68" idx="2"/>
          </p:cNvCxnSpPr>
          <p:nvPr/>
        </p:nvCxnSpPr>
        <p:spPr>
          <a:xfrm flipV="1">
            <a:off x="5125127" y="3309028"/>
            <a:ext cx="659945" cy="9544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A0BF44ED-AA2F-49DB-B441-DA6B2584646B}"/>
              </a:ext>
            </a:extLst>
          </p:cNvPr>
          <p:cNvCxnSpPr>
            <a:cxnSpLocks/>
            <a:stCxn id="52" idx="6"/>
            <a:endCxn id="69" idx="2"/>
          </p:cNvCxnSpPr>
          <p:nvPr/>
        </p:nvCxnSpPr>
        <p:spPr>
          <a:xfrm>
            <a:off x="5124527" y="3328862"/>
            <a:ext cx="660545" cy="9057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/>
              <p:nvPr/>
            </p:nvSpPr>
            <p:spPr>
              <a:xfrm>
                <a:off x="5785072" y="3078194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5072" y="3078194"/>
                <a:ext cx="549763" cy="461665"/>
              </a:xfrm>
              <a:prstGeom prst="rect">
                <a:avLst/>
              </a:prstGeom>
              <a:blipFill>
                <a:blip r:embed="rId7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/>
              <p:nvPr/>
            </p:nvSpPr>
            <p:spPr>
              <a:xfrm>
                <a:off x="5824341" y="3966939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4341" y="3966939"/>
                <a:ext cx="549763" cy="461665"/>
              </a:xfrm>
              <a:prstGeom prst="rect">
                <a:avLst/>
              </a:prstGeom>
              <a:blipFill>
                <a:blip r:embed="rId8"/>
                <a:stretch>
                  <a:fillRect b="-10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타원 75">
            <a:extLst>
              <a:ext uri="{FF2B5EF4-FFF2-40B4-BE49-F238E27FC236}">
                <a16:creationId xmlns:a16="http://schemas.microsoft.com/office/drawing/2014/main" id="{AEFE9C28-90D1-43F0-B61C-0B62AC56326C}"/>
              </a:ext>
            </a:extLst>
          </p:cNvPr>
          <p:cNvSpPr/>
          <p:nvPr/>
        </p:nvSpPr>
        <p:spPr>
          <a:xfrm>
            <a:off x="390732" y="2024039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CF5F0D16-8860-41A1-A895-9A04D12AA0B1}"/>
              </a:ext>
            </a:extLst>
          </p:cNvPr>
          <p:cNvCxnSpPr>
            <a:cxnSpLocks/>
            <a:stCxn id="76" idx="6"/>
            <a:endCxn id="49" idx="2"/>
          </p:cNvCxnSpPr>
          <p:nvPr/>
        </p:nvCxnSpPr>
        <p:spPr>
          <a:xfrm flipV="1">
            <a:off x="940494" y="2197101"/>
            <a:ext cx="1138040" cy="1018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/>
              <p:nvPr/>
            </p:nvSpPr>
            <p:spPr>
              <a:xfrm>
                <a:off x="821676" y="2570718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676" y="2570718"/>
                <a:ext cx="549763" cy="476669"/>
              </a:xfrm>
              <a:prstGeom prst="rect">
                <a:avLst/>
              </a:prstGeom>
              <a:blipFill>
                <a:blip r:embed="rId9"/>
                <a:stretch>
                  <a:fillRect r="-18889" b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/>
              <p:nvPr/>
            </p:nvSpPr>
            <p:spPr>
              <a:xfrm>
                <a:off x="1098703" y="1853980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703" y="1853980"/>
                <a:ext cx="549763" cy="476669"/>
              </a:xfrm>
              <a:prstGeom prst="rect">
                <a:avLst/>
              </a:prstGeom>
              <a:blipFill>
                <a:blip r:embed="rId10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9E4B099A-C6B8-4728-BBC9-A8919428664A}"/>
              </a:ext>
            </a:extLst>
          </p:cNvPr>
          <p:cNvCxnSpPr>
            <a:cxnSpLocks/>
            <a:stCxn id="76" idx="6"/>
            <a:endCxn id="50" idx="2"/>
          </p:cNvCxnSpPr>
          <p:nvPr/>
        </p:nvCxnSpPr>
        <p:spPr>
          <a:xfrm>
            <a:off x="940494" y="2298920"/>
            <a:ext cx="1177227" cy="13796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96163C06-EBCA-4895-8EE0-BE275E4B17E9}"/>
              </a:ext>
            </a:extLst>
          </p:cNvPr>
          <p:cNvCxnSpPr>
            <a:cxnSpLocks/>
            <a:stCxn id="76" idx="6"/>
            <a:endCxn id="51" idx="2"/>
          </p:cNvCxnSpPr>
          <p:nvPr/>
        </p:nvCxnSpPr>
        <p:spPr>
          <a:xfrm>
            <a:off x="940494" y="2298920"/>
            <a:ext cx="1138040" cy="28781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타원 48">
            <a:extLst>
              <a:ext uri="{FF2B5EF4-FFF2-40B4-BE49-F238E27FC236}">
                <a16:creationId xmlns:a16="http://schemas.microsoft.com/office/drawing/2014/main" id="{326A9A1C-DD0C-41B6-893E-4D903C3ED1A3}"/>
              </a:ext>
            </a:extLst>
          </p:cNvPr>
          <p:cNvSpPr/>
          <p:nvPr/>
        </p:nvSpPr>
        <p:spPr>
          <a:xfrm>
            <a:off x="2078534" y="1715139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DFA3F7ED-5019-4A86-80D3-0FBFD190AE20}"/>
              </a:ext>
            </a:extLst>
          </p:cNvPr>
          <p:cNvSpPr/>
          <p:nvPr/>
        </p:nvSpPr>
        <p:spPr>
          <a:xfrm>
            <a:off x="2091730" y="2055813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F906A92C-0DE8-4182-8961-FEEEFDABD441}"/>
              </a:ext>
            </a:extLst>
          </p:cNvPr>
          <p:cNvSpPr/>
          <p:nvPr/>
        </p:nvSpPr>
        <p:spPr>
          <a:xfrm>
            <a:off x="2682004" y="2055813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/>
              <p:nvPr/>
            </p:nvSpPr>
            <p:spPr>
              <a:xfrm>
                <a:off x="2003747" y="2049553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3747" y="2049553"/>
                <a:ext cx="549763" cy="36131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2F18E57F-0DC0-475A-8927-6652119E886F}"/>
              </a:ext>
            </a:extLst>
          </p:cNvPr>
          <p:cNvCxnSpPr>
            <a:cxnSpLocks/>
            <a:stCxn id="84" idx="6"/>
            <a:endCxn id="85" idx="2"/>
          </p:cNvCxnSpPr>
          <p:nvPr/>
        </p:nvCxnSpPr>
        <p:spPr>
          <a:xfrm>
            <a:off x="2446522" y="2233209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FB9BEE7F-7444-4308-A446-45D3FB946B74}"/>
                  </a:ext>
                </a:extLst>
              </p:cNvPr>
              <p:cNvSpPr txBox="1"/>
              <p:nvPr/>
            </p:nvSpPr>
            <p:spPr>
              <a:xfrm>
                <a:off x="2309637" y="1730009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FB9BEE7F-7444-4308-A446-45D3FB946B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637" y="1730009"/>
                <a:ext cx="549763" cy="307777"/>
              </a:xfrm>
              <a:prstGeom prst="rect">
                <a:avLst/>
              </a:prstGeom>
              <a:blipFill>
                <a:blip r:embed="rId12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4DCBFD07-7A39-490C-B1DE-F40A88B9FE08}"/>
                  </a:ext>
                </a:extLst>
              </p:cNvPr>
              <p:cNvSpPr txBox="1"/>
              <p:nvPr/>
            </p:nvSpPr>
            <p:spPr>
              <a:xfrm>
                <a:off x="2599683" y="2049553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4DCBFD07-7A39-490C-B1DE-F40A88B9FE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9683" y="2049553"/>
                <a:ext cx="549763" cy="36131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" name="타원 91">
            <a:extLst>
              <a:ext uri="{FF2B5EF4-FFF2-40B4-BE49-F238E27FC236}">
                <a16:creationId xmlns:a16="http://schemas.microsoft.com/office/drawing/2014/main" id="{43A4C959-E703-488B-998A-C75790145380}"/>
              </a:ext>
            </a:extLst>
          </p:cNvPr>
          <p:cNvSpPr/>
          <p:nvPr/>
        </p:nvSpPr>
        <p:spPr>
          <a:xfrm>
            <a:off x="2091730" y="3522435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A465BC65-59A8-4E6D-8169-B38AF90D2F9D}"/>
              </a:ext>
            </a:extLst>
          </p:cNvPr>
          <p:cNvSpPr/>
          <p:nvPr/>
        </p:nvSpPr>
        <p:spPr>
          <a:xfrm>
            <a:off x="2682004" y="3522435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903DC21B-1970-4299-876D-1286AF477ABD}"/>
                  </a:ext>
                </a:extLst>
              </p:cNvPr>
              <p:cNvSpPr txBox="1"/>
              <p:nvPr/>
            </p:nvSpPr>
            <p:spPr>
              <a:xfrm>
                <a:off x="2003747" y="3516175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903DC21B-1970-4299-876D-1286AF477A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3747" y="3516175"/>
                <a:ext cx="549763" cy="36131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92A9D62E-6CC3-4260-996F-C3FD368F91D9}"/>
              </a:ext>
            </a:extLst>
          </p:cNvPr>
          <p:cNvCxnSpPr>
            <a:cxnSpLocks/>
            <a:stCxn id="92" idx="6"/>
            <a:endCxn id="93" idx="2"/>
          </p:cNvCxnSpPr>
          <p:nvPr/>
        </p:nvCxnSpPr>
        <p:spPr>
          <a:xfrm>
            <a:off x="2446522" y="3699831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BCBC8E7C-9C6A-43B6-A99C-BFE6FED6C4DE}"/>
                  </a:ext>
                </a:extLst>
              </p:cNvPr>
              <p:cNvSpPr txBox="1"/>
              <p:nvPr/>
            </p:nvSpPr>
            <p:spPr>
              <a:xfrm>
                <a:off x="2309637" y="3196631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BCBC8E7C-9C6A-43B6-A99C-BFE6FED6C4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637" y="3196631"/>
                <a:ext cx="549763" cy="307777"/>
              </a:xfrm>
              <a:prstGeom prst="rect">
                <a:avLst/>
              </a:prstGeom>
              <a:blipFill>
                <a:blip r:embed="rId15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8E385FE1-50BF-4B3C-9095-2126FE304952}"/>
                  </a:ext>
                </a:extLst>
              </p:cNvPr>
              <p:cNvSpPr txBox="1"/>
              <p:nvPr/>
            </p:nvSpPr>
            <p:spPr>
              <a:xfrm>
                <a:off x="2599683" y="3516175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8E385FE1-50BF-4B3C-9095-2126FE3049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9683" y="3516175"/>
                <a:ext cx="549763" cy="36131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8" name="타원 97">
            <a:extLst>
              <a:ext uri="{FF2B5EF4-FFF2-40B4-BE49-F238E27FC236}">
                <a16:creationId xmlns:a16="http://schemas.microsoft.com/office/drawing/2014/main" id="{67FA953B-C82A-406B-9B96-05B91D2FC300}"/>
              </a:ext>
            </a:extLst>
          </p:cNvPr>
          <p:cNvSpPr/>
          <p:nvPr/>
        </p:nvSpPr>
        <p:spPr>
          <a:xfrm>
            <a:off x="2091730" y="5016644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E5B52A11-D044-4F65-B7E6-D56D9F344B82}"/>
              </a:ext>
            </a:extLst>
          </p:cNvPr>
          <p:cNvSpPr/>
          <p:nvPr/>
        </p:nvSpPr>
        <p:spPr>
          <a:xfrm>
            <a:off x="2682004" y="5016644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998F7561-F085-41AF-BD90-A051FF434173}"/>
                  </a:ext>
                </a:extLst>
              </p:cNvPr>
              <p:cNvSpPr txBox="1"/>
              <p:nvPr/>
            </p:nvSpPr>
            <p:spPr>
              <a:xfrm>
                <a:off x="2003747" y="5010384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998F7561-F085-41AF-BD90-A051FF4341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3747" y="5010384"/>
                <a:ext cx="549763" cy="361317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04A57452-638C-4278-B556-471E857148F1}"/>
              </a:ext>
            </a:extLst>
          </p:cNvPr>
          <p:cNvCxnSpPr>
            <a:cxnSpLocks/>
            <a:stCxn id="98" idx="6"/>
            <a:endCxn id="99" idx="2"/>
          </p:cNvCxnSpPr>
          <p:nvPr/>
        </p:nvCxnSpPr>
        <p:spPr>
          <a:xfrm>
            <a:off x="2446522" y="5194040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B1284551-EAE8-4A63-A1FC-E96DE9B0C2A9}"/>
                  </a:ext>
                </a:extLst>
              </p:cNvPr>
              <p:cNvSpPr txBox="1"/>
              <p:nvPr/>
            </p:nvSpPr>
            <p:spPr>
              <a:xfrm>
                <a:off x="2309637" y="4690840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B1284551-EAE8-4A63-A1FC-E96DE9B0C2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637" y="4690840"/>
                <a:ext cx="549763" cy="307777"/>
              </a:xfrm>
              <a:prstGeom prst="rect">
                <a:avLst/>
              </a:prstGeom>
              <a:blipFill>
                <a:blip r:embed="rId15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A5B677B8-2D1A-4F39-8180-42E2234EF7AC}"/>
                  </a:ext>
                </a:extLst>
              </p:cNvPr>
              <p:cNvSpPr txBox="1"/>
              <p:nvPr/>
            </p:nvSpPr>
            <p:spPr>
              <a:xfrm>
                <a:off x="2599683" y="5010384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A5B677B8-2D1A-4F39-8180-42E2234EF7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9683" y="5010384"/>
                <a:ext cx="549763" cy="361317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4" name="타원 133">
            <a:extLst>
              <a:ext uri="{FF2B5EF4-FFF2-40B4-BE49-F238E27FC236}">
                <a16:creationId xmlns:a16="http://schemas.microsoft.com/office/drawing/2014/main" id="{5B384AA1-33E7-4CEA-B2FA-10661631497F}"/>
              </a:ext>
            </a:extLst>
          </p:cNvPr>
          <p:cNvSpPr/>
          <p:nvPr/>
        </p:nvSpPr>
        <p:spPr>
          <a:xfrm>
            <a:off x="2285615" y="67468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6FAC5257-7E35-492B-B048-83A1C2C15118}"/>
              </a:ext>
            </a:extLst>
          </p:cNvPr>
          <p:cNvCxnSpPr>
            <a:cxnSpLocks/>
            <a:stCxn id="134" idx="5"/>
            <a:endCxn id="52" idx="2"/>
          </p:cNvCxnSpPr>
          <p:nvPr/>
        </p:nvCxnSpPr>
        <p:spPr>
          <a:xfrm>
            <a:off x="2754866" y="1143938"/>
            <a:ext cx="1819899" cy="21849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50A10579-F9F7-49F4-9AEC-045576EBF8D1}"/>
              </a:ext>
            </a:extLst>
          </p:cNvPr>
          <p:cNvCxnSpPr>
            <a:cxnSpLocks/>
            <a:stCxn id="134" idx="5"/>
            <a:endCxn id="53" idx="2"/>
          </p:cNvCxnSpPr>
          <p:nvPr/>
        </p:nvCxnSpPr>
        <p:spPr>
          <a:xfrm>
            <a:off x="2754866" y="1143938"/>
            <a:ext cx="1820499" cy="31195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타원 142">
            <a:extLst>
              <a:ext uri="{FF2B5EF4-FFF2-40B4-BE49-F238E27FC236}">
                <a16:creationId xmlns:a16="http://schemas.microsoft.com/office/drawing/2014/main" id="{78DB4469-BF58-4991-9BDD-A8E861B9A071}"/>
              </a:ext>
            </a:extLst>
          </p:cNvPr>
          <p:cNvSpPr/>
          <p:nvPr/>
        </p:nvSpPr>
        <p:spPr>
          <a:xfrm>
            <a:off x="4574765" y="2155803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44" name="직선 화살표 연결선 143">
            <a:extLst>
              <a:ext uri="{FF2B5EF4-FFF2-40B4-BE49-F238E27FC236}">
                <a16:creationId xmlns:a16="http://schemas.microsoft.com/office/drawing/2014/main" id="{1549A0C0-7504-4656-B8A8-A9F0ABF818CF}"/>
              </a:ext>
            </a:extLst>
          </p:cNvPr>
          <p:cNvCxnSpPr>
            <a:cxnSpLocks/>
            <a:stCxn id="143" idx="5"/>
            <a:endCxn id="81" idx="1"/>
          </p:cNvCxnSpPr>
          <p:nvPr/>
        </p:nvCxnSpPr>
        <p:spPr>
          <a:xfrm>
            <a:off x="5044016" y="2625054"/>
            <a:ext cx="741056" cy="683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직선 화살표 연결선 147">
            <a:extLst>
              <a:ext uri="{FF2B5EF4-FFF2-40B4-BE49-F238E27FC236}">
                <a16:creationId xmlns:a16="http://schemas.microsoft.com/office/drawing/2014/main" id="{A22A3B6C-F61D-480B-A314-DAE1EC9E2D9C}"/>
              </a:ext>
            </a:extLst>
          </p:cNvPr>
          <p:cNvCxnSpPr>
            <a:cxnSpLocks/>
            <a:stCxn id="143" idx="5"/>
            <a:endCxn id="69" idx="2"/>
          </p:cNvCxnSpPr>
          <p:nvPr/>
        </p:nvCxnSpPr>
        <p:spPr>
          <a:xfrm>
            <a:off x="5044016" y="2625054"/>
            <a:ext cx="741056" cy="16095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31A95DE4-71E8-407E-ABB5-1CCEDE21804E}"/>
                  </a:ext>
                </a:extLst>
              </p:cNvPr>
              <p:cNvSpPr txBox="1"/>
              <p:nvPr/>
            </p:nvSpPr>
            <p:spPr>
              <a:xfrm>
                <a:off x="3606325" y="1811218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31A95DE4-71E8-407E-ABB5-1CCEDE2180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6325" y="1811218"/>
                <a:ext cx="549763" cy="476669"/>
              </a:xfrm>
              <a:prstGeom prst="rect">
                <a:avLst/>
              </a:prstGeom>
              <a:blipFill>
                <a:blip r:embed="rId19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3F28812A-A84D-45A9-B14D-055E82EFA27B}"/>
                  </a:ext>
                </a:extLst>
              </p:cNvPr>
              <p:cNvSpPr txBox="1"/>
              <p:nvPr/>
            </p:nvSpPr>
            <p:spPr>
              <a:xfrm>
                <a:off x="3312042" y="2646178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3F28812A-A84D-45A9-B14D-055E82EFA2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2042" y="2646178"/>
                <a:ext cx="549763" cy="476669"/>
              </a:xfrm>
              <a:prstGeom prst="rect">
                <a:avLst/>
              </a:prstGeom>
              <a:blipFill>
                <a:blip r:embed="rId20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78C54ADE-DFE4-4E2D-AC41-D31D40960F76}"/>
                  </a:ext>
                </a:extLst>
              </p:cNvPr>
              <p:cNvSpPr txBox="1"/>
              <p:nvPr/>
            </p:nvSpPr>
            <p:spPr>
              <a:xfrm>
                <a:off x="3297478" y="349425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78C54ADE-DFE4-4E2D-AC41-D31D40960F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7478" y="3494257"/>
                <a:ext cx="549763" cy="476669"/>
              </a:xfrm>
              <a:prstGeom prst="rect">
                <a:avLst/>
              </a:prstGeom>
              <a:blipFill>
                <a:blip r:embed="rId21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E01D9C30-CB8A-429A-9D5D-1E217058E569}"/>
                  </a:ext>
                </a:extLst>
              </p:cNvPr>
              <p:cNvSpPr txBox="1"/>
              <p:nvPr/>
            </p:nvSpPr>
            <p:spPr>
              <a:xfrm>
                <a:off x="3348348" y="4521948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E01D9C30-CB8A-429A-9D5D-1E217058E5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8348" y="4521948"/>
                <a:ext cx="549763" cy="476669"/>
              </a:xfrm>
              <a:prstGeom prst="rect">
                <a:avLst/>
              </a:prstGeom>
              <a:blipFill>
                <a:blip r:embed="rId22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22" name="TextBox 7221">
                <a:extLst>
                  <a:ext uri="{FF2B5EF4-FFF2-40B4-BE49-F238E27FC236}">
                    <a16:creationId xmlns:a16="http://schemas.microsoft.com/office/drawing/2014/main" id="{F3C55F58-23B4-4824-A765-5271F4FD40AA}"/>
                  </a:ext>
                </a:extLst>
              </p:cNvPr>
              <p:cNvSpPr txBox="1"/>
              <p:nvPr/>
            </p:nvSpPr>
            <p:spPr>
              <a:xfrm>
                <a:off x="6849585" y="5084340"/>
                <a:ext cx="3823051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7222" name="TextBox 7221">
                <a:extLst>
                  <a:ext uri="{FF2B5EF4-FFF2-40B4-BE49-F238E27FC236}">
                    <a16:creationId xmlns:a16="http://schemas.microsoft.com/office/drawing/2014/main" id="{F3C55F58-23B4-4824-A765-5271F4FD40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9585" y="5084340"/>
                <a:ext cx="3823051" cy="361317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23" name="TextBox 7222">
                <a:extLst>
                  <a:ext uri="{FF2B5EF4-FFF2-40B4-BE49-F238E27FC236}">
                    <a16:creationId xmlns:a16="http://schemas.microsoft.com/office/drawing/2014/main" id="{2793BFA9-A3EE-4985-A301-969CFD85D25B}"/>
                  </a:ext>
                </a:extLst>
              </p:cNvPr>
              <p:cNvSpPr txBox="1"/>
              <p:nvPr/>
            </p:nvSpPr>
            <p:spPr>
              <a:xfrm>
                <a:off x="7135635" y="4097562"/>
                <a:ext cx="2271015" cy="3222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p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sSup>
                        <m:s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7223" name="TextBox 7222">
                <a:extLst>
                  <a:ext uri="{FF2B5EF4-FFF2-40B4-BE49-F238E27FC236}">
                    <a16:creationId xmlns:a16="http://schemas.microsoft.com/office/drawing/2014/main" id="{2793BFA9-A3EE-4985-A301-969CFD85D2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5635" y="4097562"/>
                <a:ext cx="2271015" cy="322268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24" name="TextBox 7223">
                <a:extLst>
                  <a:ext uri="{FF2B5EF4-FFF2-40B4-BE49-F238E27FC236}">
                    <a16:creationId xmlns:a16="http://schemas.microsoft.com/office/drawing/2014/main" id="{07A214D2-E84B-41EE-BA0F-9CF5746C7424}"/>
                  </a:ext>
                </a:extLst>
              </p:cNvPr>
              <p:cNvSpPr txBox="1"/>
              <p:nvPr/>
            </p:nvSpPr>
            <p:spPr>
              <a:xfrm>
                <a:off x="5256592" y="4516701"/>
                <a:ext cx="5770666" cy="4147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d>
                          <m:d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p>
                    <m:r>
                      <a:rPr lang="en-US" altLang="ko-KR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bSup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bSup>
                      </m:e>
                    </m:d>
                    <m:r>
                      <a:rPr lang="en-US" altLang="ko-KR" sz="1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 </m:t>
                    </m:r>
                    <m:sSup>
                      <m:sSupPr>
                        <m:ctrlP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d>
                          <m:d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altLang="ko-KR" sz="1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</m:e>
                    </m:d>
                    <m:r>
                      <a:rPr lang="en-US" altLang="ko-KR" sz="1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d>
                          <m:d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p>
                    <m:r>
                      <a:rPr lang="en-US" altLang="ko-KR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=(</m:t>
                    </m:r>
                    <m:sSubSup>
                      <m:sSubSupPr>
                        <m:ctrlP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d>
                          <m:d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bSup>
                    <m:r>
                      <a:rPr lang="en-US" altLang="ko-KR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d>
                          <m:d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bSup>
                    <m:r>
                      <a:rPr lang="en-US" altLang="ko-KR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1400"/>
                  <a:t>)</a:t>
                </a:r>
                <a:endParaRPr lang="ko-KR" altLang="en-US" sz="1400"/>
              </a:p>
            </p:txBody>
          </p:sp>
        </mc:Choice>
        <mc:Fallback xmlns="">
          <p:sp>
            <p:nvSpPr>
              <p:cNvPr id="7224" name="TextBox 7223">
                <a:extLst>
                  <a:ext uri="{FF2B5EF4-FFF2-40B4-BE49-F238E27FC236}">
                    <a16:creationId xmlns:a16="http://schemas.microsoft.com/office/drawing/2014/main" id="{07A214D2-E84B-41EE-BA0F-9CF5746C74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6592" y="4516701"/>
                <a:ext cx="5770666" cy="414729"/>
              </a:xfrm>
              <a:prstGeom prst="rect">
                <a:avLst/>
              </a:prstGeom>
              <a:blipFill>
                <a:blip r:embed="rId25"/>
                <a:stretch>
                  <a:fillRect b="-29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25" name="TextBox 7224">
                <a:extLst>
                  <a:ext uri="{FF2B5EF4-FFF2-40B4-BE49-F238E27FC236}">
                    <a16:creationId xmlns:a16="http://schemas.microsoft.com/office/drawing/2014/main" id="{0B8E2F91-1E3E-4092-A16D-80C5E417CEDC}"/>
                  </a:ext>
                </a:extLst>
              </p:cNvPr>
              <p:cNvSpPr txBox="1"/>
              <p:nvPr/>
            </p:nvSpPr>
            <p:spPr>
              <a:xfrm>
                <a:off x="3149446" y="5723752"/>
                <a:ext cx="3643369" cy="8611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altLang="ko-K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altLang="ko-K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altLang="ko-K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bSup>
                        </m:e>
                      </m:d>
                      <m:r>
                        <a:rPr lang="en-US" altLang="ko-KR" sz="1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altLang="ko-K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ko-KR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ko-KR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1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m:rPr>
                          <m:nor/>
                        </m:rPr>
                        <a:rPr lang="en-US" altLang="ko-KR" sz="1400"/>
                        <m:t>)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225" name="TextBox 7224">
                <a:extLst>
                  <a:ext uri="{FF2B5EF4-FFF2-40B4-BE49-F238E27FC236}">
                    <a16:creationId xmlns:a16="http://schemas.microsoft.com/office/drawing/2014/main" id="{0B8E2F91-1E3E-4092-A16D-80C5E417CE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9446" y="5723752"/>
                <a:ext cx="3643369" cy="861198"/>
              </a:xfrm>
              <a:prstGeom prst="rect">
                <a:avLst/>
              </a:prstGeom>
              <a:blipFill>
                <a:blip r:embed="rId26"/>
                <a:stretch>
                  <a:fillRect b="-70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26" name="TextBox 7225">
                <a:extLst>
                  <a:ext uri="{FF2B5EF4-FFF2-40B4-BE49-F238E27FC236}">
                    <a16:creationId xmlns:a16="http://schemas.microsoft.com/office/drawing/2014/main" id="{465018E8-B444-43AE-8D20-B6F2B677C05D}"/>
                  </a:ext>
                </a:extLst>
              </p:cNvPr>
              <p:cNvSpPr txBox="1"/>
              <p:nvPr/>
            </p:nvSpPr>
            <p:spPr>
              <a:xfrm>
                <a:off x="3910308" y="5281668"/>
                <a:ext cx="3602958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</m:e>
                    </m:d>
                    <m:r>
                      <a:rPr lang="en-US" altLang="ko-KR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d>
                      <m:dPr>
                        <m:ctrlP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b="0" i="1" smtClean="0">
                            <a:solidFill>
                              <a:srgbClr val="3399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⇒(</m:t>
                    </m:r>
                    <m:r>
                      <a:rPr lang="en-US" altLang="ko-KR" b="0" i="1" smtClean="0">
                        <a:solidFill>
                          <a:srgbClr val="3399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,)</m:t>
                    </m:r>
                  </m:oMath>
                </a14:m>
                <a:r>
                  <a:rPr lang="en-US" altLang="ko-KR"/>
                  <a:t>(</a:t>
                </a:r>
                <a:endParaRPr lang="ko-KR" altLang="en-US"/>
              </a:p>
            </p:txBody>
          </p:sp>
        </mc:Choice>
        <mc:Fallback xmlns="">
          <p:sp>
            <p:nvSpPr>
              <p:cNvPr id="7226" name="TextBox 7225">
                <a:extLst>
                  <a:ext uri="{FF2B5EF4-FFF2-40B4-BE49-F238E27FC236}">
                    <a16:creationId xmlns:a16="http://schemas.microsoft.com/office/drawing/2014/main" id="{465018E8-B444-43AE-8D20-B6F2B677C0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0308" y="5281668"/>
                <a:ext cx="3602958" cy="338554"/>
              </a:xfrm>
              <a:prstGeom prst="rect">
                <a:avLst/>
              </a:prstGeom>
              <a:blipFill>
                <a:blip r:embed="rId27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8" name="TextBox 177">
                <a:extLst>
                  <a:ext uri="{FF2B5EF4-FFF2-40B4-BE49-F238E27FC236}">
                    <a16:creationId xmlns:a16="http://schemas.microsoft.com/office/drawing/2014/main" id="{2D23FB8C-61E4-490F-969D-67A226CAE8CB}"/>
                  </a:ext>
                </a:extLst>
              </p:cNvPr>
              <p:cNvSpPr txBox="1"/>
              <p:nvPr/>
            </p:nvSpPr>
            <p:spPr>
              <a:xfrm>
                <a:off x="6849584" y="5549476"/>
                <a:ext cx="3823051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23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78" name="TextBox 177">
                <a:extLst>
                  <a:ext uri="{FF2B5EF4-FFF2-40B4-BE49-F238E27FC236}">
                    <a16:creationId xmlns:a16="http://schemas.microsoft.com/office/drawing/2014/main" id="{2D23FB8C-61E4-490F-969D-67A226CAE8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9584" y="5549476"/>
                <a:ext cx="3823051" cy="361317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186503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타원 106">
            <a:extLst>
              <a:ext uri="{FF2B5EF4-FFF2-40B4-BE49-F238E27FC236}">
                <a16:creationId xmlns:a16="http://schemas.microsoft.com/office/drawing/2014/main" id="{5EB993CD-286E-41BF-9542-ADF1EB69E93A}"/>
              </a:ext>
            </a:extLst>
          </p:cNvPr>
          <p:cNvSpPr/>
          <p:nvPr/>
        </p:nvSpPr>
        <p:spPr>
          <a:xfrm>
            <a:off x="4549591" y="4180712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16E62471-DDED-4901-89A9-400CFFCA4B5D}"/>
              </a:ext>
            </a:extLst>
          </p:cNvPr>
          <p:cNvSpPr/>
          <p:nvPr/>
        </p:nvSpPr>
        <p:spPr>
          <a:xfrm>
            <a:off x="4562147" y="2832301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8F699DD0-3440-4190-A019-1D145ACA27BF}"/>
              </a:ext>
            </a:extLst>
          </p:cNvPr>
          <p:cNvSpPr/>
          <p:nvPr/>
        </p:nvSpPr>
        <p:spPr>
          <a:xfrm>
            <a:off x="2083072" y="3209349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B8FF6D2-3530-42EF-9C65-2D70240544FF}"/>
              </a:ext>
            </a:extLst>
          </p:cNvPr>
          <p:cNvSpPr/>
          <p:nvPr/>
        </p:nvSpPr>
        <p:spPr>
          <a:xfrm>
            <a:off x="2078534" y="4695104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중요한 표기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A7CDF17-8A46-4F8B-9366-93F36C569906}"/>
              </a:ext>
            </a:extLst>
          </p:cNvPr>
          <p:cNvSpPr/>
          <p:nvPr/>
        </p:nvSpPr>
        <p:spPr>
          <a:xfrm>
            <a:off x="390733" y="3031876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06753B8-D90E-422A-A65F-45DD1CB3E5C1}"/>
              </a:ext>
            </a:extLst>
          </p:cNvPr>
          <p:cNvSpPr/>
          <p:nvPr/>
        </p:nvSpPr>
        <p:spPr>
          <a:xfrm>
            <a:off x="390733" y="4007984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DA4EB9B-FC4B-4294-B051-6226CDCF7AFB}"/>
              </a:ext>
            </a:extLst>
          </p:cNvPr>
          <p:cNvCxnSpPr>
            <a:cxnSpLocks/>
            <a:stCxn id="47" idx="6"/>
            <a:endCxn id="49" idx="2"/>
          </p:cNvCxnSpPr>
          <p:nvPr/>
        </p:nvCxnSpPr>
        <p:spPr>
          <a:xfrm flipV="1">
            <a:off x="940495" y="2197101"/>
            <a:ext cx="1138039" cy="11096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7B992C75-18CE-46FD-BFCA-761778BAFAD8}"/>
              </a:ext>
            </a:extLst>
          </p:cNvPr>
          <p:cNvCxnSpPr>
            <a:cxnSpLocks/>
            <a:stCxn id="47" idx="6"/>
            <a:endCxn id="50" idx="2"/>
          </p:cNvCxnSpPr>
          <p:nvPr/>
        </p:nvCxnSpPr>
        <p:spPr>
          <a:xfrm>
            <a:off x="940495" y="3306757"/>
            <a:ext cx="1142577" cy="3845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9586A3D5-006B-4671-A7FB-FDF3B1F25C37}"/>
              </a:ext>
            </a:extLst>
          </p:cNvPr>
          <p:cNvCxnSpPr>
            <a:cxnSpLocks/>
            <a:stCxn id="47" idx="6"/>
            <a:endCxn id="51" idx="2"/>
          </p:cNvCxnSpPr>
          <p:nvPr/>
        </p:nvCxnSpPr>
        <p:spPr>
          <a:xfrm>
            <a:off x="940495" y="3306757"/>
            <a:ext cx="1138039" cy="18703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DC99084A-91BD-411E-89CA-91FEDEF73D6A}"/>
              </a:ext>
            </a:extLst>
          </p:cNvPr>
          <p:cNvCxnSpPr>
            <a:cxnSpLocks/>
            <a:stCxn id="48" idx="6"/>
            <a:endCxn id="49" idx="2"/>
          </p:cNvCxnSpPr>
          <p:nvPr/>
        </p:nvCxnSpPr>
        <p:spPr>
          <a:xfrm flipV="1">
            <a:off x="940495" y="2197101"/>
            <a:ext cx="1138039" cy="20857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97F1CBEF-73B7-457E-A499-4B67DEA7C700}"/>
              </a:ext>
            </a:extLst>
          </p:cNvPr>
          <p:cNvCxnSpPr>
            <a:cxnSpLocks/>
            <a:stCxn id="48" idx="6"/>
            <a:endCxn id="50" idx="2"/>
          </p:cNvCxnSpPr>
          <p:nvPr/>
        </p:nvCxnSpPr>
        <p:spPr>
          <a:xfrm flipV="1">
            <a:off x="940495" y="3691311"/>
            <a:ext cx="1142577" cy="5915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48ECE3D5-5FD8-43A7-9E7B-EB936361ED4C}"/>
              </a:ext>
            </a:extLst>
          </p:cNvPr>
          <p:cNvCxnSpPr>
            <a:cxnSpLocks/>
            <a:stCxn id="48" idx="6"/>
            <a:endCxn id="51" idx="2"/>
          </p:cNvCxnSpPr>
          <p:nvPr/>
        </p:nvCxnSpPr>
        <p:spPr>
          <a:xfrm>
            <a:off x="940495" y="4282865"/>
            <a:ext cx="1138039" cy="8942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F07B83A-C6E7-4C41-B7B9-962613527968}"/>
              </a:ext>
            </a:extLst>
          </p:cNvPr>
          <p:cNvCxnSpPr>
            <a:cxnSpLocks/>
            <a:stCxn id="49" idx="6"/>
            <a:endCxn id="83" idx="2"/>
          </p:cNvCxnSpPr>
          <p:nvPr/>
        </p:nvCxnSpPr>
        <p:spPr>
          <a:xfrm>
            <a:off x="3042458" y="2197101"/>
            <a:ext cx="1519689" cy="111716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A39703CF-E04F-43B5-942B-5E5BE8E2FA71}"/>
              </a:ext>
            </a:extLst>
          </p:cNvPr>
          <p:cNvCxnSpPr>
            <a:cxnSpLocks/>
            <a:stCxn id="49" idx="6"/>
            <a:endCxn id="107" idx="2"/>
          </p:cNvCxnSpPr>
          <p:nvPr/>
        </p:nvCxnSpPr>
        <p:spPr>
          <a:xfrm>
            <a:off x="3042458" y="2197101"/>
            <a:ext cx="1507133" cy="24655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438B000-6ACF-4467-9FDB-DBDA8235BC17}"/>
              </a:ext>
            </a:extLst>
          </p:cNvPr>
          <p:cNvCxnSpPr>
            <a:cxnSpLocks/>
            <a:stCxn id="50" idx="6"/>
            <a:endCxn id="83" idx="2"/>
          </p:cNvCxnSpPr>
          <p:nvPr/>
        </p:nvCxnSpPr>
        <p:spPr>
          <a:xfrm flipV="1">
            <a:off x="3046996" y="3314263"/>
            <a:ext cx="1515151" cy="37704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062A05F9-351D-418D-95E8-A9EE46E3B6A0}"/>
              </a:ext>
            </a:extLst>
          </p:cNvPr>
          <p:cNvCxnSpPr>
            <a:cxnSpLocks/>
            <a:stCxn id="50" idx="6"/>
            <a:endCxn id="107" idx="2"/>
          </p:cNvCxnSpPr>
          <p:nvPr/>
        </p:nvCxnSpPr>
        <p:spPr>
          <a:xfrm>
            <a:off x="3046996" y="3691311"/>
            <a:ext cx="1502595" cy="9713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09A5BC18-0CD2-42CF-B176-99E6E1899C34}"/>
              </a:ext>
            </a:extLst>
          </p:cNvPr>
          <p:cNvCxnSpPr>
            <a:cxnSpLocks/>
            <a:stCxn id="51" idx="6"/>
            <a:endCxn id="83" idx="2"/>
          </p:cNvCxnSpPr>
          <p:nvPr/>
        </p:nvCxnSpPr>
        <p:spPr>
          <a:xfrm flipV="1">
            <a:off x="3042458" y="3314263"/>
            <a:ext cx="1519689" cy="186280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B5F7E0FA-8B5B-4457-8157-5F13902C95C5}"/>
              </a:ext>
            </a:extLst>
          </p:cNvPr>
          <p:cNvCxnSpPr>
            <a:cxnSpLocks/>
            <a:stCxn id="51" idx="6"/>
            <a:endCxn id="107" idx="2"/>
          </p:cNvCxnSpPr>
          <p:nvPr/>
        </p:nvCxnSpPr>
        <p:spPr>
          <a:xfrm flipV="1">
            <a:off x="3042458" y="4662674"/>
            <a:ext cx="1507133" cy="5143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/>
              <p:nvPr/>
            </p:nvSpPr>
            <p:spPr>
              <a:xfrm>
                <a:off x="390733" y="3035826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733" y="3035826"/>
                <a:ext cx="549763" cy="461665"/>
              </a:xfrm>
              <a:prstGeom prst="rect">
                <a:avLst/>
              </a:prstGeom>
              <a:blipFill>
                <a:blip r:embed="rId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/>
              <p:nvPr/>
            </p:nvSpPr>
            <p:spPr>
              <a:xfrm>
                <a:off x="372328" y="4009554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328" y="4009554"/>
                <a:ext cx="549763" cy="461665"/>
              </a:xfrm>
              <a:prstGeom prst="rect">
                <a:avLst/>
              </a:prstGeom>
              <a:blipFill>
                <a:blip r:embed="rId4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타원 67">
            <a:extLst>
              <a:ext uri="{FF2B5EF4-FFF2-40B4-BE49-F238E27FC236}">
                <a16:creationId xmlns:a16="http://schemas.microsoft.com/office/drawing/2014/main" id="{916A8AF6-07CC-4F3B-9FEE-99D4216741BE}"/>
              </a:ext>
            </a:extLst>
          </p:cNvPr>
          <p:cNvSpPr/>
          <p:nvPr/>
        </p:nvSpPr>
        <p:spPr>
          <a:xfrm>
            <a:off x="6867767" y="3082364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0B5BE696-505D-485E-AE99-9D8A4C140FDF}"/>
              </a:ext>
            </a:extLst>
          </p:cNvPr>
          <p:cNvSpPr/>
          <p:nvPr/>
        </p:nvSpPr>
        <p:spPr>
          <a:xfrm>
            <a:off x="6867767" y="4007984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8985825-C5C5-4701-A58D-BF902BA5F183}"/>
              </a:ext>
            </a:extLst>
          </p:cNvPr>
          <p:cNvCxnSpPr>
            <a:cxnSpLocks/>
            <a:stCxn id="83" idx="6"/>
            <a:endCxn id="68" idx="2"/>
          </p:cNvCxnSpPr>
          <p:nvPr/>
        </p:nvCxnSpPr>
        <p:spPr>
          <a:xfrm>
            <a:off x="5526071" y="3314263"/>
            <a:ext cx="1341696" cy="4298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0C74FE10-04DA-4B80-8B7B-29082C459287}"/>
              </a:ext>
            </a:extLst>
          </p:cNvPr>
          <p:cNvCxnSpPr>
            <a:cxnSpLocks/>
            <a:stCxn id="107" idx="6"/>
            <a:endCxn id="69" idx="2"/>
          </p:cNvCxnSpPr>
          <p:nvPr/>
        </p:nvCxnSpPr>
        <p:spPr>
          <a:xfrm flipV="1">
            <a:off x="5513515" y="4282865"/>
            <a:ext cx="1354252" cy="3798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2CA8736-00E0-4EA5-8FF0-80E03EE979E6}"/>
              </a:ext>
            </a:extLst>
          </p:cNvPr>
          <p:cNvCxnSpPr>
            <a:cxnSpLocks/>
            <a:stCxn id="107" idx="6"/>
            <a:endCxn id="68" idx="2"/>
          </p:cNvCxnSpPr>
          <p:nvPr/>
        </p:nvCxnSpPr>
        <p:spPr>
          <a:xfrm flipV="1">
            <a:off x="5513515" y="3357245"/>
            <a:ext cx="1354252" cy="130542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A0BF44ED-AA2F-49DB-B441-DA6B2584646B}"/>
              </a:ext>
            </a:extLst>
          </p:cNvPr>
          <p:cNvCxnSpPr>
            <a:cxnSpLocks/>
            <a:stCxn id="83" idx="6"/>
            <a:endCxn id="69" idx="2"/>
          </p:cNvCxnSpPr>
          <p:nvPr/>
        </p:nvCxnSpPr>
        <p:spPr>
          <a:xfrm>
            <a:off x="5526071" y="3314263"/>
            <a:ext cx="1341696" cy="9686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타원 75">
            <a:extLst>
              <a:ext uri="{FF2B5EF4-FFF2-40B4-BE49-F238E27FC236}">
                <a16:creationId xmlns:a16="http://schemas.microsoft.com/office/drawing/2014/main" id="{AEFE9C28-90D1-43F0-B61C-0B62AC56326C}"/>
              </a:ext>
            </a:extLst>
          </p:cNvPr>
          <p:cNvSpPr/>
          <p:nvPr/>
        </p:nvSpPr>
        <p:spPr>
          <a:xfrm>
            <a:off x="390732" y="2024039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CF5F0D16-8860-41A1-A895-9A04D12AA0B1}"/>
              </a:ext>
            </a:extLst>
          </p:cNvPr>
          <p:cNvCxnSpPr>
            <a:cxnSpLocks/>
            <a:stCxn id="76" idx="6"/>
            <a:endCxn id="49" idx="2"/>
          </p:cNvCxnSpPr>
          <p:nvPr/>
        </p:nvCxnSpPr>
        <p:spPr>
          <a:xfrm flipV="1">
            <a:off x="940494" y="2197101"/>
            <a:ext cx="1138040" cy="1018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/>
              <p:nvPr/>
            </p:nvSpPr>
            <p:spPr>
              <a:xfrm>
                <a:off x="821676" y="2570718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676" y="2570718"/>
                <a:ext cx="549763" cy="476669"/>
              </a:xfrm>
              <a:prstGeom prst="rect">
                <a:avLst/>
              </a:prstGeom>
              <a:blipFill>
                <a:blip r:embed="rId5"/>
                <a:stretch>
                  <a:fillRect r="-18889" b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/>
              <p:nvPr/>
            </p:nvSpPr>
            <p:spPr>
              <a:xfrm>
                <a:off x="1098703" y="1853980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703" y="1853980"/>
                <a:ext cx="549763" cy="476669"/>
              </a:xfrm>
              <a:prstGeom prst="rect">
                <a:avLst/>
              </a:prstGeom>
              <a:blipFill>
                <a:blip r:embed="rId6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9E4B099A-C6B8-4728-BBC9-A8919428664A}"/>
              </a:ext>
            </a:extLst>
          </p:cNvPr>
          <p:cNvCxnSpPr>
            <a:cxnSpLocks/>
            <a:stCxn id="76" idx="6"/>
            <a:endCxn id="50" idx="2"/>
          </p:cNvCxnSpPr>
          <p:nvPr/>
        </p:nvCxnSpPr>
        <p:spPr>
          <a:xfrm>
            <a:off x="940494" y="2298920"/>
            <a:ext cx="1142578" cy="13923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96163C06-EBCA-4895-8EE0-BE275E4B17E9}"/>
              </a:ext>
            </a:extLst>
          </p:cNvPr>
          <p:cNvCxnSpPr>
            <a:cxnSpLocks/>
            <a:stCxn id="76" idx="6"/>
            <a:endCxn id="51" idx="2"/>
          </p:cNvCxnSpPr>
          <p:nvPr/>
        </p:nvCxnSpPr>
        <p:spPr>
          <a:xfrm>
            <a:off x="940494" y="2298920"/>
            <a:ext cx="1138040" cy="28781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타원 48">
            <a:extLst>
              <a:ext uri="{FF2B5EF4-FFF2-40B4-BE49-F238E27FC236}">
                <a16:creationId xmlns:a16="http://schemas.microsoft.com/office/drawing/2014/main" id="{326A9A1C-DD0C-41B6-893E-4D903C3ED1A3}"/>
              </a:ext>
            </a:extLst>
          </p:cNvPr>
          <p:cNvSpPr/>
          <p:nvPr/>
        </p:nvSpPr>
        <p:spPr>
          <a:xfrm>
            <a:off x="2078534" y="1715139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DFA3F7ED-5019-4A86-80D3-0FBFD190AE20}"/>
              </a:ext>
            </a:extLst>
          </p:cNvPr>
          <p:cNvSpPr/>
          <p:nvPr/>
        </p:nvSpPr>
        <p:spPr>
          <a:xfrm>
            <a:off x="2091730" y="2055813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F906A92C-0DE8-4182-8961-FEEEFDABD441}"/>
              </a:ext>
            </a:extLst>
          </p:cNvPr>
          <p:cNvSpPr/>
          <p:nvPr/>
        </p:nvSpPr>
        <p:spPr>
          <a:xfrm>
            <a:off x="2682004" y="2055813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/>
              <p:nvPr/>
            </p:nvSpPr>
            <p:spPr>
              <a:xfrm>
                <a:off x="2003747" y="2049553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3747" y="2049553"/>
                <a:ext cx="549763" cy="36131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2F18E57F-0DC0-475A-8927-6652119E886F}"/>
              </a:ext>
            </a:extLst>
          </p:cNvPr>
          <p:cNvCxnSpPr>
            <a:cxnSpLocks/>
            <a:stCxn id="84" idx="6"/>
            <a:endCxn id="85" idx="2"/>
          </p:cNvCxnSpPr>
          <p:nvPr/>
        </p:nvCxnSpPr>
        <p:spPr>
          <a:xfrm>
            <a:off x="2446522" y="2233209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FB9BEE7F-7444-4308-A446-45D3FB946B74}"/>
                  </a:ext>
                </a:extLst>
              </p:cNvPr>
              <p:cNvSpPr txBox="1"/>
              <p:nvPr/>
            </p:nvSpPr>
            <p:spPr>
              <a:xfrm>
                <a:off x="2309637" y="1730009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FB9BEE7F-7444-4308-A446-45D3FB946B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637" y="1730009"/>
                <a:ext cx="549763" cy="307777"/>
              </a:xfrm>
              <a:prstGeom prst="rect">
                <a:avLst/>
              </a:prstGeom>
              <a:blipFill>
                <a:blip r:embed="rId8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4DCBFD07-7A39-490C-B1DE-F40A88B9FE08}"/>
                  </a:ext>
                </a:extLst>
              </p:cNvPr>
              <p:cNvSpPr txBox="1"/>
              <p:nvPr/>
            </p:nvSpPr>
            <p:spPr>
              <a:xfrm>
                <a:off x="2599683" y="2049553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4DCBFD07-7A39-490C-B1DE-F40A88B9FE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9683" y="2049553"/>
                <a:ext cx="549763" cy="36131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" name="타원 91">
            <a:extLst>
              <a:ext uri="{FF2B5EF4-FFF2-40B4-BE49-F238E27FC236}">
                <a16:creationId xmlns:a16="http://schemas.microsoft.com/office/drawing/2014/main" id="{43A4C959-E703-488B-998A-C75790145380}"/>
              </a:ext>
            </a:extLst>
          </p:cNvPr>
          <p:cNvSpPr/>
          <p:nvPr/>
        </p:nvSpPr>
        <p:spPr>
          <a:xfrm>
            <a:off x="2091730" y="3522435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A465BC65-59A8-4E6D-8169-B38AF90D2F9D}"/>
              </a:ext>
            </a:extLst>
          </p:cNvPr>
          <p:cNvSpPr/>
          <p:nvPr/>
        </p:nvSpPr>
        <p:spPr>
          <a:xfrm>
            <a:off x="2682004" y="3522435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903DC21B-1970-4299-876D-1286AF477ABD}"/>
                  </a:ext>
                </a:extLst>
              </p:cNvPr>
              <p:cNvSpPr txBox="1"/>
              <p:nvPr/>
            </p:nvSpPr>
            <p:spPr>
              <a:xfrm>
                <a:off x="2003747" y="3516175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903DC21B-1970-4299-876D-1286AF477A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3747" y="3516175"/>
                <a:ext cx="549763" cy="36131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92A9D62E-6CC3-4260-996F-C3FD368F91D9}"/>
              </a:ext>
            </a:extLst>
          </p:cNvPr>
          <p:cNvCxnSpPr>
            <a:cxnSpLocks/>
            <a:stCxn id="92" idx="6"/>
            <a:endCxn id="93" idx="2"/>
          </p:cNvCxnSpPr>
          <p:nvPr/>
        </p:nvCxnSpPr>
        <p:spPr>
          <a:xfrm>
            <a:off x="2446522" y="3699831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BCBC8E7C-9C6A-43B6-A99C-BFE6FED6C4DE}"/>
                  </a:ext>
                </a:extLst>
              </p:cNvPr>
              <p:cNvSpPr txBox="1"/>
              <p:nvPr/>
            </p:nvSpPr>
            <p:spPr>
              <a:xfrm>
                <a:off x="2309637" y="3196631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BCBC8E7C-9C6A-43B6-A99C-BFE6FED6C4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637" y="3196631"/>
                <a:ext cx="549763" cy="307777"/>
              </a:xfrm>
              <a:prstGeom prst="rect">
                <a:avLst/>
              </a:prstGeom>
              <a:blipFill>
                <a:blip r:embed="rId11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8E385FE1-50BF-4B3C-9095-2126FE304952}"/>
                  </a:ext>
                </a:extLst>
              </p:cNvPr>
              <p:cNvSpPr txBox="1"/>
              <p:nvPr/>
            </p:nvSpPr>
            <p:spPr>
              <a:xfrm>
                <a:off x="2599683" y="3516175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8E385FE1-50BF-4B3C-9095-2126FE3049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9683" y="3516175"/>
                <a:ext cx="549763" cy="36131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8" name="타원 97">
            <a:extLst>
              <a:ext uri="{FF2B5EF4-FFF2-40B4-BE49-F238E27FC236}">
                <a16:creationId xmlns:a16="http://schemas.microsoft.com/office/drawing/2014/main" id="{67FA953B-C82A-406B-9B96-05B91D2FC300}"/>
              </a:ext>
            </a:extLst>
          </p:cNvPr>
          <p:cNvSpPr/>
          <p:nvPr/>
        </p:nvSpPr>
        <p:spPr>
          <a:xfrm>
            <a:off x="2091730" y="5016644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E5B52A11-D044-4F65-B7E6-D56D9F344B82}"/>
              </a:ext>
            </a:extLst>
          </p:cNvPr>
          <p:cNvSpPr/>
          <p:nvPr/>
        </p:nvSpPr>
        <p:spPr>
          <a:xfrm>
            <a:off x="2682004" y="5016644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998F7561-F085-41AF-BD90-A051FF434173}"/>
                  </a:ext>
                </a:extLst>
              </p:cNvPr>
              <p:cNvSpPr txBox="1"/>
              <p:nvPr/>
            </p:nvSpPr>
            <p:spPr>
              <a:xfrm>
                <a:off x="2003747" y="5010384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998F7561-F085-41AF-BD90-A051FF4341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3747" y="5010384"/>
                <a:ext cx="549763" cy="36131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04A57452-638C-4278-B556-471E857148F1}"/>
              </a:ext>
            </a:extLst>
          </p:cNvPr>
          <p:cNvCxnSpPr>
            <a:cxnSpLocks/>
            <a:stCxn id="98" idx="6"/>
            <a:endCxn id="99" idx="2"/>
          </p:cNvCxnSpPr>
          <p:nvPr/>
        </p:nvCxnSpPr>
        <p:spPr>
          <a:xfrm>
            <a:off x="2446522" y="5194040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B1284551-EAE8-4A63-A1FC-E96DE9B0C2A9}"/>
                  </a:ext>
                </a:extLst>
              </p:cNvPr>
              <p:cNvSpPr txBox="1"/>
              <p:nvPr/>
            </p:nvSpPr>
            <p:spPr>
              <a:xfrm>
                <a:off x="2309637" y="4690840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B1284551-EAE8-4A63-A1FC-E96DE9B0C2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637" y="4690840"/>
                <a:ext cx="549763" cy="307777"/>
              </a:xfrm>
              <a:prstGeom prst="rect">
                <a:avLst/>
              </a:prstGeom>
              <a:blipFill>
                <a:blip r:embed="rId11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A5B677B8-2D1A-4F39-8180-42E2234EF7AC}"/>
                  </a:ext>
                </a:extLst>
              </p:cNvPr>
              <p:cNvSpPr txBox="1"/>
              <p:nvPr/>
            </p:nvSpPr>
            <p:spPr>
              <a:xfrm>
                <a:off x="2599683" y="5010384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A5B677B8-2D1A-4F39-8180-42E2234EF7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9683" y="5010384"/>
                <a:ext cx="549763" cy="36131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4" name="타원 133">
            <a:extLst>
              <a:ext uri="{FF2B5EF4-FFF2-40B4-BE49-F238E27FC236}">
                <a16:creationId xmlns:a16="http://schemas.microsoft.com/office/drawing/2014/main" id="{5B384AA1-33E7-4CEA-B2FA-10661631497F}"/>
              </a:ext>
            </a:extLst>
          </p:cNvPr>
          <p:cNvSpPr/>
          <p:nvPr/>
        </p:nvSpPr>
        <p:spPr>
          <a:xfrm>
            <a:off x="2285615" y="67468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6FAC5257-7E35-492B-B048-83A1C2C15118}"/>
              </a:ext>
            </a:extLst>
          </p:cNvPr>
          <p:cNvCxnSpPr>
            <a:cxnSpLocks/>
            <a:stCxn id="134" idx="5"/>
            <a:endCxn id="83" idx="2"/>
          </p:cNvCxnSpPr>
          <p:nvPr/>
        </p:nvCxnSpPr>
        <p:spPr>
          <a:xfrm>
            <a:off x="2754866" y="1143938"/>
            <a:ext cx="1807281" cy="217032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50A10579-F9F7-49F4-9AEC-045576EBF8D1}"/>
              </a:ext>
            </a:extLst>
          </p:cNvPr>
          <p:cNvCxnSpPr>
            <a:cxnSpLocks/>
            <a:stCxn id="134" idx="5"/>
            <a:endCxn id="107" idx="2"/>
          </p:cNvCxnSpPr>
          <p:nvPr/>
        </p:nvCxnSpPr>
        <p:spPr>
          <a:xfrm>
            <a:off x="2754866" y="1143938"/>
            <a:ext cx="1794725" cy="35187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타원 142">
            <a:extLst>
              <a:ext uri="{FF2B5EF4-FFF2-40B4-BE49-F238E27FC236}">
                <a16:creationId xmlns:a16="http://schemas.microsoft.com/office/drawing/2014/main" id="{78DB4469-BF58-4991-9BDD-A8E861B9A071}"/>
              </a:ext>
            </a:extLst>
          </p:cNvPr>
          <p:cNvSpPr/>
          <p:nvPr/>
        </p:nvSpPr>
        <p:spPr>
          <a:xfrm>
            <a:off x="4765116" y="1798808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44" name="직선 화살표 연결선 143">
            <a:extLst>
              <a:ext uri="{FF2B5EF4-FFF2-40B4-BE49-F238E27FC236}">
                <a16:creationId xmlns:a16="http://schemas.microsoft.com/office/drawing/2014/main" id="{1549A0C0-7504-4656-B8A8-A9F0ABF818CF}"/>
              </a:ext>
            </a:extLst>
          </p:cNvPr>
          <p:cNvCxnSpPr>
            <a:cxnSpLocks/>
            <a:stCxn id="143" idx="5"/>
          </p:cNvCxnSpPr>
          <p:nvPr/>
        </p:nvCxnSpPr>
        <p:spPr>
          <a:xfrm>
            <a:off x="5234367" y="2268059"/>
            <a:ext cx="1633400" cy="10891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직선 화살표 연결선 147">
            <a:extLst>
              <a:ext uri="{FF2B5EF4-FFF2-40B4-BE49-F238E27FC236}">
                <a16:creationId xmlns:a16="http://schemas.microsoft.com/office/drawing/2014/main" id="{A22A3B6C-F61D-480B-A314-DAE1EC9E2D9C}"/>
              </a:ext>
            </a:extLst>
          </p:cNvPr>
          <p:cNvCxnSpPr>
            <a:cxnSpLocks/>
            <a:stCxn id="143" idx="5"/>
            <a:endCxn id="69" idx="2"/>
          </p:cNvCxnSpPr>
          <p:nvPr/>
        </p:nvCxnSpPr>
        <p:spPr>
          <a:xfrm>
            <a:off x="5234367" y="2268059"/>
            <a:ext cx="1633400" cy="20148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31A95DE4-71E8-407E-ABB5-1CCEDE21804E}"/>
                  </a:ext>
                </a:extLst>
              </p:cNvPr>
              <p:cNvSpPr txBox="1"/>
              <p:nvPr/>
            </p:nvSpPr>
            <p:spPr>
              <a:xfrm>
                <a:off x="3606325" y="1811218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31A95DE4-71E8-407E-ABB5-1CCEDE2180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6325" y="1811218"/>
                <a:ext cx="549763" cy="476669"/>
              </a:xfrm>
              <a:prstGeom prst="rect">
                <a:avLst/>
              </a:prstGeom>
              <a:blipFill>
                <a:blip r:embed="rId15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3F28812A-A84D-45A9-B14D-055E82EFA27B}"/>
                  </a:ext>
                </a:extLst>
              </p:cNvPr>
              <p:cNvSpPr txBox="1"/>
              <p:nvPr/>
            </p:nvSpPr>
            <p:spPr>
              <a:xfrm>
                <a:off x="3312042" y="2646178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3F28812A-A84D-45A9-B14D-055E82EFA2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2042" y="2646178"/>
                <a:ext cx="549763" cy="476669"/>
              </a:xfrm>
              <a:prstGeom prst="rect">
                <a:avLst/>
              </a:prstGeom>
              <a:blipFill>
                <a:blip r:embed="rId16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78C54ADE-DFE4-4E2D-AC41-D31D40960F76}"/>
                  </a:ext>
                </a:extLst>
              </p:cNvPr>
              <p:cNvSpPr txBox="1"/>
              <p:nvPr/>
            </p:nvSpPr>
            <p:spPr>
              <a:xfrm>
                <a:off x="3297478" y="349425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78C54ADE-DFE4-4E2D-AC41-D31D40960F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7478" y="3494257"/>
                <a:ext cx="549763" cy="476669"/>
              </a:xfrm>
              <a:prstGeom prst="rect">
                <a:avLst/>
              </a:prstGeom>
              <a:blipFill>
                <a:blip r:embed="rId17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E01D9C30-CB8A-429A-9D5D-1E217058E569}"/>
                  </a:ext>
                </a:extLst>
              </p:cNvPr>
              <p:cNvSpPr txBox="1"/>
              <p:nvPr/>
            </p:nvSpPr>
            <p:spPr>
              <a:xfrm>
                <a:off x="3348348" y="4521948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E01D9C30-CB8A-429A-9D5D-1E217058E5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8348" y="4521948"/>
                <a:ext cx="549763" cy="476669"/>
              </a:xfrm>
              <a:prstGeom prst="rect">
                <a:avLst/>
              </a:prstGeom>
              <a:blipFill>
                <a:blip r:embed="rId18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7" name="타원 86">
            <a:extLst>
              <a:ext uri="{FF2B5EF4-FFF2-40B4-BE49-F238E27FC236}">
                <a16:creationId xmlns:a16="http://schemas.microsoft.com/office/drawing/2014/main" id="{5D970CDF-782F-4820-A5D1-52EFD95AE0CB}"/>
              </a:ext>
            </a:extLst>
          </p:cNvPr>
          <p:cNvSpPr/>
          <p:nvPr/>
        </p:nvSpPr>
        <p:spPr>
          <a:xfrm>
            <a:off x="4570805" y="3145387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7745D3B9-3BBD-4EF9-AAC7-81431C3CBCF3}"/>
              </a:ext>
            </a:extLst>
          </p:cNvPr>
          <p:cNvSpPr/>
          <p:nvPr/>
        </p:nvSpPr>
        <p:spPr>
          <a:xfrm>
            <a:off x="5161079" y="3145387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4A54BBC9-32FC-4589-984F-BD56CA7D8021}"/>
                  </a:ext>
                </a:extLst>
              </p:cNvPr>
              <p:cNvSpPr txBox="1"/>
              <p:nvPr/>
            </p:nvSpPr>
            <p:spPr>
              <a:xfrm>
                <a:off x="4482822" y="3139127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4A54BBC9-32FC-4589-984F-BD56CA7D80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2822" y="3139127"/>
                <a:ext cx="549763" cy="361317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B2F7495C-456C-420D-A67E-AA0C9633E432}"/>
              </a:ext>
            </a:extLst>
          </p:cNvPr>
          <p:cNvCxnSpPr>
            <a:cxnSpLocks/>
            <a:stCxn id="87" idx="6"/>
            <a:endCxn id="88" idx="2"/>
          </p:cNvCxnSpPr>
          <p:nvPr/>
        </p:nvCxnSpPr>
        <p:spPr>
          <a:xfrm>
            <a:off x="4925597" y="3322783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4B130A92-82A3-424A-9154-A73C8AA7DB03}"/>
                  </a:ext>
                </a:extLst>
              </p:cNvPr>
              <p:cNvSpPr txBox="1"/>
              <p:nvPr/>
            </p:nvSpPr>
            <p:spPr>
              <a:xfrm>
                <a:off x="4788712" y="2819583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4B130A92-82A3-424A-9154-A73C8AA7DB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8712" y="2819583"/>
                <a:ext cx="549763" cy="307777"/>
              </a:xfrm>
              <a:prstGeom prst="rect">
                <a:avLst/>
              </a:prstGeom>
              <a:blipFill>
                <a:blip r:embed="rId8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1161B7B4-ECAD-4A0B-A3C7-F8ED00527FCD}"/>
                  </a:ext>
                </a:extLst>
              </p:cNvPr>
              <p:cNvSpPr txBox="1"/>
              <p:nvPr/>
            </p:nvSpPr>
            <p:spPr>
              <a:xfrm>
                <a:off x="5086618" y="3114918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1161B7B4-ECAD-4A0B-A3C7-F8ED00527F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6618" y="3114918"/>
                <a:ext cx="549763" cy="361317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8" name="타원 107">
            <a:extLst>
              <a:ext uri="{FF2B5EF4-FFF2-40B4-BE49-F238E27FC236}">
                <a16:creationId xmlns:a16="http://schemas.microsoft.com/office/drawing/2014/main" id="{246D747C-0DFD-48CC-8BD4-BA456ED72D17}"/>
              </a:ext>
            </a:extLst>
          </p:cNvPr>
          <p:cNvSpPr/>
          <p:nvPr/>
        </p:nvSpPr>
        <p:spPr>
          <a:xfrm>
            <a:off x="4558249" y="4493798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184B1754-1C76-4247-9231-B878A4311950}"/>
              </a:ext>
            </a:extLst>
          </p:cNvPr>
          <p:cNvSpPr/>
          <p:nvPr/>
        </p:nvSpPr>
        <p:spPr>
          <a:xfrm>
            <a:off x="5148523" y="4493798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B2B4DEFA-D28F-4979-AA1A-1E4D336C6D8A}"/>
                  </a:ext>
                </a:extLst>
              </p:cNvPr>
              <p:cNvSpPr txBox="1"/>
              <p:nvPr/>
            </p:nvSpPr>
            <p:spPr>
              <a:xfrm>
                <a:off x="4470266" y="4487538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B2B4DEFA-D28F-4979-AA1A-1E4D336C6D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0266" y="4487538"/>
                <a:ext cx="549763" cy="361317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86C734DB-3A8E-4BC8-A1EC-DC71C7BB07A5}"/>
              </a:ext>
            </a:extLst>
          </p:cNvPr>
          <p:cNvCxnSpPr>
            <a:cxnSpLocks/>
            <a:stCxn id="108" idx="6"/>
            <a:endCxn id="109" idx="2"/>
          </p:cNvCxnSpPr>
          <p:nvPr/>
        </p:nvCxnSpPr>
        <p:spPr>
          <a:xfrm>
            <a:off x="4913041" y="4671194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E3C70BE9-C3EF-4411-BF9A-4D3602362F7F}"/>
                  </a:ext>
                </a:extLst>
              </p:cNvPr>
              <p:cNvSpPr txBox="1"/>
              <p:nvPr/>
            </p:nvSpPr>
            <p:spPr>
              <a:xfrm>
                <a:off x="4776156" y="4167994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E3C70BE9-C3EF-4411-BF9A-4D3602362F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6156" y="4167994"/>
                <a:ext cx="549763" cy="307777"/>
              </a:xfrm>
              <a:prstGeom prst="rect">
                <a:avLst/>
              </a:prstGeom>
              <a:blipFill>
                <a:blip r:embed="rId22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B37A1FA2-1157-49B7-816A-F10AEFF4B2CE}"/>
                  </a:ext>
                </a:extLst>
              </p:cNvPr>
              <p:cNvSpPr txBox="1"/>
              <p:nvPr/>
            </p:nvSpPr>
            <p:spPr>
              <a:xfrm>
                <a:off x="5066202" y="4487538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B37A1FA2-1157-49B7-816A-F10AEFF4B2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6202" y="4487538"/>
                <a:ext cx="549763" cy="361317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F7952F9-643A-4B76-9550-1E561F35FF09}"/>
                  </a:ext>
                </a:extLst>
              </p:cNvPr>
              <p:cNvSpPr txBox="1"/>
              <p:nvPr/>
            </p:nvSpPr>
            <p:spPr>
              <a:xfrm>
                <a:off x="7179711" y="5287966"/>
                <a:ext cx="2744054" cy="3652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bSup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bSup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bSup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F7952F9-643A-4B76-9550-1E561F35FF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9711" y="5287966"/>
                <a:ext cx="2744054" cy="365228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B584142-031B-4CDF-AEEA-A3ED89EFB994}"/>
                  </a:ext>
                </a:extLst>
              </p:cNvPr>
              <p:cNvSpPr txBox="1"/>
              <p:nvPr/>
            </p:nvSpPr>
            <p:spPr>
              <a:xfrm>
                <a:off x="7465760" y="4301188"/>
                <a:ext cx="2271015" cy="32618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p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p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sSup>
                        <m:s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p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B584142-031B-4CDF-AEEA-A3ED89EFB9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5760" y="4301188"/>
                <a:ext cx="2271015" cy="326180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86622D5-7CE4-4FFD-915D-918ABA748C74}"/>
                  </a:ext>
                </a:extLst>
              </p:cNvPr>
              <p:cNvSpPr txBox="1"/>
              <p:nvPr/>
            </p:nvSpPr>
            <p:spPr>
              <a:xfrm>
                <a:off x="5580020" y="4777461"/>
                <a:ext cx="5770666" cy="4147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d>
                          <m:d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d>
                      </m:sup>
                    </m:sSup>
                    <m:r>
                      <a:rPr lang="en-US" altLang="ko-KR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d>
                          </m:sup>
                        </m:sSubSup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d>
                          </m:sup>
                        </m:sSubSup>
                      </m:e>
                    </m:d>
                    <m:r>
                      <a:rPr lang="en-US" altLang="ko-KR" sz="1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 </m:t>
                    </m:r>
                    <m:sSup>
                      <m:sSupPr>
                        <m:ctrlP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d>
                          <m:d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p>
                    <m:r>
                      <a:rPr lang="en-US" altLang="ko-KR" sz="1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bSup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bSup>
                      </m:e>
                    </m:d>
                    <m:r>
                      <a:rPr lang="en-US" altLang="ko-KR" sz="1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d>
                          <m:d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d>
                      </m:sup>
                    </m:sSup>
                    <m:r>
                      <a:rPr lang="en-US" altLang="ko-KR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=(</m:t>
                    </m:r>
                    <m:sSubSup>
                      <m:sSubSupPr>
                        <m:ctrlP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d>
                          <m:d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d>
                      </m:sup>
                    </m:sSubSup>
                    <m:r>
                      <a:rPr lang="en-US" altLang="ko-KR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d>
                          <m:d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d>
                      </m:sup>
                    </m:sSubSup>
                    <m:r>
                      <a:rPr lang="en-US" altLang="ko-KR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1400"/>
                  <a:t>)</a:t>
                </a:r>
                <a:endParaRPr lang="ko-KR" altLang="en-US" sz="140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86622D5-7CE4-4FFD-915D-918ABA748C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0020" y="4777461"/>
                <a:ext cx="5770666" cy="414729"/>
              </a:xfrm>
              <a:prstGeom prst="rect">
                <a:avLst/>
              </a:prstGeom>
              <a:blipFill>
                <a:blip r:embed="rId26"/>
                <a:stretch>
                  <a:fillRect b="-29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588F27C-692F-46BC-B5E2-F07AD15B6A4A}"/>
                  </a:ext>
                </a:extLst>
              </p:cNvPr>
              <p:cNvSpPr txBox="1"/>
              <p:nvPr/>
            </p:nvSpPr>
            <p:spPr>
              <a:xfrm>
                <a:off x="3479571" y="5927378"/>
                <a:ext cx="3281091" cy="567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altLang="ko-K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altLang="ko-K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bSup>
                        </m:e>
                      </m:d>
                      <m:r>
                        <a:rPr lang="en-US" altLang="ko-KR" sz="1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altLang="ko-K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ko-KR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1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bSup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bSup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m:rPr>
                          <m:nor/>
                        </m:rPr>
                        <a:rPr lang="en-US" altLang="ko-KR" sz="1400"/>
                        <m:t>)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588F27C-692F-46BC-B5E2-F07AD15B6A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9571" y="5927378"/>
                <a:ext cx="3281091" cy="567720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FF265EF-0725-45D3-9BE0-1876624110BC}"/>
                  </a:ext>
                </a:extLst>
              </p:cNvPr>
              <p:cNvSpPr txBox="1"/>
              <p:nvPr/>
            </p:nvSpPr>
            <p:spPr>
              <a:xfrm>
                <a:off x="4021651" y="5360722"/>
                <a:ext cx="3602958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</m:e>
                    </m:d>
                    <m:r>
                      <a:rPr lang="en-US" altLang="ko-KR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d>
                      <m:dPr>
                        <m:ctrlP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b="0" i="1" smtClean="0">
                            <a:solidFill>
                              <a:srgbClr val="3399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⇒(</m:t>
                    </m:r>
                    <m:r>
                      <a:rPr lang="en-US" altLang="ko-KR" b="0" i="1" smtClean="0">
                        <a:solidFill>
                          <a:srgbClr val="3399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,)</m:t>
                    </m:r>
                  </m:oMath>
                </a14:m>
                <a:r>
                  <a:rPr lang="en-US" altLang="ko-KR"/>
                  <a:t>(</a:t>
                </a:r>
                <a:endParaRPr lang="ko-KR" altLang="en-US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FF265EF-0725-45D3-9BE0-1876624110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1651" y="5360722"/>
                <a:ext cx="3602958" cy="338554"/>
              </a:xfrm>
              <a:prstGeom prst="rect">
                <a:avLst/>
              </a:prstGeom>
              <a:blipFill>
                <a:blip r:embed="rId28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BBA258B0-A546-4017-AF77-D4564B6CA9EF}"/>
                  </a:ext>
                </a:extLst>
              </p:cNvPr>
              <p:cNvSpPr txBox="1"/>
              <p:nvPr/>
            </p:nvSpPr>
            <p:spPr>
              <a:xfrm>
                <a:off x="5915759" y="2348570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BBA258B0-A546-4017-AF77-D4564B6CA9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5759" y="2348570"/>
                <a:ext cx="549763" cy="476669"/>
              </a:xfrm>
              <a:prstGeom prst="rect">
                <a:avLst/>
              </a:prstGeom>
              <a:blipFill>
                <a:blip r:embed="rId29"/>
                <a:stretch>
                  <a:fillRect r="-6593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B9113086-6C8E-413C-B6A4-B23E1FC911ED}"/>
                  </a:ext>
                </a:extLst>
              </p:cNvPr>
              <p:cNvSpPr txBox="1"/>
              <p:nvPr/>
            </p:nvSpPr>
            <p:spPr>
              <a:xfrm>
                <a:off x="5752636" y="2880574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B9113086-6C8E-413C-B6A4-B23E1FC911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2636" y="2880574"/>
                <a:ext cx="549763" cy="476669"/>
              </a:xfrm>
              <a:prstGeom prst="rect">
                <a:avLst/>
              </a:prstGeom>
              <a:blipFill>
                <a:blip r:embed="rId30"/>
                <a:stretch>
                  <a:fillRect r="-18889" b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6CB832A1-6CC9-4C23-B026-06417791E5AE}"/>
                  </a:ext>
                </a:extLst>
              </p:cNvPr>
              <p:cNvSpPr txBox="1"/>
              <p:nvPr/>
            </p:nvSpPr>
            <p:spPr>
              <a:xfrm>
                <a:off x="5742886" y="3575573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6CB832A1-6CC9-4C23-B026-06417791E5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2886" y="3575573"/>
                <a:ext cx="549763" cy="476669"/>
              </a:xfrm>
              <a:prstGeom prst="rect">
                <a:avLst/>
              </a:prstGeom>
              <a:blipFill>
                <a:blip r:embed="rId31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7D249CB7-F8FB-4DA7-AB51-51AC29296280}"/>
                  </a:ext>
                </a:extLst>
              </p:cNvPr>
              <p:cNvSpPr txBox="1"/>
              <p:nvPr/>
            </p:nvSpPr>
            <p:spPr>
              <a:xfrm>
                <a:off x="6888308" y="3146087"/>
                <a:ext cx="533052" cy="3998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7D249CB7-F8FB-4DA7-AB51-51AC292962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8308" y="3146087"/>
                <a:ext cx="533052" cy="399853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C58C2439-5C6D-45F1-8401-07DAA8B215F5}"/>
                  </a:ext>
                </a:extLst>
              </p:cNvPr>
              <p:cNvSpPr txBox="1"/>
              <p:nvPr/>
            </p:nvSpPr>
            <p:spPr>
              <a:xfrm>
                <a:off x="6884477" y="4056121"/>
                <a:ext cx="533052" cy="3998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C58C2439-5C6D-45F1-8401-07DAA8B215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4477" y="4056121"/>
                <a:ext cx="533052" cy="399853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30132478-8E8E-4486-BC96-0A88E674F2DE}"/>
                  </a:ext>
                </a:extLst>
              </p:cNvPr>
              <p:cNvSpPr txBox="1"/>
              <p:nvPr/>
            </p:nvSpPr>
            <p:spPr>
              <a:xfrm>
                <a:off x="7179711" y="5687495"/>
                <a:ext cx="2744054" cy="3711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bSup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bSup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bSup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30132478-8E8E-4486-BC96-0A88E674F2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9711" y="5687495"/>
                <a:ext cx="2744054" cy="371127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855046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타원 113">
            <a:extLst>
              <a:ext uri="{FF2B5EF4-FFF2-40B4-BE49-F238E27FC236}">
                <a16:creationId xmlns:a16="http://schemas.microsoft.com/office/drawing/2014/main" id="{7FB901B4-EBCF-47E0-8B0E-AC465C225386}"/>
              </a:ext>
            </a:extLst>
          </p:cNvPr>
          <p:cNvSpPr/>
          <p:nvPr/>
        </p:nvSpPr>
        <p:spPr>
          <a:xfrm>
            <a:off x="6889175" y="3788192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타원 114">
            <a:extLst>
              <a:ext uri="{FF2B5EF4-FFF2-40B4-BE49-F238E27FC236}">
                <a16:creationId xmlns:a16="http://schemas.microsoft.com/office/drawing/2014/main" id="{EB6ED53C-D3B3-489E-A60B-82CAF9CC26BB}"/>
              </a:ext>
            </a:extLst>
          </p:cNvPr>
          <p:cNvSpPr/>
          <p:nvPr/>
        </p:nvSpPr>
        <p:spPr>
          <a:xfrm>
            <a:off x="6893530" y="2654616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타원 106">
            <a:extLst>
              <a:ext uri="{FF2B5EF4-FFF2-40B4-BE49-F238E27FC236}">
                <a16:creationId xmlns:a16="http://schemas.microsoft.com/office/drawing/2014/main" id="{5EB993CD-286E-41BF-9542-ADF1EB69E93A}"/>
              </a:ext>
            </a:extLst>
          </p:cNvPr>
          <p:cNvSpPr/>
          <p:nvPr/>
        </p:nvSpPr>
        <p:spPr>
          <a:xfrm>
            <a:off x="4549591" y="4180712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16E62471-DDED-4901-89A9-400CFFCA4B5D}"/>
              </a:ext>
            </a:extLst>
          </p:cNvPr>
          <p:cNvSpPr/>
          <p:nvPr/>
        </p:nvSpPr>
        <p:spPr>
          <a:xfrm>
            <a:off x="4562147" y="2832301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8F699DD0-3440-4190-A019-1D145ACA27BF}"/>
              </a:ext>
            </a:extLst>
          </p:cNvPr>
          <p:cNvSpPr/>
          <p:nvPr/>
        </p:nvSpPr>
        <p:spPr>
          <a:xfrm>
            <a:off x="2083072" y="3209349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B8FF6D2-3530-42EF-9C65-2D70240544FF}"/>
              </a:ext>
            </a:extLst>
          </p:cNvPr>
          <p:cNvSpPr/>
          <p:nvPr/>
        </p:nvSpPr>
        <p:spPr>
          <a:xfrm>
            <a:off x="2078534" y="4695104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중요한 표기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A7CDF17-8A46-4F8B-9366-93F36C569906}"/>
              </a:ext>
            </a:extLst>
          </p:cNvPr>
          <p:cNvSpPr/>
          <p:nvPr/>
        </p:nvSpPr>
        <p:spPr>
          <a:xfrm>
            <a:off x="390733" y="3031876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06753B8-D90E-422A-A65F-45DD1CB3E5C1}"/>
              </a:ext>
            </a:extLst>
          </p:cNvPr>
          <p:cNvSpPr/>
          <p:nvPr/>
        </p:nvSpPr>
        <p:spPr>
          <a:xfrm>
            <a:off x="390733" y="4007984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DA4EB9B-FC4B-4294-B051-6226CDCF7AFB}"/>
              </a:ext>
            </a:extLst>
          </p:cNvPr>
          <p:cNvCxnSpPr>
            <a:cxnSpLocks/>
            <a:stCxn id="47" idx="6"/>
            <a:endCxn id="49" idx="2"/>
          </p:cNvCxnSpPr>
          <p:nvPr/>
        </p:nvCxnSpPr>
        <p:spPr>
          <a:xfrm flipV="1">
            <a:off x="940495" y="2197101"/>
            <a:ext cx="1138039" cy="11096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7B992C75-18CE-46FD-BFCA-761778BAFAD8}"/>
              </a:ext>
            </a:extLst>
          </p:cNvPr>
          <p:cNvCxnSpPr>
            <a:cxnSpLocks/>
            <a:stCxn id="47" idx="6"/>
            <a:endCxn id="50" idx="2"/>
          </p:cNvCxnSpPr>
          <p:nvPr/>
        </p:nvCxnSpPr>
        <p:spPr>
          <a:xfrm>
            <a:off x="940495" y="3306757"/>
            <a:ext cx="1142577" cy="3845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9586A3D5-006B-4671-A7FB-FDF3B1F25C37}"/>
              </a:ext>
            </a:extLst>
          </p:cNvPr>
          <p:cNvCxnSpPr>
            <a:cxnSpLocks/>
            <a:stCxn id="47" idx="6"/>
            <a:endCxn id="51" idx="2"/>
          </p:cNvCxnSpPr>
          <p:nvPr/>
        </p:nvCxnSpPr>
        <p:spPr>
          <a:xfrm>
            <a:off x="940495" y="3306757"/>
            <a:ext cx="1138039" cy="18703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DC99084A-91BD-411E-89CA-91FEDEF73D6A}"/>
              </a:ext>
            </a:extLst>
          </p:cNvPr>
          <p:cNvCxnSpPr>
            <a:cxnSpLocks/>
            <a:stCxn id="48" idx="6"/>
            <a:endCxn id="49" idx="2"/>
          </p:cNvCxnSpPr>
          <p:nvPr/>
        </p:nvCxnSpPr>
        <p:spPr>
          <a:xfrm flipV="1">
            <a:off x="940495" y="2197101"/>
            <a:ext cx="1138039" cy="20857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97F1CBEF-73B7-457E-A499-4B67DEA7C700}"/>
              </a:ext>
            </a:extLst>
          </p:cNvPr>
          <p:cNvCxnSpPr>
            <a:cxnSpLocks/>
            <a:stCxn id="48" idx="6"/>
            <a:endCxn id="50" idx="2"/>
          </p:cNvCxnSpPr>
          <p:nvPr/>
        </p:nvCxnSpPr>
        <p:spPr>
          <a:xfrm flipV="1">
            <a:off x="940495" y="3691311"/>
            <a:ext cx="1142577" cy="5915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48ECE3D5-5FD8-43A7-9E7B-EB936361ED4C}"/>
              </a:ext>
            </a:extLst>
          </p:cNvPr>
          <p:cNvCxnSpPr>
            <a:cxnSpLocks/>
            <a:stCxn id="48" idx="6"/>
            <a:endCxn id="51" idx="2"/>
          </p:cNvCxnSpPr>
          <p:nvPr/>
        </p:nvCxnSpPr>
        <p:spPr>
          <a:xfrm>
            <a:off x="940495" y="4282865"/>
            <a:ext cx="1138039" cy="8942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F07B83A-C6E7-4C41-B7B9-962613527968}"/>
              </a:ext>
            </a:extLst>
          </p:cNvPr>
          <p:cNvCxnSpPr>
            <a:cxnSpLocks/>
            <a:stCxn id="49" idx="6"/>
            <a:endCxn id="83" idx="2"/>
          </p:cNvCxnSpPr>
          <p:nvPr/>
        </p:nvCxnSpPr>
        <p:spPr>
          <a:xfrm>
            <a:off x="3042458" y="2197101"/>
            <a:ext cx="1519689" cy="111716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A39703CF-E04F-43B5-942B-5E5BE8E2FA71}"/>
              </a:ext>
            </a:extLst>
          </p:cNvPr>
          <p:cNvCxnSpPr>
            <a:cxnSpLocks/>
            <a:stCxn id="49" idx="6"/>
            <a:endCxn id="107" idx="2"/>
          </p:cNvCxnSpPr>
          <p:nvPr/>
        </p:nvCxnSpPr>
        <p:spPr>
          <a:xfrm>
            <a:off x="3042458" y="2197101"/>
            <a:ext cx="1507133" cy="24655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438B000-6ACF-4467-9FDB-DBDA8235BC17}"/>
              </a:ext>
            </a:extLst>
          </p:cNvPr>
          <p:cNvCxnSpPr>
            <a:cxnSpLocks/>
            <a:stCxn id="50" idx="6"/>
            <a:endCxn id="83" idx="2"/>
          </p:cNvCxnSpPr>
          <p:nvPr/>
        </p:nvCxnSpPr>
        <p:spPr>
          <a:xfrm flipV="1">
            <a:off x="3046996" y="3314263"/>
            <a:ext cx="1515151" cy="37704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062A05F9-351D-418D-95E8-A9EE46E3B6A0}"/>
              </a:ext>
            </a:extLst>
          </p:cNvPr>
          <p:cNvCxnSpPr>
            <a:cxnSpLocks/>
            <a:stCxn id="50" idx="6"/>
            <a:endCxn id="107" idx="2"/>
          </p:cNvCxnSpPr>
          <p:nvPr/>
        </p:nvCxnSpPr>
        <p:spPr>
          <a:xfrm>
            <a:off x="3046996" y="3691311"/>
            <a:ext cx="1502595" cy="9713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09A5BC18-0CD2-42CF-B176-99E6E1899C34}"/>
              </a:ext>
            </a:extLst>
          </p:cNvPr>
          <p:cNvCxnSpPr>
            <a:cxnSpLocks/>
            <a:stCxn id="51" idx="6"/>
            <a:endCxn id="83" idx="2"/>
          </p:cNvCxnSpPr>
          <p:nvPr/>
        </p:nvCxnSpPr>
        <p:spPr>
          <a:xfrm flipV="1">
            <a:off x="3042458" y="3314263"/>
            <a:ext cx="1519689" cy="186280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B5F7E0FA-8B5B-4457-8157-5F13902C95C5}"/>
              </a:ext>
            </a:extLst>
          </p:cNvPr>
          <p:cNvCxnSpPr>
            <a:cxnSpLocks/>
            <a:stCxn id="51" idx="6"/>
            <a:endCxn id="107" idx="2"/>
          </p:cNvCxnSpPr>
          <p:nvPr/>
        </p:nvCxnSpPr>
        <p:spPr>
          <a:xfrm flipV="1">
            <a:off x="3042458" y="4662674"/>
            <a:ext cx="1507133" cy="5143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/>
              <p:nvPr/>
            </p:nvSpPr>
            <p:spPr>
              <a:xfrm>
                <a:off x="390733" y="3035826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733" y="3035826"/>
                <a:ext cx="549763" cy="461665"/>
              </a:xfrm>
              <a:prstGeom prst="rect">
                <a:avLst/>
              </a:prstGeom>
              <a:blipFill>
                <a:blip r:embed="rId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/>
              <p:nvPr/>
            </p:nvSpPr>
            <p:spPr>
              <a:xfrm>
                <a:off x="372328" y="4009554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328" y="4009554"/>
                <a:ext cx="549763" cy="461665"/>
              </a:xfrm>
              <a:prstGeom prst="rect">
                <a:avLst/>
              </a:prstGeom>
              <a:blipFill>
                <a:blip r:embed="rId4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8985825-C5C5-4701-A58D-BF902BA5F183}"/>
              </a:ext>
            </a:extLst>
          </p:cNvPr>
          <p:cNvCxnSpPr>
            <a:cxnSpLocks/>
            <a:stCxn id="83" idx="6"/>
            <a:endCxn id="115" idx="2"/>
          </p:cNvCxnSpPr>
          <p:nvPr/>
        </p:nvCxnSpPr>
        <p:spPr>
          <a:xfrm flipV="1">
            <a:off x="5526071" y="3136578"/>
            <a:ext cx="1367459" cy="1776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0C74FE10-04DA-4B80-8B7B-29082C459287}"/>
              </a:ext>
            </a:extLst>
          </p:cNvPr>
          <p:cNvCxnSpPr>
            <a:cxnSpLocks/>
            <a:stCxn id="107" idx="6"/>
            <a:endCxn id="114" idx="2"/>
          </p:cNvCxnSpPr>
          <p:nvPr/>
        </p:nvCxnSpPr>
        <p:spPr>
          <a:xfrm flipV="1">
            <a:off x="5513515" y="4270154"/>
            <a:ext cx="1375660" cy="3925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2CA8736-00E0-4EA5-8FF0-80E03EE979E6}"/>
              </a:ext>
            </a:extLst>
          </p:cNvPr>
          <p:cNvCxnSpPr>
            <a:cxnSpLocks/>
            <a:stCxn id="107" idx="6"/>
            <a:endCxn id="115" idx="2"/>
          </p:cNvCxnSpPr>
          <p:nvPr/>
        </p:nvCxnSpPr>
        <p:spPr>
          <a:xfrm flipV="1">
            <a:off x="5513515" y="3136578"/>
            <a:ext cx="1380015" cy="152609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A0BF44ED-AA2F-49DB-B441-DA6B2584646B}"/>
              </a:ext>
            </a:extLst>
          </p:cNvPr>
          <p:cNvCxnSpPr>
            <a:cxnSpLocks/>
            <a:stCxn id="83" idx="6"/>
            <a:endCxn id="114" idx="2"/>
          </p:cNvCxnSpPr>
          <p:nvPr/>
        </p:nvCxnSpPr>
        <p:spPr>
          <a:xfrm>
            <a:off x="5526071" y="3314263"/>
            <a:ext cx="1363104" cy="9558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타원 75">
            <a:extLst>
              <a:ext uri="{FF2B5EF4-FFF2-40B4-BE49-F238E27FC236}">
                <a16:creationId xmlns:a16="http://schemas.microsoft.com/office/drawing/2014/main" id="{AEFE9C28-90D1-43F0-B61C-0B62AC56326C}"/>
              </a:ext>
            </a:extLst>
          </p:cNvPr>
          <p:cNvSpPr/>
          <p:nvPr/>
        </p:nvSpPr>
        <p:spPr>
          <a:xfrm>
            <a:off x="390732" y="2024039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CF5F0D16-8860-41A1-A895-9A04D12AA0B1}"/>
              </a:ext>
            </a:extLst>
          </p:cNvPr>
          <p:cNvCxnSpPr>
            <a:cxnSpLocks/>
            <a:stCxn id="76" idx="6"/>
            <a:endCxn id="49" idx="2"/>
          </p:cNvCxnSpPr>
          <p:nvPr/>
        </p:nvCxnSpPr>
        <p:spPr>
          <a:xfrm flipV="1">
            <a:off x="940494" y="2197101"/>
            <a:ext cx="1138040" cy="1018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/>
              <p:nvPr/>
            </p:nvSpPr>
            <p:spPr>
              <a:xfrm>
                <a:off x="821676" y="2570718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676" y="2570718"/>
                <a:ext cx="549763" cy="476669"/>
              </a:xfrm>
              <a:prstGeom prst="rect">
                <a:avLst/>
              </a:prstGeom>
              <a:blipFill>
                <a:blip r:embed="rId5"/>
                <a:stretch>
                  <a:fillRect r="-18889" b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/>
              <p:nvPr/>
            </p:nvSpPr>
            <p:spPr>
              <a:xfrm>
                <a:off x="1098703" y="1853980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703" y="1853980"/>
                <a:ext cx="549763" cy="476669"/>
              </a:xfrm>
              <a:prstGeom prst="rect">
                <a:avLst/>
              </a:prstGeom>
              <a:blipFill>
                <a:blip r:embed="rId6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9E4B099A-C6B8-4728-BBC9-A8919428664A}"/>
              </a:ext>
            </a:extLst>
          </p:cNvPr>
          <p:cNvCxnSpPr>
            <a:cxnSpLocks/>
            <a:stCxn id="76" idx="6"/>
            <a:endCxn id="50" idx="2"/>
          </p:cNvCxnSpPr>
          <p:nvPr/>
        </p:nvCxnSpPr>
        <p:spPr>
          <a:xfrm>
            <a:off x="940494" y="2298920"/>
            <a:ext cx="1142578" cy="13923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96163C06-EBCA-4895-8EE0-BE275E4B17E9}"/>
              </a:ext>
            </a:extLst>
          </p:cNvPr>
          <p:cNvCxnSpPr>
            <a:cxnSpLocks/>
            <a:stCxn id="76" idx="6"/>
            <a:endCxn id="51" idx="2"/>
          </p:cNvCxnSpPr>
          <p:nvPr/>
        </p:nvCxnSpPr>
        <p:spPr>
          <a:xfrm>
            <a:off x="940494" y="2298920"/>
            <a:ext cx="1138040" cy="28781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타원 48">
            <a:extLst>
              <a:ext uri="{FF2B5EF4-FFF2-40B4-BE49-F238E27FC236}">
                <a16:creationId xmlns:a16="http://schemas.microsoft.com/office/drawing/2014/main" id="{326A9A1C-DD0C-41B6-893E-4D903C3ED1A3}"/>
              </a:ext>
            </a:extLst>
          </p:cNvPr>
          <p:cNvSpPr/>
          <p:nvPr/>
        </p:nvSpPr>
        <p:spPr>
          <a:xfrm>
            <a:off x="2078534" y="1715139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DFA3F7ED-5019-4A86-80D3-0FBFD190AE20}"/>
              </a:ext>
            </a:extLst>
          </p:cNvPr>
          <p:cNvSpPr/>
          <p:nvPr/>
        </p:nvSpPr>
        <p:spPr>
          <a:xfrm>
            <a:off x="2091730" y="2055813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F906A92C-0DE8-4182-8961-FEEEFDABD441}"/>
              </a:ext>
            </a:extLst>
          </p:cNvPr>
          <p:cNvSpPr/>
          <p:nvPr/>
        </p:nvSpPr>
        <p:spPr>
          <a:xfrm>
            <a:off x="2682004" y="2055813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/>
              <p:nvPr/>
            </p:nvSpPr>
            <p:spPr>
              <a:xfrm>
                <a:off x="2003747" y="2049553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3747" y="2049553"/>
                <a:ext cx="549763" cy="36131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2F18E57F-0DC0-475A-8927-6652119E886F}"/>
              </a:ext>
            </a:extLst>
          </p:cNvPr>
          <p:cNvCxnSpPr>
            <a:cxnSpLocks/>
            <a:stCxn id="84" idx="6"/>
            <a:endCxn id="85" idx="2"/>
          </p:cNvCxnSpPr>
          <p:nvPr/>
        </p:nvCxnSpPr>
        <p:spPr>
          <a:xfrm>
            <a:off x="2446522" y="2233209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FB9BEE7F-7444-4308-A446-45D3FB946B74}"/>
                  </a:ext>
                </a:extLst>
              </p:cNvPr>
              <p:cNvSpPr txBox="1"/>
              <p:nvPr/>
            </p:nvSpPr>
            <p:spPr>
              <a:xfrm>
                <a:off x="2309637" y="1730009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FB9BEE7F-7444-4308-A446-45D3FB946B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637" y="1730009"/>
                <a:ext cx="549763" cy="307777"/>
              </a:xfrm>
              <a:prstGeom prst="rect">
                <a:avLst/>
              </a:prstGeom>
              <a:blipFill>
                <a:blip r:embed="rId8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4DCBFD07-7A39-490C-B1DE-F40A88B9FE08}"/>
                  </a:ext>
                </a:extLst>
              </p:cNvPr>
              <p:cNvSpPr txBox="1"/>
              <p:nvPr/>
            </p:nvSpPr>
            <p:spPr>
              <a:xfrm>
                <a:off x="2599683" y="2049553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4DCBFD07-7A39-490C-B1DE-F40A88B9FE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9683" y="2049553"/>
                <a:ext cx="549763" cy="36131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" name="타원 91">
            <a:extLst>
              <a:ext uri="{FF2B5EF4-FFF2-40B4-BE49-F238E27FC236}">
                <a16:creationId xmlns:a16="http://schemas.microsoft.com/office/drawing/2014/main" id="{43A4C959-E703-488B-998A-C75790145380}"/>
              </a:ext>
            </a:extLst>
          </p:cNvPr>
          <p:cNvSpPr/>
          <p:nvPr/>
        </p:nvSpPr>
        <p:spPr>
          <a:xfrm>
            <a:off x="2091730" y="3522435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A465BC65-59A8-4E6D-8169-B38AF90D2F9D}"/>
              </a:ext>
            </a:extLst>
          </p:cNvPr>
          <p:cNvSpPr/>
          <p:nvPr/>
        </p:nvSpPr>
        <p:spPr>
          <a:xfrm>
            <a:off x="2682004" y="3522435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903DC21B-1970-4299-876D-1286AF477ABD}"/>
                  </a:ext>
                </a:extLst>
              </p:cNvPr>
              <p:cNvSpPr txBox="1"/>
              <p:nvPr/>
            </p:nvSpPr>
            <p:spPr>
              <a:xfrm>
                <a:off x="2003747" y="3516175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903DC21B-1970-4299-876D-1286AF477A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3747" y="3516175"/>
                <a:ext cx="549763" cy="36131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92A9D62E-6CC3-4260-996F-C3FD368F91D9}"/>
              </a:ext>
            </a:extLst>
          </p:cNvPr>
          <p:cNvCxnSpPr>
            <a:cxnSpLocks/>
            <a:stCxn id="92" idx="6"/>
            <a:endCxn id="93" idx="2"/>
          </p:cNvCxnSpPr>
          <p:nvPr/>
        </p:nvCxnSpPr>
        <p:spPr>
          <a:xfrm>
            <a:off x="2446522" y="3699831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BCBC8E7C-9C6A-43B6-A99C-BFE6FED6C4DE}"/>
                  </a:ext>
                </a:extLst>
              </p:cNvPr>
              <p:cNvSpPr txBox="1"/>
              <p:nvPr/>
            </p:nvSpPr>
            <p:spPr>
              <a:xfrm>
                <a:off x="2309637" y="3196631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BCBC8E7C-9C6A-43B6-A99C-BFE6FED6C4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637" y="3196631"/>
                <a:ext cx="549763" cy="307777"/>
              </a:xfrm>
              <a:prstGeom prst="rect">
                <a:avLst/>
              </a:prstGeom>
              <a:blipFill>
                <a:blip r:embed="rId11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8E385FE1-50BF-4B3C-9095-2126FE304952}"/>
                  </a:ext>
                </a:extLst>
              </p:cNvPr>
              <p:cNvSpPr txBox="1"/>
              <p:nvPr/>
            </p:nvSpPr>
            <p:spPr>
              <a:xfrm>
                <a:off x="2599683" y="3516175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8E385FE1-50BF-4B3C-9095-2126FE3049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9683" y="3516175"/>
                <a:ext cx="549763" cy="36131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8" name="타원 97">
            <a:extLst>
              <a:ext uri="{FF2B5EF4-FFF2-40B4-BE49-F238E27FC236}">
                <a16:creationId xmlns:a16="http://schemas.microsoft.com/office/drawing/2014/main" id="{67FA953B-C82A-406B-9B96-05B91D2FC300}"/>
              </a:ext>
            </a:extLst>
          </p:cNvPr>
          <p:cNvSpPr/>
          <p:nvPr/>
        </p:nvSpPr>
        <p:spPr>
          <a:xfrm>
            <a:off x="2091730" y="5016644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E5B52A11-D044-4F65-B7E6-D56D9F344B82}"/>
              </a:ext>
            </a:extLst>
          </p:cNvPr>
          <p:cNvSpPr/>
          <p:nvPr/>
        </p:nvSpPr>
        <p:spPr>
          <a:xfrm>
            <a:off x="2682004" y="5016644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998F7561-F085-41AF-BD90-A051FF434173}"/>
                  </a:ext>
                </a:extLst>
              </p:cNvPr>
              <p:cNvSpPr txBox="1"/>
              <p:nvPr/>
            </p:nvSpPr>
            <p:spPr>
              <a:xfrm>
                <a:off x="2003747" y="5010384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998F7561-F085-41AF-BD90-A051FF4341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3747" y="5010384"/>
                <a:ext cx="549763" cy="36131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04A57452-638C-4278-B556-471E857148F1}"/>
              </a:ext>
            </a:extLst>
          </p:cNvPr>
          <p:cNvCxnSpPr>
            <a:cxnSpLocks/>
            <a:stCxn id="98" idx="6"/>
            <a:endCxn id="99" idx="2"/>
          </p:cNvCxnSpPr>
          <p:nvPr/>
        </p:nvCxnSpPr>
        <p:spPr>
          <a:xfrm>
            <a:off x="2446522" y="5194040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B1284551-EAE8-4A63-A1FC-E96DE9B0C2A9}"/>
                  </a:ext>
                </a:extLst>
              </p:cNvPr>
              <p:cNvSpPr txBox="1"/>
              <p:nvPr/>
            </p:nvSpPr>
            <p:spPr>
              <a:xfrm>
                <a:off x="2309637" y="4690840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B1284551-EAE8-4A63-A1FC-E96DE9B0C2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637" y="4690840"/>
                <a:ext cx="549763" cy="307777"/>
              </a:xfrm>
              <a:prstGeom prst="rect">
                <a:avLst/>
              </a:prstGeom>
              <a:blipFill>
                <a:blip r:embed="rId11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A5B677B8-2D1A-4F39-8180-42E2234EF7AC}"/>
                  </a:ext>
                </a:extLst>
              </p:cNvPr>
              <p:cNvSpPr txBox="1"/>
              <p:nvPr/>
            </p:nvSpPr>
            <p:spPr>
              <a:xfrm>
                <a:off x="2599683" y="5010384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A5B677B8-2D1A-4F39-8180-42E2234EF7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9683" y="5010384"/>
                <a:ext cx="549763" cy="36131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4" name="타원 133">
            <a:extLst>
              <a:ext uri="{FF2B5EF4-FFF2-40B4-BE49-F238E27FC236}">
                <a16:creationId xmlns:a16="http://schemas.microsoft.com/office/drawing/2014/main" id="{5B384AA1-33E7-4CEA-B2FA-10661631497F}"/>
              </a:ext>
            </a:extLst>
          </p:cNvPr>
          <p:cNvSpPr/>
          <p:nvPr/>
        </p:nvSpPr>
        <p:spPr>
          <a:xfrm>
            <a:off x="2285615" y="67468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6FAC5257-7E35-492B-B048-83A1C2C15118}"/>
              </a:ext>
            </a:extLst>
          </p:cNvPr>
          <p:cNvCxnSpPr>
            <a:cxnSpLocks/>
            <a:stCxn id="134" idx="5"/>
            <a:endCxn id="83" idx="2"/>
          </p:cNvCxnSpPr>
          <p:nvPr/>
        </p:nvCxnSpPr>
        <p:spPr>
          <a:xfrm>
            <a:off x="2754866" y="1143938"/>
            <a:ext cx="1807281" cy="217032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50A10579-F9F7-49F4-9AEC-045576EBF8D1}"/>
              </a:ext>
            </a:extLst>
          </p:cNvPr>
          <p:cNvCxnSpPr>
            <a:cxnSpLocks/>
            <a:stCxn id="134" idx="5"/>
            <a:endCxn id="107" idx="2"/>
          </p:cNvCxnSpPr>
          <p:nvPr/>
        </p:nvCxnSpPr>
        <p:spPr>
          <a:xfrm>
            <a:off x="2754866" y="1143938"/>
            <a:ext cx="1794725" cy="35187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타원 142">
            <a:extLst>
              <a:ext uri="{FF2B5EF4-FFF2-40B4-BE49-F238E27FC236}">
                <a16:creationId xmlns:a16="http://schemas.microsoft.com/office/drawing/2014/main" id="{78DB4469-BF58-4991-9BDD-A8E861B9A071}"/>
              </a:ext>
            </a:extLst>
          </p:cNvPr>
          <p:cNvSpPr/>
          <p:nvPr/>
        </p:nvSpPr>
        <p:spPr>
          <a:xfrm>
            <a:off x="4765116" y="1798808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44" name="직선 화살표 연결선 143">
            <a:extLst>
              <a:ext uri="{FF2B5EF4-FFF2-40B4-BE49-F238E27FC236}">
                <a16:creationId xmlns:a16="http://schemas.microsoft.com/office/drawing/2014/main" id="{1549A0C0-7504-4656-B8A8-A9F0ABF818CF}"/>
              </a:ext>
            </a:extLst>
          </p:cNvPr>
          <p:cNvCxnSpPr>
            <a:cxnSpLocks/>
            <a:stCxn id="143" idx="5"/>
            <a:endCxn id="115" idx="2"/>
          </p:cNvCxnSpPr>
          <p:nvPr/>
        </p:nvCxnSpPr>
        <p:spPr>
          <a:xfrm>
            <a:off x="5234367" y="2268059"/>
            <a:ext cx="1659163" cy="86851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직선 화살표 연결선 147">
            <a:extLst>
              <a:ext uri="{FF2B5EF4-FFF2-40B4-BE49-F238E27FC236}">
                <a16:creationId xmlns:a16="http://schemas.microsoft.com/office/drawing/2014/main" id="{A22A3B6C-F61D-480B-A314-DAE1EC9E2D9C}"/>
              </a:ext>
            </a:extLst>
          </p:cNvPr>
          <p:cNvCxnSpPr>
            <a:cxnSpLocks/>
            <a:stCxn id="143" idx="5"/>
            <a:endCxn id="114" idx="2"/>
          </p:cNvCxnSpPr>
          <p:nvPr/>
        </p:nvCxnSpPr>
        <p:spPr>
          <a:xfrm>
            <a:off x="5234367" y="2268059"/>
            <a:ext cx="1654808" cy="20020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31A95DE4-71E8-407E-ABB5-1CCEDE21804E}"/>
                  </a:ext>
                </a:extLst>
              </p:cNvPr>
              <p:cNvSpPr txBox="1"/>
              <p:nvPr/>
            </p:nvSpPr>
            <p:spPr>
              <a:xfrm>
                <a:off x="3606325" y="1811218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31A95DE4-71E8-407E-ABB5-1CCEDE2180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6325" y="1811218"/>
                <a:ext cx="549763" cy="476669"/>
              </a:xfrm>
              <a:prstGeom prst="rect">
                <a:avLst/>
              </a:prstGeom>
              <a:blipFill>
                <a:blip r:embed="rId15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3F28812A-A84D-45A9-B14D-055E82EFA27B}"/>
                  </a:ext>
                </a:extLst>
              </p:cNvPr>
              <p:cNvSpPr txBox="1"/>
              <p:nvPr/>
            </p:nvSpPr>
            <p:spPr>
              <a:xfrm>
                <a:off x="3312042" y="2646178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3F28812A-A84D-45A9-B14D-055E82EFA2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2042" y="2646178"/>
                <a:ext cx="549763" cy="476669"/>
              </a:xfrm>
              <a:prstGeom prst="rect">
                <a:avLst/>
              </a:prstGeom>
              <a:blipFill>
                <a:blip r:embed="rId16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78C54ADE-DFE4-4E2D-AC41-D31D40960F76}"/>
                  </a:ext>
                </a:extLst>
              </p:cNvPr>
              <p:cNvSpPr txBox="1"/>
              <p:nvPr/>
            </p:nvSpPr>
            <p:spPr>
              <a:xfrm>
                <a:off x="3297478" y="349425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78C54ADE-DFE4-4E2D-AC41-D31D40960F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7478" y="3494257"/>
                <a:ext cx="549763" cy="476669"/>
              </a:xfrm>
              <a:prstGeom prst="rect">
                <a:avLst/>
              </a:prstGeom>
              <a:blipFill>
                <a:blip r:embed="rId17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E01D9C30-CB8A-429A-9D5D-1E217058E569}"/>
                  </a:ext>
                </a:extLst>
              </p:cNvPr>
              <p:cNvSpPr txBox="1"/>
              <p:nvPr/>
            </p:nvSpPr>
            <p:spPr>
              <a:xfrm>
                <a:off x="3348348" y="4521948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E01D9C30-CB8A-429A-9D5D-1E217058E5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8348" y="4521948"/>
                <a:ext cx="549763" cy="476669"/>
              </a:xfrm>
              <a:prstGeom prst="rect">
                <a:avLst/>
              </a:prstGeom>
              <a:blipFill>
                <a:blip r:embed="rId18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7" name="타원 86">
            <a:extLst>
              <a:ext uri="{FF2B5EF4-FFF2-40B4-BE49-F238E27FC236}">
                <a16:creationId xmlns:a16="http://schemas.microsoft.com/office/drawing/2014/main" id="{5D970CDF-782F-4820-A5D1-52EFD95AE0CB}"/>
              </a:ext>
            </a:extLst>
          </p:cNvPr>
          <p:cNvSpPr/>
          <p:nvPr/>
        </p:nvSpPr>
        <p:spPr>
          <a:xfrm>
            <a:off x="4570805" y="3145387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7745D3B9-3BBD-4EF9-AAC7-81431C3CBCF3}"/>
              </a:ext>
            </a:extLst>
          </p:cNvPr>
          <p:cNvSpPr/>
          <p:nvPr/>
        </p:nvSpPr>
        <p:spPr>
          <a:xfrm>
            <a:off x="5161079" y="3145387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4A54BBC9-32FC-4589-984F-BD56CA7D8021}"/>
                  </a:ext>
                </a:extLst>
              </p:cNvPr>
              <p:cNvSpPr txBox="1"/>
              <p:nvPr/>
            </p:nvSpPr>
            <p:spPr>
              <a:xfrm>
                <a:off x="4482822" y="3139127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4A54BBC9-32FC-4589-984F-BD56CA7D80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2822" y="3139127"/>
                <a:ext cx="549763" cy="361317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B2F7495C-456C-420D-A67E-AA0C9633E432}"/>
              </a:ext>
            </a:extLst>
          </p:cNvPr>
          <p:cNvCxnSpPr>
            <a:cxnSpLocks/>
            <a:stCxn id="87" idx="6"/>
            <a:endCxn id="88" idx="2"/>
          </p:cNvCxnSpPr>
          <p:nvPr/>
        </p:nvCxnSpPr>
        <p:spPr>
          <a:xfrm>
            <a:off x="4925597" y="3322783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4B130A92-82A3-424A-9154-A73C8AA7DB03}"/>
                  </a:ext>
                </a:extLst>
              </p:cNvPr>
              <p:cNvSpPr txBox="1"/>
              <p:nvPr/>
            </p:nvSpPr>
            <p:spPr>
              <a:xfrm>
                <a:off x="4788712" y="2819583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4B130A92-82A3-424A-9154-A73C8AA7DB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8712" y="2819583"/>
                <a:ext cx="549763" cy="307777"/>
              </a:xfrm>
              <a:prstGeom prst="rect">
                <a:avLst/>
              </a:prstGeom>
              <a:blipFill>
                <a:blip r:embed="rId8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1161B7B4-ECAD-4A0B-A3C7-F8ED00527FCD}"/>
                  </a:ext>
                </a:extLst>
              </p:cNvPr>
              <p:cNvSpPr txBox="1"/>
              <p:nvPr/>
            </p:nvSpPr>
            <p:spPr>
              <a:xfrm>
                <a:off x="5086618" y="3114918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1161B7B4-ECAD-4A0B-A3C7-F8ED00527F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6618" y="3114918"/>
                <a:ext cx="549763" cy="361317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8" name="타원 107">
            <a:extLst>
              <a:ext uri="{FF2B5EF4-FFF2-40B4-BE49-F238E27FC236}">
                <a16:creationId xmlns:a16="http://schemas.microsoft.com/office/drawing/2014/main" id="{246D747C-0DFD-48CC-8BD4-BA456ED72D17}"/>
              </a:ext>
            </a:extLst>
          </p:cNvPr>
          <p:cNvSpPr/>
          <p:nvPr/>
        </p:nvSpPr>
        <p:spPr>
          <a:xfrm>
            <a:off x="4558249" y="4493798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184B1754-1C76-4247-9231-B878A4311950}"/>
              </a:ext>
            </a:extLst>
          </p:cNvPr>
          <p:cNvSpPr/>
          <p:nvPr/>
        </p:nvSpPr>
        <p:spPr>
          <a:xfrm>
            <a:off x="5148523" y="4493798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B2B4DEFA-D28F-4979-AA1A-1E4D336C6D8A}"/>
                  </a:ext>
                </a:extLst>
              </p:cNvPr>
              <p:cNvSpPr txBox="1"/>
              <p:nvPr/>
            </p:nvSpPr>
            <p:spPr>
              <a:xfrm>
                <a:off x="4470266" y="4487538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B2B4DEFA-D28F-4979-AA1A-1E4D336C6D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0266" y="4487538"/>
                <a:ext cx="549763" cy="361317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86C734DB-3A8E-4BC8-A1EC-DC71C7BB07A5}"/>
              </a:ext>
            </a:extLst>
          </p:cNvPr>
          <p:cNvCxnSpPr>
            <a:cxnSpLocks/>
            <a:stCxn id="108" idx="6"/>
            <a:endCxn id="109" idx="2"/>
          </p:cNvCxnSpPr>
          <p:nvPr/>
        </p:nvCxnSpPr>
        <p:spPr>
          <a:xfrm>
            <a:off x="4913041" y="4671194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E3C70BE9-C3EF-4411-BF9A-4D3602362F7F}"/>
                  </a:ext>
                </a:extLst>
              </p:cNvPr>
              <p:cNvSpPr txBox="1"/>
              <p:nvPr/>
            </p:nvSpPr>
            <p:spPr>
              <a:xfrm>
                <a:off x="4776156" y="4167994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E3C70BE9-C3EF-4411-BF9A-4D3602362F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6156" y="4167994"/>
                <a:ext cx="549763" cy="307777"/>
              </a:xfrm>
              <a:prstGeom prst="rect">
                <a:avLst/>
              </a:prstGeom>
              <a:blipFill>
                <a:blip r:embed="rId22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B37A1FA2-1157-49B7-816A-F10AEFF4B2CE}"/>
                  </a:ext>
                </a:extLst>
              </p:cNvPr>
              <p:cNvSpPr txBox="1"/>
              <p:nvPr/>
            </p:nvSpPr>
            <p:spPr>
              <a:xfrm>
                <a:off x="5066202" y="4487538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B37A1FA2-1157-49B7-816A-F10AEFF4B2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6202" y="4487538"/>
                <a:ext cx="549763" cy="361317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BBA258B0-A546-4017-AF77-D4564B6CA9EF}"/>
                  </a:ext>
                </a:extLst>
              </p:cNvPr>
              <p:cNvSpPr txBox="1"/>
              <p:nvPr/>
            </p:nvSpPr>
            <p:spPr>
              <a:xfrm>
                <a:off x="6083290" y="2342914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BBA258B0-A546-4017-AF77-D4564B6CA9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3290" y="2342914"/>
                <a:ext cx="549763" cy="476669"/>
              </a:xfrm>
              <a:prstGeom prst="rect">
                <a:avLst/>
              </a:prstGeom>
              <a:blipFill>
                <a:blip r:embed="rId24"/>
                <a:stretch>
                  <a:fillRect r="-7778" b="-25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B9113086-6C8E-413C-B6A4-B23E1FC911ED}"/>
                  </a:ext>
                </a:extLst>
              </p:cNvPr>
              <p:cNvSpPr txBox="1"/>
              <p:nvPr/>
            </p:nvSpPr>
            <p:spPr>
              <a:xfrm>
                <a:off x="5645685" y="2773514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B9113086-6C8E-413C-B6A4-B23E1FC911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5685" y="2773514"/>
                <a:ext cx="549763" cy="476669"/>
              </a:xfrm>
              <a:prstGeom prst="rect">
                <a:avLst/>
              </a:prstGeom>
              <a:blipFill>
                <a:blip r:embed="rId25"/>
                <a:stretch>
                  <a:fillRect r="-18889" b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6CB832A1-6CC9-4C23-B026-06417791E5AE}"/>
                  </a:ext>
                </a:extLst>
              </p:cNvPr>
              <p:cNvSpPr txBox="1"/>
              <p:nvPr/>
            </p:nvSpPr>
            <p:spPr>
              <a:xfrm>
                <a:off x="5570754" y="3647143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6CB832A1-6CC9-4C23-B026-06417791E5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0754" y="3647143"/>
                <a:ext cx="549763" cy="476669"/>
              </a:xfrm>
              <a:prstGeom prst="rect">
                <a:avLst/>
              </a:prstGeom>
              <a:blipFill>
                <a:blip r:embed="rId26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6" name="타원 115">
            <a:extLst>
              <a:ext uri="{FF2B5EF4-FFF2-40B4-BE49-F238E27FC236}">
                <a16:creationId xmlns:a16="http://schemas.microsoft.com/office/drawing/2014/main" id="{A58CB5C1-DF4D-4940-8042-7DB8B808478F}"/>
              </a:ext>
            </a:extLst>
          </p:cNvPr>
          <p:cNvSpPr/>
          <p:nvPr/>
        </p:nvSpPr>
        <p:spPr>
          <a:xfrm>
            <a:off x="6902188" y="2967702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타원 116">
            <a:extLst>
              <a:ext uri="{FF2B5EF4-FFF2-40B4-BE49-F238E27FC236}">
                <a16:creationId xmlns:a16="http://schemas.microsoft.com/office/drawing/2014/main" id="{64A204BF-66EB-441F-BCB3-1869A36E1CAE}"/>
              </a:ext>
            </a:extLst>
          </p:cNvPr>
          <p:cNvSpPr/>
          <p:nvPr/>
        </p:nvSpPr>
        <p:spPr>
          <a:xfrm>
            <a:off x="7492462" y="2967702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1FDCE361-E83B-4B0F-A22D-5A1407630450}"/>
                  </a:ext>
                </a:extLst>
              </p:cNvPr>
              <p:cNvSpPr txBox="1"/>
              <p:nvPr/>
            </p:nvSpPr>
            <p:spPr>
              <a:xfrm>
                <a:off x="6814205" y="2961442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1FDCE361-E83B-4B0F-A22D-5A14076304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4205" y="2961442"/>
                <a:ext cx="549763" cy="361317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0E288E0E-90E9-4724-8707-4EE043B6CC46}"/>
              </a:ext>
            </a:extLst>
          </p:cNvPr>
          <p:cNvCxnSpPr>
            <a:cxnSpLocks/>
            <a:stCxn id="116" idx="6"/>
            <a:endCxn id="117" idx="2"/>
          </p:cNvCxnSpPr>
          <p:nvPr/>
        </p:nvCxnSpPr>
        <p:spPr>
          <a:xfrm>
            <a:off x="7256980" y="3145098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5AEDBF9B-0498-4FBC-A378-2C505ABA4916}"/>
                  </a:ext>
                </a:extLst>
              </p:cNvPr>
              <p:cNvSpPr txBox="1"/>
              <p:nvPr/>
            </p:nvSpPr>
            <p:spPr>
              <a:xfrm>
                <a:off x="7113323" y="2653867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5AEDBF9B-0498-4FBC-A378-2C505ABA49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3323" y="2653867"/>
                <a:ext cx="549763" cy="307777"/>
              </a:xfrm>
              <a:prstGeom prst="rect">
                <a:avLst/>
              </a:prstGeom>
              <a:blipFill>
                <a:blip r:embed="rId28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082609A3-4B8A-4834-9EC8-6F81AB4F1897}"/>
                  </a:ext>
                </a:extLst>
              </p:cNvPr>
              <p:cNvSpPr txBox="1"/>
              <p:nvPr/>
            </p:nvSpPr>
            <p:spPr>
              <a:xfrm>
                <a:off x="7418001" y="2937233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082609A3-4B8A-4834-9EC8-6F81AB4F18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8001" y="2937233"/>
                <a:ext cx="549763" cy="307777"/>
              </a:xfrm>
              <a:prstGeom prst="rect">
                <a:avLst/>
              </a:prstGeom>
              <a:blipFill>
                <a:blip r:embed="rId29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2" name="타원 121">
            <a:extLst>
              <a:ext uri="{FF2B5EF4-FFF2-40B4-BE49-F238E27FC236}">
                <a16:creationId xmlns:a16="http://schemas.microsoft.com/office/drawing/2014/main" id="{74228054-8E53-429C-B2FC-410D76CDFC13}"/>
              </a:ext>
            </a:extLst>
          </p:cNvPr>
          <p:cNvSpPr/>
          <p:nvPr/>
        </p:nvSpPr>
        <p:spPr>
          <a:xfrm>
            <a:off x="6897833" y="4101278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타원 122">
            <a:extLst>
              <a:ext uri="{FF2B5EF4-FFF2-40B4-BE49-F238E27FC236}">
                <a16:creationId xmlns:a16="http://schemas.microsoft.com/office/drawing/2014/main" id="{C6D7A6BC-80C8-43D7-A260-BAD2B150D758}"/>
              </a:ext>
            </a:extLst>
          </p:cNvPr>
          <p:cNvSpPr/>
          <p:nvPr/>
        </p:nvSpPr>
        <p:spPr>
          <a:xfrm>
            <a:off x="7488107" y="4101278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5BE5AA2D-4E8E-4218-BAC4-BF77A6020C66}"/>
                  </a:ext>
                </a:extLst>
              </p:cNvPr>
              <p:cNvSpPr txBox="1"/>
              <p:nvPr/>
            </p:nvSpPr>
            <p:spPr>
              <a:xfrm>
                <a:off x="6809850" y="4095018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5BE5AA2D-4E8E-4218-BAC4-BF77A6020C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9850" y="4095018"/>
                <a:ext cx="549763" cy="361317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020E3448-1075-48AD-8F09-AD3651BA0F9C}"/>
              </a:ext>
            </a:extLst>
          </p:cNvPr>
          <p:cNvCxnSpPr>
            <a:cxnSpLocks/>
            <a:stCxn id="122" idx="6"/>
            <a:endCxn id="123" idx="2"/>
          </p:cNvCxnSpPr>
          <p:nvPr/>
        </p:nvCxnSpPr>
        <p:spPr>
          <a:xfrm>
            <a:off x="7252625" y="4278674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18B1FF4D-86DB-4F48-B2BE-D418DEC61308}"/>
                  </a:ext>
                </a:extLst>
              </p:cNvPr>
              <p:cNvSpPr txBox="1"/>
              <p:nvPr/>
            </p:nvSpPr>
            <p:spPr>
              <a:xfrm>
                <a:off x="7115740" y="3775474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18B1FF4D-86DB-4F48-B2BE-D418DEC613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5740" y="3775474"/>
                <a:ext cx="549763" cy="307777"/>
              </a:xfrm>
              <a:prstGeom prst="rect">
                <a:avLst/>
              </a:prstGeom>
              <a:blipFill>
                <a:blip r:embed="rId31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9410F5F0-1904-4B50-8B8B-7C23777A73DC}"/>
                  </a:ext>
                </a:extLst>
              </p:cNvPr>
              <p:cNvSpPr txBox="1"/>
              <p:nvPr/>
            </p:nvSpPr>
            <p:spPr>
              <a:xfrm>
                <a:off x="7405786" y="4095018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9410F5F0-1904-4B50-8B8B-7C23777A73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5786" y="4095018"/>
                <a:ext cx="549763" cy="307777"/>
              </a:xfrm>
              <a:prstGeom prst="rect">
                <a:avLst/>
              </a:prstGeom>
              <a:blipFill>
                <a:blip r:embed="rId32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9473506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타원 113">
            <a:extLst>
              <a:ext uri="{FF2B5EF4-FFF2-40B4-BE49-F238E27FC236}">
                <a16:creationId xmlns:a16="http://schemas.microsoft.com/office/drawing/2014/main" id="{7FB901B4-EBCF-47E0-8B0E-AC465C225386}"/>
              </a:ext>
            </a:extLst>
          </p:cNvPr>
          <p:cNvSpPr/>
          <p:nvPr/>
        </p:nvSpPr>
        <p:spPr>
          <a:xfrm>
            <a:off x="6889175" y="3788192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타원 114">
            <a:extLst>
              <a:ext uri="{FF2B5EF4-FFF2-40B4-BE49-F238E27FC236}">
                <a16:creationId xmlns:a16="http://schemas.microsoft.com/office/drawing/2014/main" id="{EB6ED53C-D3B3-489E-A60B-82CAF9CC26BB}"/>
              </a:ext>
            </a:extLst>
          </p:cNvPr>
          <p:cNvSpPr/>
          <p:nvPr/>
        </p:nvSpPr>
        <p:spPr>
          <a:xfrm>
            <a:off x="6893530" y="2654616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타원 106">
            <a:extLst>
              <a:ext uri="{FF2B5EF4-FFF2-40B4-BE49-F238E27FC236}">
                <a16:creationId xmlns:a16="http://schemas.microsoft.com/office/drawing/2014/main" id="{5EB993CD-286E-41BF-9542-ADF1EB69E93A}"/>
              </a:ext>
            </a:extLst>
          </p:cNvPr>
          <p:cNvSpPr/>
          <p:nvPr/>
        </p:nvSpPr>
        <p:spPr>
          <a:xfrm>
            <a:off x="4549591" y="4180712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16E62471-DDED-4901-89A9-400CFFCA4B5D}"/>
              </a:ext>
            </a:extLst>
          </p:cNvPr>
          <p:cNvSpPr/>
          <p:nvPr/>
        </p:nvSpPr>
        <p:spPr>
          <a:xfrm>
            <a:off x="4562147" y="2832301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8F699DD0-3440-4190-A019-1D145ACA27BF}"/>
              </a:ext>
            </a:extLst>
          </p:cNvPr>
          <p:cNvSpPr/>
          <p:nvPr/>
        </p:nvSpPr>
        <p:spPr>
          <a:xfrm>
            <a:off x="2083072" y="3209349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B8FF6D2-3530-42EF-9C65-2D70240544FF}"/>
              </a:ext>
            </a:extLst>
          </p:cNvPr>
          <p:cNvSpPr/>
          <p:nvPr/>
        </p:nvSpPr>
        <p:spPr>
          <a:xfrm>
            <a:off x="2078534" y="4695104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중요한 표기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A7CDF17-8A46-4F8B-9366-93F36C569906}"/>
              </a:ext>
            </a:extLst>
          </p:cNvPr>
          <p:cNvSpPr/>
          <p:nvPr/>
        </p:nvSpPr>
        <p:spPr>
          <a:xfrm>
            <a:off x="390733" y="3031876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06753B8-D90E-422A-A65F-45DD1CB3E5C1}"/>
              </a:ext>
            </a:extLst>
          </p:cNvPr>
          <p:cNvSpPr/>
          <p:nvPr/>
        </p:nvSpPr>
        <p:spPr>
          <a:xfrm>
            <a:off x="390733" y="4007984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DA4EB9B-FC4B-4294-B051-6226CDCF7AFB}"/>
              </a:ext>
            </a:extLst>
          </p:cNvPr>
          <p:cNvCxnSpPr>
            <a:cxnSpLocks/>
            <a:stCxn id="47" idx="6"/>
            <a:endCxn id="49" idx="2"/>
          </p:cNvCxnSpPr>
          <p:nvPr/>
        </p:nvCxnSpPr>
        <p:spPr>
          <a:xfrm flipV="1">
            <a:off x="940495" y="2197101"/>
            <a:ext cx="1138039" cy="11096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7B992C75-18CE-46FD-BFCA-761778BAFAD8}"/>
              </a:ext>
            </a:extLst>
          </p:cNvPr>
          <p:cNvCxnSpPr>
            <a:cxnSpLocks/>
            <a:stCxn id="47" idx="6"/>
            <a:endCxn id="50" idx="2"/>
          </p:cNvCxnSpPr>
          <p:nvPr/>
        </p:nvCxnSpPr>
        <p:spPr>
          <a:xfrm>
            <a:off x="940495" y="3306757"/>
            <a:ext cx="1142577" cy="384554"/>
          </a:xfrm>
          <a:prstGeom prst="straightConnector1">
            <a:avLst/>
          </a:prstGeom>
          <a:ln w="38100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9586A3D5-006B-4671-A7FB-FDF3B1F25C37}"/>
              </a:ext>
            </a:extLst>
          </p:cNvPr>
          <p:cNvCxnSpPr>
            <a:cxnSpLocks/>
            <a:stCxn id="47" idx="6"/>
            <a:endCxn id="51" idx="2"/>
          </p:cNvCxnSpPr>
          <p:nvPr/>
        </p:nvCxnSpPr>
        <p:spPr>
          <a:xfrm>
            <a:off x="940495" y="3306757"/>
            <a:ext cx="1138039" cy="18703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DC99084A-91BD-411E-89CA-91FEDEF73D6A}"/>
              </a:ext>
            </a:extLst>
          </p:cNvPr>
          <p:cNvCxnSpPr>
            <a:cxnSpLocks/>
            <a:stCxn id="48" idx="6"/>
            <a:endCxn id="49" idx="2"/>
          </p:cNvCxnSpPr>
          <p:nvPr/>
        </p:nvCxnSpPr>
        <p:spPr>
          <a:xfrm flipV="1">
            <a:off x="940495" y="2197101"/>
            <a:ext cx="1138039" cy="20857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97F1CBEF-73B7-457E-A499-4B67DEA7C700}"/>
              </a:ext>
            </a:extLst>
          </p:cNvPr>
          <p:cNvCxnSpPr>
            <a:cxnSpLocks/>
            <a:stCxn id="48" idx="6"/>
            <a:endCxn id="50" idx="2"/>
          </p:cNvCxnSpPr>
          <p:nvPr/>
        </p:nvCxnSpPr>
        <p:spPr>
          <a:xfrm flipV="1">
            <a:off x="940495" y="3691311"/>
            <a:ext cx="1142577" cy="59155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48ECE3D5-5FD8-43A7-9E7B-EB936361ED4C}"/>
              </a:ext>
            </a:extLst>
          </p:cNvPr>
          <p:cNvCxnSpPr>
            <a:cxnSpLocks/>
            <a:stCxn id="48" idx="6"/>
            <a:endCxn id="51" idx="2"/>
          </p:cNvCxnSpPr>
          <p:nvPr/>
        </p:nvCxnSpPr>
        <p:spPr>
          <a:xfrm>
            <a:off x="940495" y="4282865"/>
            <a:ext cx="1138039" cy="89420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F07B83A-C6E7-4C41-B7B9-962613527968}"/>
              </a:ext>
            </a:extLst>
          </p:cNvPr>
          <p:cNvCxnSpPr>
            <a:cxnSpLocks/>
            <a:stCxn id="49" idx="6"/>
            <a:endCxn id="83" idx="2"/>
          </p:cNvCxnSpPr>
          <p:nvPr/>
        </p:nvCxnSpPr>
        <p:spPr>
          <a:xfrm>
            <a:off x="3042458" y="2197101"/>
            <a:ext cx="1519689" cy="1117162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A39703CF-E04F-43B5-942B-5E5BE8E2FA71}"/>
              </a:ext>
            </a:extLst>
          </p:cNvPr>
          <p:cNvCxnSpPr>
            <a:cxnSpLocks/>
            <a:stCxn id="49" idx="6"/>
            <a:endCxn id="107" idx="2"/>
          </p:cNvCxnSpPr>
          <p:nvPr/>
        </p:nvCxnSpPr>
        <p:spPr>
          <a:xfrm>
            <a:off x="3042458" y="2197101"/>
            <a:ext cx="1507133" cy="246557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438B000-6ACF-4467-9FDB-DBDA8235BC17}"/>
              </a:ext>
            </a:extLst>
          </p:cNvPr>
          <p:cNvCxnSpPr>
            <a:cxnSpLocks/>
            <a:stCxn id="50" idx="6"/>
            <a:endCxn id="83" idx="2"/>
          </p:cNvCxnSpPr>
          <p:nvPr/>
        </p:nvCxnSpPr>
        <p:spPr>
          <a:xfrm flipV="1">
            <a:off x="3046996" y="3314263"/>
            <a:ext cx="1515151" cy="377048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062A05F9-351D-418D-95E8-A9EE46E3B6A0}"/>
              </a:ext>
            </a:extLst>
          </p:cNvPr>
          <p:cNvCxnSpPr>
            <a:cxnSpLocks/>
            <a:stCxn id="50" idx="6"/>
            <a:endCxn id="107" idx="2"/>
          </p:cNvCxnSpPr>
          <p:nvPr/>
        </p:nvCxnSpPr>
        <p:spPr>
          <a:xfrm>
            <a:off x="3046996" y="3691311"/>
            <a:ext cx="1502595" cy="971363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09A5BC18-0CD2-42CF-B176-99E6E1899C34}"/>
              </a:ext>
            </a:extLst>
          </p:cNvPr>
          <p:cNvCxnSpPr>
            <a:cxnSpLocks/>
            <a:stCxn id="51" idx="6"/>
            <a:endCxn id="83" idx="2"/>
          </p:cNvCxnSpPr>
          <p:nvPr/>
        </p:nvCxnSpPr>
        <p:spPr>
          <a:xfrm flipV="1">
            <a:off x="3042458" y="3314263"/>
            <a:ext cx="1519689" cy="186280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B5F7E0FA-8B5B-4457-8157-5F13902C95C5}"/>
              </a:ext>
            </a:extLst>
          </p:cNvPr>
          <p:cNvCxnSpPr>
            <a:cxnSpLocks/>
            <a:stCxn id="51" idx="6"/>
            <a:endCxn id="107" idx="2"/>
          </p:cNvCxnSpPr>
          <p:nvPr/>
        </p:nvCxnSpPr>
        <p:spPr>
          <a:xfrm flipV="1">
            <a:off x="3042458" y="4662674"/>
            <a:ext cx="1507133" cy="514392"/>
          </a:xfrm>
          <a:prstGeom prst="straightConnector1">
            <a:avLst/>
          </a:prstGeom>
          <a:ln w="38100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/>
              <p:nvPr/>
            </p:nvSpPr>
            <p:spPr>
              <a:xfrm>
                <a:off x="390733" y="3035826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733" y="3035826"/>
                <a:ext cx="549763" cy="461665"/>
              </a:xfrm>
              <a:prstGeom prst="rect">
                <a:avLst/>
              </a:prstGeom>
              <a:blipFill>
                <a:blip r:embed="rId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/>
              <p:nvPr/>
            </p:nvSpPr>
            <p:spPr>
              <a:xfrm>
                <a:off x="372328" y="4009554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328" y="4009554"/>
                <a:ext cx="549763" cy="461665"/>
              </a:xfrm>
              <a:prstGeom prst="rect">
                <a:avLst/>
              </a:prstGeom>
              <a:blipFill>
                <a:blip r:embed="rId4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8985825-C5C5-4701-A58D-BF902BA5F183}"/>
              </a:ext>
            </a:extLst>
          </p:cNvPr>
          <p:cNvCxnSpPr>
            <a:cxnSpLocks/>
            <a:stCxn id="83" idx="6"/>
            <a:endCxn id="115" idx="2"/>
          </p:cNvCxnSpPr>
          <p:nvPr/>
        </p:nvCxnSpPr>
        <p:spPr>
          <a:xfrm flipV="1">
            <a:off x="5526071" y="3136578"/>
            <a:ext cx="1367459" cy="177685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0C74FE10-04DA-4B80-8B7B-29082C459287}"/>
              </a:ext>
            </a:extLst>
          </p:cNvPr>
          <p:cNvCxnSpPr>
            <a:cxnSpLocks/>
            <a:stCxn id="107" idx="6"/>
            <a:endCxn id="114" idx="2"/>
          </p:cNvCxnSpPr>
          <p:nvPr/>
        </p:nvCxnSpPr>
        <p:spPr>
          <a:xfrm flipV="1">
            <a:off x="5513515" y="4270154"/>
            <a:ext cx="1375660" cy="392520"/>
          </a:xfrm>
          <a:prstGeom prst="straightConnector1">
            <a:avLst/>
          </a:prstGeom>
          <a:ln w="38100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2CA8736-00E0-4EA5-8FF0-80E03EE979E6}"/>
              </a:ext>
            </a:extLst>
          </p:cNvPr>
          <p:cNvCxnSpPr>
            <a:cxnSpLocks/>
            <a:stCxn id="107" idx="6"/>
            <a:endCxn id="115" idx="2"/>
          </p:cNvCxnSpPr>
          <p:nvPr/>
        </p:nvCxnSpPr>
        <p:spPr>
          <a:xfrm flipV="1">
            <a:off x="5513515" y="3136578"/>
            <a:ext cx="1380015" cy="152609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A0BF44ED-AA2F-49DB-B441-DA6B2584646B}"/>
              </a:ext>
            </a:extLst>
          </p:cNvPr>
          <p:cNvCxnSpPr>
            <a:cxnSpLocks/>
            <a:stCxn id="83" idx="6"/>
            <a:endCxn id="114" idx="2"/>
          </p:cNvCxnSpPr>
          <p:nvPr/>
        </p:nvCxnSpPr>
        <p:spPr>
          <a:xfrm>
            <a:off x="5526071" y="3314263"/>
            <a:ext cx="1363104" cy="95589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타원 75">
            <a:extLst>
              <a:ext uri="{FF2B5EF4-FFF2-40B4-BE49-F238E27FC236}">
                <a16:creationId xmlns:a16="http://schemas.microsoft.com/office/drawing/2014/main" id="{AEFE9C28-90D1-43F0-B61C-0B62AC56326C}"/>
              </a:ext>
            </a:extLst>
          </p:cNvPr>
          <p:cNvSpPr/>
          <p:nvPr/>
        </p:nvSpPr>
        <p:spPr>
          <a:xfrm>
            <a:off x="390732" y="2024039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CF5F0D16-8860-41A1-A895-9A04D12AA0B1}"/>
              </a:ext>
            </a:extLst>
          </p:cNvPr>
          <p:cNvCxnSpPr>
            <a:cxnSpLocks/>
            <a:stCxn id="76" idx="6"/>
            <a:endCxn id="49" idx="2"/>
          </p:cNvCxnSpPr>
          <p:nvPr/>
        </p:nvCxnSpPr>
        <p:spPr>
          <a:xfrm flipV="1">
            <a:off x="940494" y="2197101"/>
            <a:ext cx="1138040" cy="1018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9E4B099A-C6B8-4728-BBC9-A8919428664A}"/>
              </a:ext>
            </a:extLst>
          </p:cNvPr>
          <p:cNvCxnSpPr>
            <a:cxnSpLocks/>
            <a:stCxn id="76" idx="6"/>
            <a:endCxn id="50" idx="2"/>
          </p:cNvCxnSpPr>
          <p:nvPr/>
        </p:nvCxnSpPr>
        <p:spPr>
          <a:xfrm>
            <a:off x="940494" y="2298920"/>
            <a:ext cx="1142578" cy="13923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96163C06-EBCA-4895-8EE0-BE275E4B17E9}"/>
              </a:ext>
            </a:extLst>
          </p:cNvPr>
          <p:cNvCxnSpPr>
            <a:cxnSpLocks/>
            <a:stCxn id="76" idx="6"/>
            <a:endCxn id="51" idx="2"/>
          </p:cNvCxnSpPr>
          <p:nvPr/>
        </p:nvCxnSpPr>
        <p:spPr>
          <a:xfrm>
            <a:off x="940494" y="2298920"/>
            <a:ext cx="1138040" cy="28781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타원 48">
            <a:extLst>
              <a:ext uri="{FF2B5EF4-FFF2-40B4-BE49-F238E27FC236}">
                <a16:creationId xmlns:a16="http://schemas.microsoft.com/office/drawing/2014/main" id="{326A9A1C-DD0C-41B6-893E-4D903C3ED1A3}"/>
              </a:ext>
            </a:extLst>
          </p:cNvPr>
          <p:cNvSpPr/>
          <p:nvPr/>
        </p:nvSpPr>
        <p:spPr>
          <a:xfrm>
            <a:off x="2078534" y="1715139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DFA3F7ED-5019-4A86-80D3-0FBFD190AE20}"/>
              </a:ext>
            </a:extLst>
          </p:cNvPr>
          <p:cNvSpPr/>
          <p:nvPr/>
        </p:nvSpPr>
        <p:spPr>
          <a:xfrm>
            <a:off x="2091730" y="2055813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F906A92C-0DE8-4182-8961-FEEEFDABD441}"/>
              </a:ext>
            </a:extLst>
          </p:cNvPr>
          <p:cNvSpPr/>
          <p:nvPr/>
        </p:nvSpPr>
        <p:spPr>
          <a:xfrm>
            <a:off x="2682004" y="2055813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2F18E57F-0DC0-475A-8927-6652119E886F}"/>
              </a:ext>
            </a:extLst>
          </p:cNvPr>
          <p:cNvCxnSpPr>
            <a:cxnSpLocks/>
            <a:stCxn id="84" idx="6"/>
            <a:endCxn id="85" idx="2"/>
          </p:cNvCxnSpPr>
          <p:nvPr/>
        </p:nvCxnSpPr>
        <p:spPr>
          <a:xfrm>
            <a:off x="2446522" y="2233209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FB9BEE7F-7444-4308-A446-45D3FB946B74}"/>
                  </a:ext>
                </a:extLst>
              </p:cNvPr>
              <p:cNvSpPr txBox="1"/>
              <p:nvPr/>
            </p:nvSpPr>
            <p:spPr>
              <a:xfrm>
                <a:off x="2309637" y="1730009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FB9BEE7F-7444-4308-A446-45D3FB946B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637" y="1730009"/>
                <a:ext cx="549763" cy="307777"/>
              </a:xfrm>
              <a:prstGeom prst="rect">
                <a:avLst/>
              </a:prstGeom>
              <a:blipFill>
                <a:blip r:embed="rId8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" name="타원 91">
            <a:extLst>
              <a:ext uri="{FF2B5EF4-FFF2-40B4-BE49-F238E27FC236}">
                <a16:creationId xmlns:a16="http://schemas.microsoft.com/office/drawing/2014/main" id="{43A4C959-E703-488B-998A-C75790145380}"/>
              </a:ext>
            </a:extLst>
          </p:cNvPr>
          <p:cNvSpPr/>
          <p:nvPr/>
        </p:nvSpPr>
        <p:spPr>
          <a:xfrm>
            <a:off x="2091730" y="3522435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A465BC65-59A8-4E6D-8169-B38AF90D2F9D}"/>
              </a:ext>
            </a:extLst>
          </p:cNvPr>
          <p:cNvSpPr/>
          <p:nvPr/>
        </p:nvSpPr>
        <p:spPr>
          <a:xfrm>
            <a:off x="2682004" y="3522435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92A9D62E-6CC3-4260-996F-C3FD368F91D9}"/>
              </a:ext>
            </a:extLst>
          </p:cNvPr>
          <p:cNvCxnSpPr>
            <a:cxnSpLocks/>
            <a:stCxn id="92" idx="6"/>
            <a:endCxn id="93" idx="2"/>
          </p:cNvCxnSpPr>
          <p:nvPr/>
        </p:nvCxnSpPr>
        <p:spPr>
          <a:xfrm>
            <a:off x="2446522" y="3699831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BCBC8E7C-9C6A-43B6-A99C-BFE6FED6C4DE}"/>
                  </a:ext>
                </a:extLst>
              </p:cNvPr>
              <p:cNvSpPr txBox="1"/>
              <p:nvPr/>
            </p:nvSpPr>
            <p:spPr>
              <a:xfrm>
                <a:off x="2309637" y="3196631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BCBC8E7C-9C6A-43B6-A99C-BFE6FED6C4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637" y="3196631"/>
                <a:ext cx="549763" cy="307777"/>
              </a:xfrm>
              <a:prstGeom prst="rect">
                <a:avLst/>
              </a:prstGeom>
              <a:blipFill>
                <a:blip r:embed="rId11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8" name="타원 97">
            <a:extLst>
              <a:ext uri="{FF2B5EF4-FFF2-40B4-BE49-F238E27FC236}">
                <a16:creationId xmlns:a16="http://schemas.microsoft.com/office/drawing/2014/main" id="{67FA953B-C82A-406B-9B96-05B91D2FC300}"/>
              </a:ext>
            </a:extLst>
          </p:cNvPr>
          <p:cNvSpPr/>
          <p:nvPr/>
        </p:nvSpPr>
        <p:spPr>
          <a:xfrm>
            <a:off x="2091730" y="5016644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E5B52A11-D044-4F65-B7E6-D56D9F344B82}"/>
              </a:ext>
            </a:extLst>
          </p:cNvPr>
          <p:cNvSpPr/>
          <p:nvPr/>
        </p:nvSpPr>
        <p:spPr>
          <a:xfrm>
            <a:off x="2682004" y="5016644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04A57452-638C-4278-B556-471E857148F1}"/>
              </a:ext>
            </a:extLst>
          </p:cNvPr>
          <p:cNvCxnSpPr>
            <a:cxnSpLocks/>
            <a:stCxn id="98" idx="6"/>
            <a:endCxn id="99" idx="2"/>
          </p:cNvCxnSpPr>
          <p:nvPr/>
        </p:nvCxnSpPr>
        <p:spPr>
          <a:xfrm>
            <a:off x="2446522" y="5194040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B1284551-EAE8-4A63-A1FC-E96DE9B0C2A9}"/>
                  </a:ext>
                </a:extLst>
              </p:cNvPr>
              <p:cNvSpPr txBox="1"/>
              <p:nvPr/>
            </p:nvSpPr>
            <p:spPr>
              <a:xfrm>
                <a:off x="2309637" y="4690840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B1284551-EAE8-4A63-A1FC-E96DE9B0C2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637" y="4690840"/>
                <a:ext cx="549763" cy="307777"/>
              </a:xfrm>
              <a:prstGeom prst="rect">
                <a:avLst/>
              </a:prstGeom>
              <a:blipFill>
                <a:blip r:embed="rId11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4" name="타원 133">
            <a:extLst>
              <a:ext uri="{FF2B5EF4-FFF2-40B4-BE49-F238E27FC236}">
                <a16:creationId xmlns:a16="http://schemas.microsoft.com/office/drawing/2014/main" id="{5B384AA1-33E7-4CEA-B2FA-10661631497F}"/>
              </a:ext>
            </a:extLst>
          </p:cNvPr>
          <p:cNvSpPr/>
          <p:nvPr/>
        </p:nvSpPr>
        <p:spPr>
          <a:xfrm>
            <a:off x="2285615" y="67468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6FAC5257-7E35-492B-B048-83A1C2C15118}"/>
              </a:ext>
            </a:extLst>
          </p:cNvPr>
          <p:cNvCxnSpPr>
            <a:cxnSpLocks/>
            <a:stCxn id="134" idx="5"/>
            <a:endCxn id="83" idx="2"/>
          </p:cNvCxnSpPr>
          <p:nvPr/>
        </p:nvCxnSpPr>
        <p:spPr>
          <a:xfrm>
            <a:off x="2754866" y="1143938"/>
            <a:ext cx="1807281" cy="2170325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50A10579-F9F7-49F4-9AEC-045576EBF8D1}"/>
              </a:ext>
            </a:extLst>
          </p:cNvPr>
          <p:cNvCxnSpPr>
            <a:cxnSpLocks/>
            <a:stCxn id="134" idx="5"/>
            <a:endCxn id="107" idx="2"/>
          </p:cNvCxnSpPr>
          <p:nvPr/>
        </p:nvCxnSpPr>
        <p:spPr>
          <a:xfrm>
            <a:off x="2754866" y="1143938"/>
            <a:ext cx="1794725" cy="351873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타원 142">
            <a:extLst>
              <a:ext uri="{FF2B5EF4-FFF2-40B4-BE49-F238E27FC236}">
                <a16:creationId xmlns:a16="http://schemas.microsoft.com/office/drawing/2014/main" id="{78DB4469-BF58-4991-9BDD-A8E861B9A071}"/>
              </a:ext>
            </a:extLst>
          </p:cNvPr>
          <p:cNvSpPr/>
          <p:nvPr/>
        </p:nvSpPr>
        <p:spPr>
          <a:xfrm>
            <a:off x="4765116" y="1798808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44" name="직선 화살표 연결선 143">
            <a:extLst>
              <a:ext uri="{FF2B5EF4-FFF2-40B4-BE49-F238E27FC236}">
                <a16:creationId xmlns:a16="http://schemas.microsoft.com/office/drawing/2014/main" id="{1549A0C0-7504-4656-B8A8-A9F0ABF818CF}"/>
              </a:ext>
            </a:extLst>
          </p:cNvPr>
          <p:cNvCxnSpPr>
            <a:cxnSpLocks/>
            <a:stCxn id="143" idx="5"/>
            <a:endCxn id="115" idx="2"/>
          </p:cNvCxnSpPr>
          <p:nvPr/>
        </p:nvCxnSpPr>
        <p:spPr>
          <a:xfrm>
            <a:off x="5234367" y="2268059"/>
            <a:ext cx="1659163" cy="86851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직선 화살표 연결선 147">
            <a:extLst>
              <a:ext uri="{FF2B5EF4-FFF2-40B4-BE49-F238E27FC236}">
                <a16:creationId xmlns:a16="http://schemas.microsoft.com/office/drawing/2014/main" id="{A22A3B6C-F61D-480B-A314-DAE1EC9E2D9C}"/>
              </a:ext>
            </a:extLst>
          </p:cNvPr>
          <p:cNvCxnSpPr>
            <a:cxnSpLocks/>
            <a:stCxn id="143" idx="5"/>
            <a:endCxn id="114" idx="2"/>
          </p:cNvCxnSpPr>
          <p:nvPr/>
        </p:nvCxnSpPr>
        <p:spPr>
          <a:xfrm>
            <a:off x="5234367" y="2268059"/>
            <a:ext cx="1654808" cy="20020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타원 86">
            <a:extLst>
              <a:ext uri="{FF2B5EF4-FFF2-40B4-BE49-F238E27FC236}">
                <a16:creationId xmlns:a16="http://schemas.microsoft.com/office/drawing/2014/main" id="{5D970CDF-782F-4820-A5D1-52EFD95AE0CB}"/>
              </a:ext>
            </a:extLst>
          </p:cNvPr>
          <p:cNvSpPr/>
          <p:nvPr/>
        </p:nvSpPr>
        <p:spPr>
          <a:xfrm>
            <a:off x="4570805" y="3145387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7745D3B9-3BBD-4EF9-AAC7-81431C3CBCF3}"/>
              </a:ext>
            </a:extLst>
          </p:cNvPr>
          <p:cNvSpPr/>
          <p:nvPr/>
        </p:nvSpPr>
        <p:spPr>
          <a:xfrm>
            <a:off x="5161079" y="3145387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B2F7495C-456C-420D-A67E-AA0C9633E432}"/>
              </a:ext>
            </a:extLst>
          </p:cNvPr>
          <p:cNvCxnSpPr>
            <a:cxnSpLocks/>
            <a:stCxn id="87" idx="6"/>
            <a:endCxn id="88" idx="2"/>
          </p:cNvCxnSpPr>
          <p:nvPr/>
        </p:nvCxnSpPr>
        <p:spPr>
          <a:xfrm>
            <a:off x="4925597" y="3322783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4B130A92-82A3-424A-9154-A73C8AA7DB03}"/>
                  </a:ext>
                </a:extLst>
              </p:cNvPr>
              <p:cNvSpPr txBox="1"/>
              <p:nvPr/>
            </p:nvSpPr>
            <p:spPr>
              <a:xfrm>
                <a:off x="4788712" y="2819583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4B130A92-82A3-424A-9154-A73C8AA7DB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8712" y="2819583"/>
                <a:ext cx="549763" cy="307777"/>
              </a:xfrm>
              <a:prstGeom prst="rect">
                <a:avLst/>
              </a:prstGeom>
              <a:blipFill>
                <a:blip r:embed="rId8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8" name="타원 107">
            <a:extLst>
              <a:ext uri="{FF2B5EF4-FFF2-40B4-BE49-F238E27FC236}">
                <a16:creationId xmlns:a16="http://schemas.microsoft.com/office/drawing/2014/main" id="{246D747C-0DFD-48CC-8BD4-BA456ED72D17}"/>
              </a:ext>
            </a:extLst>
          </p:cNvPr>
          <p:cNvSpPr/>
          <p:nvPr/>
        </p:nvSpPr>
        <p:spPr>
          <a:xfrm>
            <a:off x="4558249" y="4493798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184B1754-1C76-4247-9231-B878A4311950}"/>
              </a:ext>
            </a:extLst>
          </p:cNvPr>
          <p:cNvSpPr/>
          <p:nvPr/>
        </p:nvSpPr>
        <p:spPr>
          <a:xfrm>
            <a:off x="5148523" y="4493798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86C734DB-3A8E-4BC8-A1EC-DC71C7BB07A5}"/>
              </a:ext>
            </a:extLst>
          </p:cNvPr>
          <p:cNvCxnSpPr>
            <a:cxnSpLocks/>
            <a:stCxn id="108" idx="6"/>
            <a:endCxn id="109" idx="2"/>
          </p:cNvCxnSpPr>
          <p:nvPr/>
        </p:nvCxnSpPr>
        <p:spPr>
          <a:xfrm>
            <a:off x="4913041" y="4671194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E3C70BE9-C3EF-4411-BF9A-4D3602362F7F}"/>
                  </a:ext>
                </a:extLst>
              </p:cNvPr>
              <p:cNvSpPr txBox="1"/>
              <p:nvPr/>
            </p:nvSpPr>
            <p:spPr>
              <a:xfrm>
                <a:off x="4776156" y="4167994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E3C70BE9-C3EF-4411-BF9A-4D3602362F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6156" y="4167994"/>
                <a:ext cx="549763" cy="307777"/>
              </a:xfrm>
              <a:prstGeom prst="rect">
                <a:avLst/>
              </a:prstGeom>
              <a:blipFill>
                <a:blip r:embed="rId22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6" name="타원 115">
            <a:extLst>
              <a:ext uri="{FF2B5EF4-FFF2-40B4-BE49-F238E27FC236}">
                <a16:creationId xmlns:a16="http://schemas.microsoft.com/office/drawing/2014/main" id="{A58CB5C1-DF4D-4940-8042-7DB8B808478F}"/>
              </a:ext>
            </a:extLst>
          </p:cNvPr>
          <p:cNvSpPr/>
          <p:nvPr/>
        </p:nvSpPr>
        <p:spPr>
          <a:xfrm>
            <a:off x="6902188" y="2967702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타원 116">
            <a:extLst>
              <a:ext uri="{FF2B5EF4-FFF2-40B4-BE49-F238E27FC236}">
                <a16:creationId xmlns:a16="http://schemas.microsoft.com/office/drawing/2014/main" id="{64A204BF-66EB-441F-BCB3-1869A36E1CAE}"/>
              </a:ext>
            </a:extLst>
          </p:cNvPr>
          <p:cNvSpPr/>
          <p:nvPr/>
        </p:nvSpPr>
        <p:spPr>
          <a:xfrm>
            <a:off x="7492462" y="2967702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0E288E0E-90E9-4724-8707-4EE043B6CC46}"/>
              </a:ext>
            </a:extLst>
          </p:cNvPr>
          <p:cNvCxnSpPr>
            <a:cxnSpLocks/>
            <a:stCxn id="116" idx="6"/>
            <a:endCxn id="117" idx="2"/>
          </p:cNvCxnSpPr>
          <p:nvPr/>
        </p:nvCxnSpPr>
        <p:spPr>
          <a:xfrm>
            <a:off x="7256980" y="3145098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5AEDBF9B-0498-4FBC-A378-2C505ABA4916}"/>
                  </a:ext>
                </a:extLst>
              </p:cNvPr>
              <p:cNvSpPr txBox="1"/>
              <p:nvPr/>
            </p:nvSpPr>
            <p:spPr>
              <a:xfrm>
                <a:off x="7120095" y="2641898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5AEDBF9B-0498-4FBC-A378-2C505ABA49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0095" y="2641898"/>
                <a:ext cx="549763" cy="307777"/>
              </a:xfrm>
              <a:prstGeom prst="rect">
                <a:avLst/>
              </a:prstGeom>
              <a:blipFill>
                <a:blip r:embed="rId28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082609A3-4B8A-4834-9EC8-6F81AB4F1897}"/>
                  </a:ext>
                </a:extLst>
              </p:cNvPr>
              <p:cNvSpPr txBox="1"/>
              <p:nvPr/>
            </p:nvSpPr>
            <p:spPr>
              <a:xfrm>
                <a:off x="7418001" y="2937233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082609A3-4B8A-4834-9EC8-6F81AB4F18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8001" y="2937233"/>
                <a:ext cx="549763" cy="307777"/>
              </a:xfrm>
              <a:prstGeom prst="rect">
                <a:avLst/>
              </a:prstGeom>
              <a:blipFill>
                <a:blip r:embed="rId29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2" name="타원 121">
            <a:extLst>
              <a:ext uri="{FF2B5EF4-FFF2-40B4-BE49-F238E27FC236}">
                <a16:creationId xmlns:a16="http://schemas.microsoft.com/office/drawing/2014/main" id="{74228054-8E53-429C-B2FC-410D76CDFC13}"/>
              </a:ext>
            </a:extLst>
          </p:cNvPr>
          <p:cNvSpPr/>
          <p:nvPr/>
        </p:nvSpPr>
        <p:spPr>
          <a:xfrm>
            <a:off x="6897833" y="4101278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타원 122">
            <a:extLst>
              <a:ext uri="{FF2B5EF4-FFF2-40B4-BE49-F238E27FC236}">
                <a16:creationId xmlns:a16="http://schemas.microsoft.com/office/drawing/2014/main" id="{C6D7A6BC-80C8-43D7-A260-BAD2B150D758}"/>
              </a:ext>
            </a:extLst>
          </p:cNvPr>
          <p:cNvSpPr/>
          <p:nvPr/>
        </p:nvSpPr>
        <p:spPr>
          <a:xfrm>
            <a:off x="7488107" y="4101278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020E3448-1075-48AD-8F09-AD3651BA0F9C}"/>
              </a:ext>
            </a:extLst>
          </p:cNvPr>
          <p:cNvCxnSpPr>
            <a:cxnSpLocks/>
            <a:stCxn id="122" idx="6"/>
            <a:endCxn id="123" idx="2"/>
          </p:cNvCxnSpPr>
          <p:nvPr/>
        </p:nvCxnSpPr>
        <p:spPr>
          <a:xfrm>
            <a:off x="7252625" y="4278674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18B1FF4D-86DB-4F48-B2BE-D418DEC61308}"/>
                  </a:ext>
                </a:extLst>
              </p:cNvPr>
              <p:cNvSpPr txBox="1"/>
              <p:nvPr/>
            </p:nvSpPr>
            <p:spPr>
              <a:xfrm>
                <a:off x="7115740" y="3775474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18B1FF4D-86DB-4F48-B2BE-D418DEC613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5740" y="3775474"/>
                <a:ext cx="549763" cy="307777"/>
              </a:xfrm>
              <a:prstGeom prst="rect">
                <a:avLst/>
              </a:prstGeom>
              <a:blipFill>
                <a:blip r:embed="rId28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9410F5F0-1904-4B50-8B8B-7C23777A73DC}"/>
                  </a:ext>
                </a:extLst>
              </p:cNvPr>
              <p:cNvSpPr txBox="1"/>
              <p:nvPr/>
            </p:nvSpPr>
            <p:spPr>
              <a:xfrm>
                <a:off x="7405786" y="4095018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9410F5F0-1904-4B50-8B8B-7C23777A73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5786" y="4095018"/>
                <a:ext cx="549763" cy="307777"/>
              </a:xfrm>
              <a:prstGeom prst="rect">
                <a:avLst/>
              </a:prstGeom>
              <a:blipFill>
                <a:blip r:embed="rId31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5B28B888-9AA5-4688-A42D-52909DC5F0FE}"/>
                  </a:ext>
                </a:extLst>
              </p:cNvPr>
              <p:cNvSpPr txBox="1"/>
              <p:nvPr/>
            </p:nvSpPr>
            <p:spPr>
              <a:xfrm>
                <a:off x="2017256" y="3491900"/>
                <a:ext cx="549763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5B28B888-9AA5-4688-A42D-52909DC5F0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7256" y="3491900"/>
                <a:ext cx="549763" cy="400110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9FB1929A-7122-4C22-8D6C-FCAF9B1BE0A3}"/>
                  </a:ext>
                </a:extLst>
              </p:cNvPr>
              <p:cNvSpPr txBox="1"/>
              <p:nvPr/>
            </p:nvSpPr>
            <p:spPr>
              <a:xfrm>
                <a:off x="2014500" y="4984403"/>
                <a:ext cx="549763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9FB1929A-7122-4C22-8D6C-FCAF9B1BE0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4500" y="4984403"/>
                <a:ext cx="549763" cy="400110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CB8F9B07-CABC-463A-95F5-E165BADA6E16}"/>
                  </a:ext>
                </a:extLst>
              </p:cNvPr>
              <p:cNvSpPr txBox="1"/>
              <p:nvPr/>
            </p:nvSpPr>
            <p:spPr>
              <a:xfrm>
                <a:off x="6785067" y="4055404"/>
                <a:ext cx="549763" cy="4110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CB8F9B07-CABC-463A-95F5-E165BADA6E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5067" y="4055404"/>
                <a:ext cx="549763" cy="411010"/>
              </a:xfrm>
              <a:prstGeom prst="rect">
                <a:avLst/>
              </a:prstGeom>
              <a:blipFill>
                <a:blip r:embed="rId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DE4FFF45-744D-42A5-A053-DB56B505AF6F}"/>
                  </a:ext>
                </a:extLst>
              </p:cNvPr>
              <p:cNvSpPr txBox="1"/>
              <p:nvPr/>
            </p:nvSpPr>
            <p:spPr>
              <a:xfrm>
                <a:off x="5256266" y="3657494"/>
                <a:ext cx="549763" cy="6308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DE4FFF45-744D-42A5-A053-DB56B505AF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6266" y="3657494"/>
                <a:ext cx="549763" cy="630878"/>
              </a:xfrm>
              <a:prstGeom prst="rect">
                <a:avLst/>
              </a:prstGeom>
              <a:blipFill>
                <a:blip r:embed="rId37"/>
                <a:stretch>
                  <a:fillRect r="-311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E216428F-92E8-4FEB-8FE0-8F917BC10821}"/>
                  </a:ext>
                </a:extLst>
              </p:cNvPr>
              <p:cNvSpPr txBox="1"/>
              <p:nvPr/>
            </p:nvSpPr>
            <p:spPr>
              <a:xfrm>
                <a:off x="5087809" y="3124207"/>
                <a:ext cx="549763" cy="4110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E216428F-92E8-4FEB-8FE0-8F917BC108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7809" y="3124207"/>
                <a:ext cx="549763" cy="411010"/>
              </a:xfrm>
              <a:prstGeom prst="rect">
                <a:avLst/>
              </a:prstGeom>
              <a:blipFill>
                <a:blip r:embed="rId3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DC57D41D-9885-4E9D-99B3-3C22C6AC2DC3}"/>
                  </a:ext>
                </a:extLst>
              </p:cNvPr>
              <p:cNvSpPr txBox="1"/>
              <p:nvPr/>
            </p:nvSpPr>
            <p:spPr>
              <a:xfrm>
                <a:off x="2784670" y="2875342"/>
                <a:ext cx="549763" cy="6308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  <m: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DC57D41D-9885-4E9D-99B3-3C22C6AC2D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4670" y="2875342"/>
                <a:ext cx="549763" cy="630878"/>
              </a:xfrm>
              <a:prstGeom prst="rect">
                <a:avLst/>
              </a:prstGeom>
              <a:blipFill>
                <a:blip r:embed="rId39"/>
                <a:stretch>
                  <a:fillRect r="-311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75C61D02-616F-44E1-830E-3B4B06DD924A}"/>
                  </a:ext>
                </a:extLst>
              </p:cNvPr>
              <p:cNvSpPr txBox="1"/>
              <p:nvPr/>
            </p:nvSpPr>
            <p:spPr>
              <a:xfrm>
                <a:off x="4478023" y="4485335"/>
                <a:ext cx="549763" cy="4110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75C61D02-616F-44E1-830E-3B4B06DD92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8023" y="4485335"/>
                <a:ext cx="549763" cy="411010"/>
              </a:xfrm>
              <a:prstGeom prst="rect">
                <a:avLst/>
              </a:prstGeom>
              <a:blipFill>
                <a:blip r:embed="rId4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E21F49E0-0137-4F8F-ADAC-9974C1B46135}"/>
                  </a:ext>
                </a:extLst>
              </p:cNvPr>
              <p:cNvSpPr txBox="1"/>
              <p:nvPr/>
            </p:nvSpPr>
            <p:spPr>
              <a:xfrm>
                <a:off x="2613405" y="2023788"/>
                <a:ext cx="549763" cy="4110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E21F49E0-0137-4F8F-ADAC-9974C1B461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3405" y="2023788"/>
                <a:ext cx="549763" cy="411010"/>
              </a:xfrm>
              <a:prstGeom prst="rect">
                <a:avLst/>
              </a:prstGeom>
              <a:blipFill>
                <a:blip r:embed="rId4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F82987CD-802A-4DD5-8BB3-870AF3CD7D7C}"/>
                  </a:ext>
                </a:extLst>
              </p:cNvPr>
              <p:cNvSpPr txBox="1"/>
              <p:nvPr/>
            </p:nvSpPr>
            <p:spPr>
              <a:xfrm>
                <a:off x="3397250" y="1893312"/>
                <a:ext cx="549763" cy="6308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F82987CD-802A-4DD5-8BB3-870AF3CD7D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7250" y="1893312"/>
                <a:ext cx="549763" cy="630878"/>
              </a:xfrm>
              <a:prstGeom prst="rect">
                <a:avLst/>
              </a:prstGeom>
              <a:blipFill>
                <a:blip r:embed="rId42"/>
                <a:stretch>
                  <a:fillRect r="-1777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E8A2F586-A7A0-41DF-883B-8479E90A7E27}"/>
                  </a:ext>
                </a:extLst>
              </p:cNvPr>
              <p:cNvSpPr txBox="1"/>
              <p:nvPr/>
            </p:nvSpPr>
            <p:spPr>
              <a:xfrm>
                <a:off x="2584224" y="4993226"/>
                <a:ext cx="549763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E8A2F586-A7A0-41DF-883B-8479E90A7E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4224" y="4993226"/>
                <a:ext cx="549763" cy="400110"/>
              </a:xfrm>
              <a:prstGeom prst="rect">
                <a:avLst/>
              </a:prstGeom>
              <a:blipFill>
                <a:blip r:embed="rId4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201031E9-3CAE-4F70-8553-98F6FECEE221}"/>
                  </a:ext>
                </a:extLst>
              </p:cNvPr>
              <p:cNvSpPr txBox="1"/>
              <p:nvPr/>
            </p:nvSpPr>
            <p:spPr>
              <a:xfrm>
                <a:off x="5083633" y="4464544"/>
                <a:ext cx="549763" cy="4110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201031E9-3CAE-4F70-8553-98F6FECEE2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3633" y="4464544"/>
                <a:ext cx="549763" cy="411010"/>
              </a:xfrm>
              <a:prstGeom prst="rect">
                <a:avLst/>
              </a:prstGeom>
              <a:blipFill>
                <a:blip r:embed="rId4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51372C18-671F-47DF-BD7D-E5368BB58ADF}"/>
                  </a:ext>
                </a:extLst>
              </p:cNvPr>
              <p:cNvSpPr txBox="1"/>
              <p:nvPr/>
            </p:nvSpPr>
            <p:spPr>
              <a:xfrm>
                <a:off x="6819196" y="2940545"/>
                <a:ext cx="549763" cy="4110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51372C18-671F-47DF-BD7D-E5368BB58A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9196" y="2940545"/>
                <a:ext cx="549763" cy="411010"/>
              </a:xfrm>
              <a:prstGeom prst="rect">
                <a:avLst/>
              </a:prstGeom>
              <a:blipFill>
                <a:blip r:embed="rId4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ED9C94AD-FAF8-4C66-B615-409EF943BB09}"/>
                  </a:ext>
                </a:extLst>
              </p:cNvPr>
              <p:cNvSpPr txBox="1"/>
              <p:nvPr/>
            </p:nvSpPr>
            <p:spPr>
              <a:xfrm>
                <a:off x="4464758" y="3113367"/>
                <a:ext cx="549763" cy="4110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ED9C94AD-FAF8-4C66-B615-409EF943BB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4758" y="3113367"/>
                <a:ext cx="549763" cy="411010"/>
              </a:xfrm>
              <a:prstGeom prst="rect">
                <a:avLst/>
              </a:prstGeom>
              <a:blipFill>
                <a:blip r:embed="rId4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C67B9137-9F15-4921-A44D-06A2A7DB0DC0}"/>
                  </a:ext>
                </a:extLst>
              </p:cNvPr>
              <p:cNvSpPr txBox="1"/>
              <p:nvPr/>
            </p:nvSpPr>
            <p:spPr>
              <a:xfrm>
                <a:off x="2620950" y="3487908"/>
                <a:ext cx="549763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C67B9137-9F15-4921-A44D-06A2A7DB0D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0950" y="3487908"/>
                <a:ext cx="549763" cy="400110"/>
              </a:xfrm>
              <a:prstGeom prst="rect">
                <a:avLst/>
              </a:prstGeom>
              <a:blipFill>
                <a:blip r:embed="rId4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2C3EE521-92A0-409F-982C-6EBBB634B68B}"/>
                  </a:ext>
                </a:extLst>
              </p:cNvPr>
              <p:cNvSpPr txBox="1"/>
              <p:nvPr/>
            </p:nvSpPr>
            <p:spPr>
              <a:xfrm>
                <a:off x="5955603" y="2109448"/>
                <a:ext cx="549763" cy="6308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2C3EE521-92A0-409F-982C-6EBBB634B6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5603" y="2109448"/>
                <a:ext cx="549763" cy="630878"/>
              </a:xfrm>
              <a:prstGeom prst="rect">
                <a:avLst/>
              </a:prstGeom>
              <a:blipFill>
                <a:blip r:embed="rId49"/>
                <a:stretch>
                  <a:fillRect r="-1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6CED6195-8AF6-4BA7-A8A1-403CB8F42BF6}"/>
                  </a:ext>
                </a:extLst>
              </p:cNvPr>
              <p:cNvSpPr txBox="1"/>
              <p:nvPr/>
            </p:nvSpPr>
            <p:spPr>
              <a:xfrm>
                <a:off x="1989381" y="2023788"/>
                <a:ext cx="549763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6CED6195-8AF6-4BA7-A8A1-403CB8F42B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9381" y="2023788"/>
                <a:ext cx="549763" cy="400110"/>
              </a:xfrm>
              <a:prstGeom prst="rect">
                <a:avLst/>
              </a:prstGeom>
              <a:blipFill>
                <a:blip r:embed="rId5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0B943749-C75C-454E-AD1C-BDE283B431AD}"/>
                  </a:ext>
                </a:extLst>
              </p:cNvPr>
              <p:cNvSpPr txBox="1"/>
              <p:nvPr/>
            </p:nvSpPr>
            <p:spPr>
              <a:xfrm>
                <a:off x="1228381" y="2929571"/>
                <a:ext cx="549763" cy="6308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0B943749-C75C-454E-AD1C-BDE283B431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8381" y="2929571"/>
                <a:ext cx="549763" cy="630878"/>
              </a:xfrm>
              <a:prstGeom prst="rect">
                <a:avLst/>
              </a:prstGeom>
              <a:blipFill>
                <a:blip r:embed="rId51"/>
                <a:stretch>
                  <a:fillRect r="-311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E78A6AE5-7BF4-454D-A706-742666CC2247}"/>
                  </a:ext>
                </a:extLst>
              </p:cNvPr>
              <p:cNvSpPr txBox="1"/>
              <p:nvPr/>
            </p:nvSpPr>
            <p:spPr>
              <a:xfrm>
                <a:off x="5815004" y="4524920"/>
                <a:ext cx="549763" cy="6308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E78A6AE5-7BF4-454D-A706-742666CC22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5004" y="4524920"/>
                <a:ext cx="549763" cy="630878"/>
              </a:xfrm>
              <a:prstGeom prst="rect">
                <a:avLst/>
              </a:prstGeom>
              <a:blipFill>
                <a:blip r:embed="rId53"/>
                <a:stretch>
                  <a:fillRect r="-311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2A97007C-5C12-4BF5-8FBE-2F4E7F65B7AE}"/>
              </a:ext>
            </a:extLst>
          </p:cNvPr>
          <p:cNvSpPr txBox="1"/>
          <p:nvPr/>
        </p:nvSpPr>
        <p:spPr>
          <a:xfrm>
            <a:off x="1064871" y="5845215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(2, 3)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9CB325E7-7BE4-4EA8-8858-8D8CC97D2945}"/>
              </a:ext>
            </a:extLst>
          </p:cNvPr>
          <p:cNvSpPr txBox="1"/>
          <p:nvPr/>
        </p:nvSpPr>
        <p:spPr>
          <a:xfrm>
            <a:off x="3251401" y="5855467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(3, 2)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9E6F9319-229F-4639-B3C6-217B078C74EA}"/>
              </a:ext>
            </a:extLst>
          </p:cNvPr>
          <p:cNvSpPr txBox="1"/>
          <p:nvPr/>
        </p:nvSpPr>
        <p:spPr>
          <a:xfrm>
            <a:off x="5559881" y="5854144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(2, 2)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182D5A8A-D23D-4EE9-8ABC-8241F302A0DC}"/>
              </a:ext>
            </a:extLst>
          </p:cNvPr>
          <p:cNvSpPr txBox="1"/>
          <p:nvPr/>
        </p:nvSpPr>
        <p:spPr>
          <a:xfrm>
            <a:off x="8466246" y="897740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(2, 3)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5B7D4A6-35EA-47B5-9FF2-CBE43F9E063E}"/>
                  </a:ext>
                </a:extLst>
              </p:cNvPr>
              <p:cNvSpPr txBox="1"/>
              <p:nvPr/>
            </p:nvSpPr>
            <p:spPr>
              <a:xfrm>
                <a:off x="8466246" y="1323332"/>
                <a:ext cx="2903359" cy="9755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24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w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altLang="ko-KR" sz="24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en-US" altLang="ko-KR" sz="24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w</m:t>
                                    </m:r>
                                  </m:e>
                                  <m:sub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  <m:sup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w</m:t>
                                    </m:r>
                                  </m:e>
                                  <m:sub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31</m:t>
                                    </m:r>
                                  </m:sub>
                                  <m:sup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w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w</m:t>
                                    </m:r>
                                  </m:e>
                                  <m:sub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w</m:t>
                                    </m:r>
                                  </m:e>
                                  <m:sub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5B7D4A6-35EA-47B5-9FF2-CBE43F9E06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6246" y="1323332"/>
                <a:ext cx="2903359" cy="975588"/>
              </a:xfrm>
              <a:prstGeom prst="rect">
                <a:avLst/>
              </a:prstGeom>
              <a:blipFill>
                <a:blip r:embed="rId5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E5B4C41D-C74C-47F8-BB9A-7A0761B0B5BF}"/>
                  </a:ext>
                </a:extLst>
              </p:cNvPr>
              <p:cNvSpPr txBox="1"/>
              <p:nvPr/>
            </p:nvSpPr>
            <p:spPr>
              <a:xfrm>
                <a:off x="1475956" y="2392284"/>
                <a:ext cx="549763" cy="6308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ko-KR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E5B4C41D-C74C-47F8-BB9A-7A0761B0B5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5956" y="2392284"/>
                <a:ext cx="549763" cy="630878"/>
              </a:xfrm>
              <a:prstGeom prst="rect">
                <a:avLst/>
              </a:prstGeom>
              <a:blipFill>
                <a:blip r:embed="rId55"/>
                <a:stretch>
                  <a:fillRect r="-311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9" name="TextBox 148">
            <a:extLst>
              <a:ext uri="{FF2B5EF4-FFF2-40B4-BE49-F238E27FC236}">
                <a16:creationId xmlns:a16="http://schemas.microsoft.com/office/drawing/2014/main" id="{BCDC5780-434C-4A29-9F24-924437541A11}"/>
              </a:ext>
            </a:extLst>
          </p:cNvPr>
          <p:cNvSpPr txBox="1"/>
          <p:nvPr/>
        </p:nvSpPr>
        <p:spPr>
          <a:xfrm>
            <a:off x="8360637" y="2621728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(3, 2)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E1B63DD0-A5BF-4567-B251-FB3774095FE1}"/>
                  </a:ext>
                </a:extLst>
              </p:cNvPr>
              <p:cNvSpPr txBox="1"/>
              <p:nvPr/>
            </p:nvSpPr>
            <p:spPr>
              <a:xfrm>
                <a:off x="8408335" y="3010763"/>
                <a:ext cx="2184316" cy="14830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24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w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4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w</m:t>
                                    </m:r>
                                  </m:e>
                                  <m:sub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w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4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w</m:t>
                                    </m:r>
                                  </m:e>
                                  <m:sub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w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w</m:t>
                                    </m:r>
                                  </m:e>
                                  <m:sub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E1B63DD0-A5BF-4567-B251-FB3774095F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8335" y="3010763"/>
                <a:ext cx="2184316" cy="1483035"/>
              </a:xfrm>
              <a:prstGeom prst="rect">
                <a:avLst/>
              </a:prstGeom>
              <a:blipFill>
                <a:blip r:embed="rId5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1" name="TextBox 150">
            <a:extLst>
              <a:ext uri="{FF2B5EF4-FFF2-40B4-BE49-F238E27FC236}">
                <a16:creationId xmlns:a16="http://schemas.microsoft.com/office/drawing/2014/main" id="{70EFC9CA-0741-4A48-93F2-A6CD8752936B}"/>
              </a:ext>
            </a:extLst>
          </p:cNvPr>
          <p:cNvSpPr txBox="1"/>
          <p:nvPr/>
        </p:nvSpPr>
        <p:spPr>
          <a:xfrm>
            <a:off x="8296515" y="4707326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(2, 2)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FAD5FDC0-3244-4D36-9E33-95BC66A65F7A}"/>
                  </a:ext>
                </a:extLst>
              </p:cNvPr>
              <p:cNvSpPr txBox="1"/>
              <p:nvPr/>
            </p:nvSpPr>
            <p:spPr>
              <a:xfrm>
                <a:off x="8283959" y="5174572"/>
                <a:ext cx="2092624" cy="9732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24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w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4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w</m:t>
                                    </m:r>
                                  </m:e>
                                  <m:sub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w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4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w</m:t>
                                    </m:r>
                                  </m:e>
                                  <m:sub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FAD5FDC0-3244-4D36-9E33-95BC66A65F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83959" y="5174572"/>
                <a:ext cx="2092624" cy="973215"/>
              </a:xfrm>
              <a:prstGeom prst="rect">
                <a:avLst/>
              </a:prstGeom>
              <a:blipFill>
                <a:blip r:embed="rId5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A24058C2-36E8-44EC-9E82-13F5A14BCC90}"/>
                  </a:ext>
                </a:extLst>
              </p:cNvPr>
              <p:cNvSpPr txBox="1"/>
              <p:nvPr/>
            </p:nvSpPr>
            <p:spPr>
              <a:xfrm>
                <a:off x="1232867" y="3860736"/>
                <a:ext cx="549763" cy="6308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A24058C2-36E8-44EC-9E82-13F5A14BCC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2867" y="3860736"/>
                <a:ext cx="549763" cy="630878"/>
              </a:xfrm>
              <a:prstGeom prst="rect">
                <a:avLst/>
              </a:prstGeom>
              <a:blipFill>
                <a:blip r:embed="rId58"/>
                <a:stretch>
                  <a:fillRect r="-311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B48D8043-E2E7-4A34-A16E-7336E40574D9}"/>
                  </a:ext>
                </a:extLst>
              </p:cNvPr>
              <p:cNvSpPr txBox="1"/>
              <p:nvPr/>
            </p:nvSpPr>
            <p:spPr>
              <a:xfrm>
                <a:off x="789690" y="4611619"/>
                <a:ext cx="549763" cy="6308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32</m:t>
                          </m:r>
                        </m:sub>
                        <m: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B48D8043-E2E7-4A34-A16E-7336E40574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690" y="4611619"/>
                <a:ext cx="549763" cy="630878"/>
              </a:xfrm>
              <a:prstGeom prst="rect">
                <a:avLst/>
              </a:prstGeom>
              <a:blipFill>
                <a:blip r:embed="rId59"/>
                <a:stretch>
                  <a:fillRect r="-311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53991858-812E-45B9-9AB9-B11F11392349}"/>
                  </a:ext>
                </a:extLst>
              </p:cNvPr>
              <p:cNvSpPr txBox="1"/>
              <p:nvPr/>
            </p:nvSpPr>
            <p:spPr>
              <a:xfrm>
                <a:off x="2906030" y="3974056"/>
                <a:ext cx="549763" cy="6308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  <m: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53991858-812E-45B9-9AB9-B11F113923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6030" y="3974056"/>
                <a:ext cx="549763" cy="630878"/>
              </a:xfrm>
              <a:prstGeom prst="rect">
                <a:avLst/>
              </a:prstGeom>
              <a:blipFill>
                <a:blip r:embed="rId60"/>
                <a:stretch>
                  <a:fillRect r="-311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6DBCC14D-E931-461B-9BBC-6B91F7952ACD}"/>
                  </a:ext>
                </a:extLst>
              </p:cNvPr>
              <p:cNvSpPr txBox="1"/>
              <p:nvPr/>
            </p:nvSpPr>
            <p:spPr>
              <a:xfrm>
                <a:off x="3385098" y="4877842"/>
                <a:ext cx="549763" cy="6308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23</m:t>
                          </m:r>
                        </m:sub>
                        <m: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6DBCC14D-E931-461B-9BBC-6B91F7952A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5098" y="4877842"/>
                <a:ext cx="549763" cy="630878"/>
              </a:xfrm>
              <a:prstGeom prst="rect">
                <a:avLst/>
              </a:prstGeom>
              <a:blipFill>
                <a:blip r:embed="rId61"/>
                <a:stretch>
                  <a:fillRect r="-322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5492769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소프트맥스 함수 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C6C78C70-68C4-4DD3-95DA-317A3DFBFE05}"/>
              </a:ext>
            </a:extLst>
          </p:cNvPr>
          <p:cNvSpPr/>
          <p:nvPr/>
        </p:nvSpPr>
        <p:spPr>
          <a:xfrm>
            <a:off x="1380014" y="1458552"/>
            <a:ext cx="516104" cy="5161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9ADDA98-E38D-466A-8B0B-16F781ECC1D8}"/>
                  </a:ext>
                </a:extLst>
              </p:cNvPr>
              <p:cNvSpPr txBox="1"/>
              <p:nvPr/>
            </p:nvSpPr>
            <p:spPr>
              <a:xfrm>
                <a:off x="1438782" y="1458552"/>
                <a:ext cx="4769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9ADDA98-E38D-466A-8B0B-16F781ECC1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8782" y="1458552"/>
                <a:ext cx="476925" cy="369332"/>
              </a:xfrm>
              <a:prstGeom prst="rect">
                <a:avLst/>
              </a:prstGeom>
              <a:blipFill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8" name="타원 127">
            <a:extLst>
              <a:ext uri="{FF2B5EF4-FFF2-40B4-BE49-F238E27FC236}">
                <a16:creationId xmlns:a16="http://schemas.microsoft.com/office/drawing/2014/main" id="{EB86DCFA-7976-4481-A15F-D7B73A15041C}"/>
              </a:ext>
            </a:extLst>
          </p:cNvPr>
          <p:cNvSpPr/>
          <p:nvPr/>
        </p:nvSpPr>
        <p:spPr>
          <a:xfrm>
            <a:off x="3242473" y="1458552"/>
            <a:ext cx="516104" cy="5161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EEFACC2A-A775-4F6B-94DF-5CF17CD6C8B7}"/>
                  </a:ext>
                </a:extLst>
              </p:cNvPr>
              <p:cNvSpPr txBox="1"/>
              <p:nvPr/>
            </p:nvSpPr>
            <p:spPr>
              <a:xfrm>
                <a:off x="3281652" y="1458552"/>
                <a:ext cx="4769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EEFACC2A-A775-4F6B-94DF-5CF17CD6C8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1652" y="1458552"/>
                <a:ext cx="476925" cy="369332"/>
              </a:xfrm>
              <a:prstGeom prst="rect">
                <a:avLst/>
              </a:prstGeom>
              <a:blipFill>
                <a:blip r:embed="rId4"/>
                <a:stretch>
                  <a:fillRect l="-3797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81E3427C-A355-44DA-8D6F-31E25BADAAB3}"/>
              </a:ext>
            </a:extLst>
          </p:cNvPr>
          <p:cNvCxnSpPr>
            <a:cxnSpLocks/>
            <a:stCxn id="2" idx="6"/>
            <a:endCxn id="128" idx="2"/>
          </p:cNvCxnSpPr>
          <p:nvPr/>
        </p:nvCxnSpPr>
        <p:spPr>
          <a:xfrm>
            <a:off x="1896118" y="1716604"/>
            <a:ext cx="13463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타원 129">
            <a:extLst>
              <a:ext uri="{FF2B5EF4-FFF2-40B4-BE49-F238E27FC236}">
                <a16:creationId xmlns:a16="http://schemas.microsoft.com/office/drawing/2014/main" id="{7CD139A9-E3E3-4380-8527-DE081CB81B62}"/>
              </a:ext>
            </a:extLst>
          </p:cNvPr>
          <p:cNvSpPr/>
          <p:nvPr/>
        </p:nvSpPr>
        <p:spPr>
          <a:xfrm>
            <a:off x="1380014" y="2407955"/>
            <a:ext cx="516104" cy="5161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B5788D06-ADDE-4C34-BCC9-744CD6AD419C}"/>
                  </a:ext>
                </a:extLst>
              </p:cNvPr>
              <p:cNvSpPr txBox="1"/>
              <p:nvPr/>
            </p:nvSpPr>
            <p:spPr>
              <a:xfrm>
                <a:off x="1438782" y="2407955"/>
                <a:ext cx="48404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B5788D06-ADDE-4C34-BCC9-744CD6AD41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8782" y="2407955"/>
                <a:ext cx="484043" cy="369332"/>
              </a:xfrm>
              <a:prstGeom prst="rect">
                <a:avLst/>
              </a:prstGeom>
              <a:blipFill>
                <a:blip r:embed="rId5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7" name="타원 136">
            <a:extLst>
              <a:ext uri="{FF2B5EF4-FFF2-40B4-BE49-F238E27FC236}">
                <a16:creationId xmlns:a16="http://schemas.microsoft.com/office/drawing/2014/main" id="{FDE824B4-EAD2-49A2-B19B-CDB4BDB90FB8}"/>
              </a:ext>
            </a:extLst>
          </p:cNvPr>
          <p:cNvSpPr/>
          <p:nvPr/>
        </p:nvSpPr>
        <p:spPr>
          <a:xfrm>
            <a:off x="3242473" y="2407955"/>
            <a:ext cx="516104" cy="5161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BD8C67A4-BE9A-473B-A33F-8DBE39FBA572}"/>
                  </a:ext>
                </a:extLst>
              </p:cNvPr>
              <p:cNvSpPr txBox="1"/>
              <p:nvPr/>
            </p:nvSpPr>
            <p:spPr>
              <a:xfrm>
                <a:off x="3281652" y="2407955"/>
                <a:ext cx="4769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BD8C67A4-BE9A-473B-A33F-8DBE39FBA5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1652" y="2407955"/>
                <a:ext cx="476925" cy="369332"/>
              </a:xfrm>
              <a:prstGeom prst="rect">
                <a:avLst/>
              </a:prstGeom>
              <a:blipFill>
                <a:blip r:embed="rId6"/>
                <a:stretch>
                  <a:fillRect l="-5063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0D9E01F6-1A94-4174-887C-AFFD1596EE30}"/>
              </a:ext>
            </a:extLst>
          </p:cNvPr>
          <p:cNvCxnSpPr>
            <a:cxnSpLocks/>
            <a:stCxn id="130" idx="6"/>
            <a:endCxn id="137" idx="2"/>
          </p:cNvCxnSpPr>
          <p:nvPr/>
        </p:nvCxnSpPr>
        <p:spPr>
          <a:xfrm>
            <a:off x="1896118" y="2666007"/>
            <a:ext cx="13463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1D662702-BC2A-4BC5-88F9-F9D19AA9153C}"/>
                  </a:ext>
                </a:extLst>
              </p:cNvPr>
              <p:cNvSpPr txBox="1"/>
              <p:nvPr/>
            </p:nvSpPr>
            <p:spPr>
              <a:xfrm>
                <a:off x="2321038" y="1126180"/>
                <a:ext cx="6134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1D662702-BC2A-4BC5-88F9-F9D19AA915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1038" y="1126180"/>
                <a:ext cx="613437" cy="369332"/>
              </a:xfrm>
              <a:prstGeom prst="rect">
                <a:avLst/>
              </a:prstGeom>
              <a:blipFill>
                <a:blip r:embed="rId7"/>
                <a:stretch>
                  <a:fillRect r="-10000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0B9C5A9D-A60E-4546-88B4-D8451D6F2134}"/>
                  </a:ext>
                </a:extLst>
              </p:cNvPr>
              <p:cNvSpPr txBox="1"/>
              <p:nvPr/>
            </p:nvSpPr>
            <p:spPr>
              <a:xfrm>
                <a:off x="2321038" y="2178945"/>
                <a:ext cx="6134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0B9C5A9D-A60E-4546-88B4-D8451D6F21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1038" y="2178945"/>
                <a:ext cx="613437" cy="369332"/>
              </a:xfrm>
              <a:prstGeom prst="rect">
                <a:avLst/>
              </a:prstGeom>
              <a:blipFill>
                <a:blip r:embed="rId8"/>
                <a:stretch>
                  <a:fillRect r="-10000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A6D4030D-FDE5-4535-9A54-EA92853ACCD4}"/>
                  </a:ext>
                </a:extLst>
              </p:cNvPr>
              <p:cNvSpPr txBox="1"/>
              <p:nvPr/>
            </p:nvSpPr>
            <p:spPr>
              <a:xfrm>
                <a:off x="7522939" y="1766652"/>
                <a:ext cx="2535181" cy="8245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A6D4030D-FDE5-4535-9A54-EA92853ACC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2939" y="1766652"/>
                <a:ext cx="2535181" cy="82458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19E654AE-CB68-4A08-9D69-EA989CB2B2F8}"/>
              </a:ext>
            </a:extLst>
          </p:cNvPr>
          <p:cNvSpPr txBox="1"/>
          <p:nvPr/>
        </p:nvSpPr>
        <p:spPr>
          <a:xfrm>
            <a:off x="6706311" y="909326"/>
            <a:ext cx="37931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소프트 맥스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(softmax)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</a:t>
            </a:r>
          </a:p>
        </p:txBody>
      </p:sp>
      <p:sp>
        <p:nvSpPr>
          <p:cNvPr id="146" name="타원 145">
            <a:extLst>
              <a:ext uri="{FF2B5EF4-FFF2-40B4-BE49-F238E27FC236}">
                <a16:creationId xmlns:a16="http://schemas.microsoft.com/office/drawing/2014/main" id="{F849D2E1-F9C8-4E35-8582-F0D74C153FA5}"/>
              </a:ext>
            </a:extLst>
          </p:cNvPr>
          <p:cNvSpPr/>
          <p:nvPr/>
        </p:nvSpPr>
        <p:spPr>
          <a:xfrm>
            <a:off x="1399603" y="3346565"/>
            <a:ext cx="516104" cy="5161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42D98B72-241E-4731-90BA-ECF2949D4AE3}"/>
                  </a:ext>
                </a:extLst>
              </p:cNvPr>
              <p:cNvSpPr txBox="1"/>
              <p:nvPr/>
            </p:nvSpPr>
            <p:spPr>
              <a:xfrm>
                <a:off x="1458371" y="3346565"/>
                <a:ext cx="48404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42D98B72-241E-4731-90BA-ECF2949D4A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8371" y="3346565"/>
                <a:ext cx="484043" cy="369332"/>
              </a:xfrm>
              <a:prstGeom prst="rect">
                <a:avLst/>
              </a:prstGeom>
              <a:blipFill>
                <a:blip r:embed="rId10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9" name="타원 148">
            <a:extLst>
              <a:ext uri="{FF2B5EF4-FFF2-40B4-BE49-F238E27FC236}">
                <a16:creationId xmlns:a16="http://schemas.microsoft.com/office/drawing/2014/main" id="{88C7C606-1632-47D4-BF49-A15B0B045590}"/>
              </a:ext>
            </a:extLst>
          </p:cNvPr>
          <p:cNvSpPr/>
          <p:nvPr/>
        </p:nvSpPr>
        <p:spPr>
          <a:xfrm>
            <a:off x="3262062" y="3346565"/>
            <a:ext cx="516104" cy="5161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4DBBCBC5-8D83-4C3D-A680-79B8C22D2CE7}"/>
                  </a:ext>
                </a:extLst>
              </p:cNvPr>
              <p:cNvSpPr txBox="1"/>
              <p:nvPr/>
            </p:nvSpPr>
            <p:spPr>
              <a:xfrm>
                <a:off x="3301241" y="3346565"/>
                <a:ext cx="4769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4DBBCBC5-8D83-4C3D-A680-79B8C22D2C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1241" y="3346565"/>
                <a:ext cx="476925" cy="369332"/>
              </a:xfrm>
              <a:prstGeom prst="rect">
                <a:avLst/>
              </a:prstGeom>
              <a:blipFill>
                <a:blip r:embed="rId11"/>
                <a:stretch>
                  <a:fillRect l="-5128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A5116C3E-D1EB-4933-A9F5-90DD7EDB0E69}"/>
              </a:ext>
            </a:extLst>
          </p:cNvPr>
          <p:cNvCxnSpPr>
            <a:cxnSpLocks/>
            <a:stCxn id="146" idx="6"/>
            <a:endCxn id="149" idx="2"/>
          </p:cNvCxnSpPr>
          <p:nvPr/>
        </p:nvCxnSpPr>
        <p:spPr>
          <a:xfrm>
            <a:off x="1915707" y="3604617"/>
            <a:ext cx="13463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81F0399C-1D90-4762-9907-ED312DBB9954}"/>
                  </a:ext>
                </a:extLst>
              </p:cNvPr>
              <p:cNvSpPr txBox="1"/>
              <p:nvPr/>
            </p:nvSpPr>
            <p:spPr>
              <a:xfrm>
                <a:off x="2340627" y="3117555"/>
                <a:ext cx="6134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81F0399C-1D90-4762-9907-ED312DBB99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0627" y="3117555"/>
                <a:ext cx="613437" cy="369332"/>
              </a:xfrm>
              <a:prstGeom prst="rect">
                <a:avLst/>
              </a:prstGeom>
              <a:blipFill>
                <a:blip r:embed="rId12"/>
                <a:stretch>
                  <a:fillRect r="-8911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537CF25A-9F57-4B7D-97FC-A6FBFA7CC304}"/>
              </a:ext>
            </a:extLst>
          </p:cNvPr>
          <p:cNvSpPr txBox="1"/>
          <p:nvPr/>
        </p:nvSpPr>
        <p:spPr>
          <a:xfrm>
            <a:off x="4130842" y="1552074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0.9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8FAFF17-D208-4F62-8F6B-3D989951AD2C}"/>
              </a:ext>
            </a:extLst>
          </p:cNvPr>
          <p:cNvSpPr txBox="1"/>
          <p:nvPr/>
        </p:nvSpPr>
        <p:spPr>
          <a:xfrm>
            <a:off x="4130841" y="2502434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0.8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AE3CAE3-609E-4E48-B480-74AAF51C1460}"/>
              </a:ext>
            </a:extLst>
          </p:cNvPr>
          <p:cNvSpPr txBox="1"/>
          <p:nvPr/>
        </p:nvSpPr>
        <p:spPr>
          <a:xfrm>
            <a:off x="4125602" y="3389293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0.7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B5FC4D8-50C2-4F4A-8829-513FF8E12117}"/>
              </a:ext>
            </a:extLst>
          </p:cNvPr>
          <p:cNvSpPr txBox="1"/>
          <p:nvPr/>
        </p:nvSpPr>
        <p:spPr>
          <a:xfrm>
            <a:off x="5053492" y="1552074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37.5%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7FBCBBB-829B-4A3E-9117-8D2C2416CAAF}"/>
              </a:ext>
            </a:extLst>
          </p:cNvPr>
          <p:cNvSpPr txBox="1"/>
          <p:nvPr/>
        </p:nvSpPr>
        <p:spPr>
          <a:xfrm>
            <a:off x="5069284" y="2488270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33.3%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F13F2BC-AB99-4E98-AEFE-A85006BA048C}"/>
              </a:ext>
            </a:extLst>
          </p:cNvPr>
          <p:cNvSpPr txBox="1"/>
          <p:nvPr/>
        </p:nvSpPr>
        <p:spPr>
          <a:xfrm>
            <a:off x="5081358" y="3394788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29.2%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61FCAEC-A099-4D2E-9731-F8202687396D}"/>
                  </a:ext>
                </a:extLst>
              </p:cNvPr>
              <p:cNvSpPr txBox="1"/>
              <p:nvPr/>
            </p:nvSpPr>
            <p:spPr>
              <a:xfrm>
                <a:off x="7522939" y="3230957"/>
                <a:ext cx="3076740" cy="7473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0.9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0.9</m:t>
                              </m:r>
                            </m:sup>
                          </m:s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0.8</m:t>
                              </m:r>
                            </m:sup>
                          </m:s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0.7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61FCAEC-A099-4D2E-9731-F820268739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2939" y="3230957"/>
                <a:ext cx="3076740" cy="7473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7692FF9D-6B68-4AB1-86C1-18FB392C1EDF}"/>
                  </a:ext>
                </a:extLst>
              </p:cNvPr>
              <p:cNvSpPr txBox="1"/>
              <p:nvPr/>
            </p:nvSpPr>
            <p:spPr>
              <a:xfrm>
                <a:off x="5472862" y="4558441"/>
                <a:ext cx="1440073" cy="6938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2.4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6.7</m:t>
                          </m:r>
                        </m:den>
                      </m:f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7692FF9D-6B68-4AB1-86C1-18FB392C1E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2862" y="4558441"/>
                <a:ext cx="1440073" cy="693844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>
            <a:extLst>
              <a:ext uri="{FF2B5EF4-FFF2-40B4-BE49-F238E27FC236}">
                <a16:creationId xmlns:a16="http://schemas.microsoft.com/office/drawing/2014/main" id="{C24913AB-77D1-486E-9644-F86CC66E21CC}"/>
              </a:ext>
            </a:extLst>
          </p:cNvPr>
          <p:cNvSpPr txBox="1"/>
          <p:nvPr/>
        </p:nvSpPr>
        <p:spPr>
          <a:xfrm>
            <a:off x="6232587" y="1552073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36.7%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EEE6445-EDC0-4DE0-89F3-70CAA6DEEC44}"/>
                  </a:ext>
                </a:extLst>
              </p:cNvPr>
              <p:cNvSpPr txBox="1"/>
              <p:nvPr/>
            </p:nvSpPr>
            <p:spPr>
              <a:xfrm>
                <a:off x="7333747" y="4558441"/>
                <a:ext cx="1447191" cy="6938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2.23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6.7</m:t>
                          </m:r>
                        </m:den>
                      </m:f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EEE6445-EDC0-4DE0-89F3-70CAA6DEEC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3747" y="4558441"/>
                <a:ext cx="1447191" cy="693844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TextBox 35">
            <a:extLst>
              <a:ext uri="{FF2B5EF4-FFF2-40B4-BE49-F238E27FC236}">
                <a16:creationId xmlns:a16="http://schemas.microsoft.com/office/drawing/2014/main" id="{68CD3F3B-64E4-4118-AC6F-EAD021B8CB0D}"/>
              </a:ext>
            </a:extLst>
          </p:cNvPr>
          <p:cNvSpPr txBox="1"/>
          <p:nvPr/>
        </p:nvSpPr>
        <p:spPr>
          <a:xfrm>
            <a:off x="6232587" y="2479210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33.3%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BC16680-069C-47BA-9159-CAE5A6F29C24}"/>
              </a:ext>
            </a:extLst>
          </p:cNvPr>
          <p:cNvSpPr txBox="1"/>
          <p:nvPr/>
        </p:nvSpPr>
        <p:spPr>
          <a:xfrm>
            <a:off x="6232587" y="3412030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30.0%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8E6149E-E132-48B3-90CF-D44C1DC6C1D1}"/>
                  </a:ext>
                </a:extLst>
              </p:cNvPr>
              <p:cNvSpPr txBox="1"/>
              <p:nvPr/>
            </p:nvSpPr>
            <p:spPr>
              <a:xfrm>
                <a:off x="2394540" y="4404065"/>
                <a:ext cx="2806986" cy="7075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0.9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0.9+0.8+0.7</m:t>
                          </m:r>
                        </m:den>
                      </m:f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8E6149E-E132-48B3-90CF-D44C1DC6C1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4540" y="4404065"/>
                <a:ext cx="2806986" cy="707566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EE632DA1-DBBA-4472-A4AF-99A084A55D07}"/>
                  </a:ext>
                </a:extLst>
              </p:cNvPr>
              <p:cNvSpPr txBox="1"/>
              <p:nvPr/>
            </p:nvSpPr>
            <p:spPr>
              <a:xfrm>
                <a:off x="2156120" y="5561046"/>
                <a:ext cx="3316742" cy="7000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2.46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46+</m:t>
                          </m:r>
                          <m: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2.23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2.01</m:t>
                          </m:r>
                        </m:den>
                      </m:f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EE632DA1-DBBA-4472-A4AF-99A084A55D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6120" y="5561046"/>
                <a:ext cx="3316742" cy="700063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975CA31-961D-479D-8BCC-AAA8EA2807B0}"/>
                  </a:ext>
                </a:extLst>
              </p:cNvPr>
              <p:cNvSpPr txBox="1"/>
              <p:nvPr/>
            </p:nvSpPr>
            <p:spPr>
              <a:xfrm>
                <a:off x="9052274" y="4558441"/>
                <a:ext cx="1447191" cy="6938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2.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6.7</m:t>
                          </m:r>
                        </m:den>
                      </m:f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975CA31-961D-479D-8BCC-AAA8EA2807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2274" y="4558441"/>
                <a:ext cx="1447191" cy="693844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52087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퍼셉트론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퍼셉트론이란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?</a:t>
            </a: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51EEF627-7BF5-406D-B24A-D043F26D0A1E}"/>
              </a:ext>
            </a:extLst>
          </p:cNvPr>
          <p:cNvSpPr/>
          <p:nvPr/>
        </p:nvSpPr>
        <p:spPr>
          <a:xfrm>
            <a:off x="1014622" y="1211721"/>
            <a:ext cx="667569" cy="6675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B4546E76-8B28-4214-B2AF-5D70EBCAEB1C}"/>
              </a:ext>
            </a:extLst>
          </p:cNvPr>
          <p:cNvSpPr/>
          <p:nvPr/>
        </p:nvSpPr>
        <p:spPr>
          <a:xfrm>
            <a:off x="1014621" y="2619785"/>
            <a:ext cx="667569" cy="6675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DE9CCE9C-258C-4EE8-B74E-7E78A9A55227}"/>
              </a:ext>
            </a:extLst>
          </p:cNvPr>
          <p:cNvSpPr/>
          <p:nvPr/>
        </p:nvSpPr>
        <p:spPr>
          <a:xfrm>
            <a:off x="3129521" y="1952216"/>
            <a:ext cx="667569" cy="6675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3C3DA9C-163F-432E-92EA-A0CDD84D0CD4}"/>
              </a:ext>
            </a:extLst>
          </p:cNvPr>
          <p:cNvCxnSpPr>
            <a:stCxn id="3" idx="6"/>
            <a:endCxn id="7" idx="2"/>
          </p:cNvCxnSpPr>
          <p:nvPr/>
        </p:nvCxnSpPr>
        <p:spPr>
          <a:xfrm>
            <a:off x="1682191" y="1545506"/>
            <a:ext cx="1447330" cy="7404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A47788B-E0D5-4D0E-B596-6BD43DF28BD2}"/>
              </a:ext>
            </a:extLst>
          </p:cNvPr>
          <p:cNvCxnSpPr>
            <a:cxnSpLocks/>
            <a:stCxn id="6" idx="6"/>
            <a:endCxn id="7" idx="2"/>
          </p:cNvCxnSpPr>
          <p:nvPr/>
        </p:nvCxnSpPr>
        <p:spPr>
          <a:xfrm flipV="1">
            <a:off x="1682190" y="2286001"/>
            <a:ext cx="1447331" cy="667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EA897C0-5060-42E2-B921-92C4B8AC50BF}"/>
                  </a:ext>
                </a:extLst>
              </p:cNvPr>
              <p:cNvSpPr txBox="1"/>
              <p:nvPr/>
            </p:nvSpPr>
            <p:spPr>
              <a:xfrm>
                <a:off x="1132899" y="1318306"/>
                <a:ext cx="4658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EA897C0-5060-42E2-B921-92C4B8AC50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2899" y="1318306"/>
                <a:ext cx="465897" cy="369332"/>
              </a:xfrm>
              <a:prstGeom prst="rect">
                <a:avLst/>
              </a:prstGeom>
              <a:blipFill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99A4BD5-E6C1-4B20-BDDB-5BDF1EA5E0A1}"/>
                  </a:ext>
                </a:extLst>
              </p:cNvPr>
              <p:cNvSpPr txBox="1"/>
              <p:nvPr/>
            </p:nvSpPr>
            <p:spPr>
              <a:xfrm>
                <a:off x="1129341" y="2768903"/>
                <a:ext cx="47301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99A4BD5-E6C1-4B20-BDDB-5BDF1EA5E0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9341" y="2768903"/>
                <a:ext cx="473014" cy="369332"/>
              </a:xfrm>
              <a:prstGeom prst="rect">
                <a:avLst/>
              </a:prstGeom>
              <a:blipFill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3E98C19-2063-48AE-8485-9D9678189293}"/>
                  </a:ext>
                </a:extLst>
              </p:cNvPr>
              <p:cNvSpPr txBox="1"/>
              <p:nvPr/>
            </p:nvSpPr>
            <p:spPr>
              <a:xfrm>
                <a:off x="2172907" y="1424893"/>
                <a:ext cx="52283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3E98C19-2063-48AE-8485-9D96781892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1424893"/>
                <a:ext cx="522835" cy="369332"/>
              </a:xfrm>
              <a:prstGeom prst="rect">
                <a:avLst/>
              </a:prstGeom>
              <a:blipFill>
                <a:blip r:embed="rId5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079FEDE-A8A4-4ECB-B813-7FF088A5B2A2}"/>
                  </a:ext>
                </a:extLst>
              </p:cNvPr>
              <p:cNvSpPr txBox="1"/>
              <p:nvPr/>
            </p:nvSpPr>
            <p:spPr>
              <a:xfrm>
                <a:off x="2172907" y="2645028"/>
                <a:ext cx="52995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079FEDE-A8A4-4ECB-B813-7FF088A5B2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2645028"/>
                <a:ext cx="529952" cy="369332"/>
              </a:xfrm>
              <a:prstGeom prst="rect">
                <a:avLst/>
              </a:prstGeom>
              <a:blipFill>
                <a:blip r:embed="rId6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797E4CF-0822-4A60-A6FB-8637468BCA61}"/>
                  </a:ext>
                </a:extLst>
              </p:cNvPr>
              <p:cNvSpPr txBox="1"/>
              <p:nvPr/>
            </p:nvSpPr>
            <p:spPr>
              <a:xfrm>
                <a:off x="3319015" y="2101334"/>
                <a:ext cx="34669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797E4CF-0822-4A60-A6FB-8637468BCA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9015" y="2101334"/>
                <a:ext cx="346698" cy="369332"/>
              </a:xfrm>
              <a:prstGeom prst="rect">
                <a:avLst/>
              </a:prstGeom>
              <a:blipFill>
                <a:blip r:embed="rId7"/>
                <a:stretch>
                  <a:fillRect l="-7018" r="-526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CC22CB9-224C-458B-9C7F-3DB86CDF45E1}"/>
                  </a:ext>
                </a:extLst>
              </p:cNvPr>
              <p:cNvSpPr txBox="1"/>
              <p:nvPr/>
            </p:nvSpPr>
            <p:spPr>
              <a:xfrm>
                <a:off x="6126212" y="1461860"/>
                <a:ext cx="27557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CC22CB9-224C-458B-9C7F-3DB86CDF45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6212" y="1461860"/>
                <a:ext cx="2755754" cy="369332"/>
              </a:xfrm>
              <a:prstGeom prst="rect">
                <a:avLst/>
              </a:prstGeom>
              <a:blipFill>
                <a:blip r:embed="rId8"/>
                <a:stretch>
                  <a:fillRect l="-1770" r="-1549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40B4EA1-BCCC-4DDE-909B-6286B6B0DC01}"/>
                  </a:ext>
                </a:extLst>
              </p:cNvPr>
              <p:cNvSpPr txBox="1"/>
              <p:nvPr/>
            </p:nvSpPr>
            <p:spPr>
              <a:xfrm>
                <a:off x="5056111" y="1436113"/>
                <a:ext cx="1070101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40B4EA1-BCCC-4DDE-909B-6286B6B0DC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6111" y="1436113"/>
                <a:ext cx="1070101" cy="82381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3253C60-FBA5-4A00-92A4-E4B6845D4FF4}"/>
                  </a:ext>
                </a:extLst>
              </p:cNvPr>
              <p:cNvSpPr txBox="1"/>
              <p:nvPr/>
            </p:nvSpPr>
            <p:spPr>
              <a:xfrm>
                <a:off x="6126212" y="1833996"/>
                <a:ext cx="27557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3253C60-FBA5-4A00-92A4-E4B6845D4F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6212" y="1833996"/>
                <a:ext cx="2755754" cy="369332"/>
              </a:xfrm>
              <a:prstGeom prst="rect">
                <a:avLst/>
              </a:prstGeom>
              <a:blipFill>
                <a:blip r:embed="rId10"/>
                <a:stretch>
                  <a:fillRect l="-1770" r="-1549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B5C0DF57-05D2-4FF7-9356-C34D9BA50BC0}"/>
              </a:ext>
            </a:extLst>
          </p:cNvPr>
          <p:cNvCxnSpPr>
            <a:cxnSpLocks/>
            <a:stCxn id="7" idx="6"/>
          </p:cNvCxnSpPr>
          <p:nvPr/>
        </p:nvCxnSpPr>
        <p:spPr>
          <a:xfrm flipV="1">
            <a:off x="3797090" y="2273968"/>
            <a:ext cx="630531" cy="120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247323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소프트맥스 함수 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C6C78C70-68C4-4DD3-95DA-317A3DFBFE05}"/>
              </a:ext>
            </a:extLst>
          </p:cNvPr>
          <p:cNvSpPr/>
          <p:nvPr/>
        </p:nvSpPr>
        <p:spPr>
          <a:xfrm>
            <a:off x="1380014" y="1458552"/>
            <a:ext cx="516104" cy="5161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9ADDA98-E38D-466A-8B0B-16F781ECC1D8}"/>
                  </a:ext>
                </a:extLst>
              </p:cNvPr>
              <p:cNvSpPr txBox="1"/>
              <p:nvPr/>
            </p:nvSpPr>
            <p:spPr>
              <a:xfrm>
                <a:off x="1438782" y="1458552"/>
                <a:ext cx="4769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9ADDA98-E38D-466A-8B0B-16F781ECC1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8782" y="1458552"/>
                <a:ext cx="476925" cy="369332"/>
              </a:xfrm>
              <a:prstGeom prst="rect">
                <a:avLst/>
              </a:prstGeom>
              <a:blipFill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8" name="타원 127">
            <a:extLst>
              <a:ext uri="{FF2B5EF4-FFF2-40B4-BE49-F238E27FC236}">
                <a16:creationId xmlns:a16="http://schemas.microsoft.com/office/drawing/2014/main" id="{EB86DCFA-7976-4481-A15F-D7B73A15041C}"/>
              </a:ext>
            </a:extLst>
          </p:cNvPr>
          <p:cNvSpPr/>
          <p:nvPr/>
        </p:nvSpPr>
        <p:spPr>
          <a:xfrm>
            <a:off x="3242473" y="1458552"/>
            <a:ext cx="516104" cy="5161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EEFACC2A-A775-4F6B-94DF-5CF17CD6C8B7}"/>
                  </a:ext>
                </a:extLst>
              </p:cNvPr>
              <p:cNvSpPr txBox="1"/>
              <p:nvPr/>
            </p:nvSpPr>
            <p:spPr>
              <a:xfrm>
                <a:off x="3281652" y="1458552"/>
                <a:ext cx="4769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EEFACC2A-A775-4F6B-94DF-5CF17CD6C8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1652" y="1458552"/>
                <a:ext cx="476925" cy="369332"/>
              </a:xfrm>
              <a:prstGeom prst="rect">
                <a:avLst/>
              </a:prstGeom>
              <a:blipFill>
                <a:blip r:embed="rId4"/>
                <a:stretch>
                  <a:fillRect l="-3797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81E3427C-A355-44DA-8D6F-31E25BADAAB3}"/>
              </a:ext>
            </a:extLst>
          </p:cNvPr>
          <p:cNvCxnSpPr>
            <a:cxnSpLocks/>
            <a:stCxn id="2" idx="6"/>
            <a:endCxn id="128" idx="2"/>
          </p:cNvCxnSpPr>
          <p:nvPr/>
        </p:nvCxnSpPr>
        <p:spPr>
          <a:xfrm>
            <a:off x="1896118" y="1716604"/>
            <a:ext cx="13463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타원 129">
            <a:extLst>
              <a:ext uri="{FF2B5EF4-FFF2-40B4-BE49-F238E27FC236}">
                <a16:creationId xmlns:a16="http://schemas.microsoft.com/office/drawing/2014/main" id="{7CD139A9-E3E3-4380-8527-DE081CB81B62}"/>
              </a:ext>
            </a:extLst>
          </p:cNvPr>
          <p:cNvSpPr/>
          <p:nvPr/>
        </p:nvSpPr>
        <p:spPr>
          <a:xfrm>
            <a:off x="1380014" y="2407955"/>
            <a:ext cx="516104" cy="5161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B5788D06-ADDE-4C34-BCC9-744CD6AD419C}"/>
                  </a:ext>
                </a:extLst>
              </p:cNvPr>
              <p:cNvSpPr txBox="1"/>
              <p:nvPr/>
            </p:nvSpPr>
            <p:spPr>
              <a:xfrm>
                <a:off x="1438782" y="2407955"/>
                <a:ext cx="48404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B5788D06-ADDE-4C34-BCC9-744CD6AD41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8782" y="2407955"/>
                <a:ext cx="484043" cy="369332"/>
              </a:xfrm>
              <a:prstGeom prst="rect">
                <a:avLst/>
              </a:prstGeom>
              <a:blipFill>
                <a:blip r:embed="rId5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7" name="타원 136">
            <a:extLst>
              <a:ext uri="{FF2B5EF4-FFF2-40B4-BE49-F238E27FC236}">
                <a16:creationId xmlns:a16="http://schemas.microsoft.com/office/drawing/2014/main" id="{FDE824B4-EAD2-49A2-B19B-CDB4BDB90FB8}"/>
              </a:ext>
            </a:extLst>
          </p:cNvPr>
          <p:cNvSpPr/>
          <p:nvPr/>
        </p:nvSpPr>
        <p:spPr>
          <a:xfrm>
            <a:off x="3242473" y="2407955"/>
            <a:ext cx="516104" cy="5161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BD8C67A4-BE9A-473B-A33F-8DBE39FBA572}"/>
                  </a:ext>
                </a:extLst>
              </p:cNvPr>
              <p:cNvSpPr txBox="1"/>
              <p:nvPr/>
            </p:nvSpPr>
            <p:spPr>
              <a:xfrm>
                <a:off x="3281652" y="2407955"/>
                <a:ext cx="4769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BD8C67A4-BE9A-473B-A33F-8DBE39FBA5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1652" y="2407955"/>
                <a:ext cx="476925" cy="369332"/>
              </a:xfrm>
              <a:prstGeom prst="rect">
                <a:avLst/>
              </a:prstGeom>
              <a:blipFill>
                <a:blip r:embed="rId6"/>
                <a:stretch>
                  <a:fillRect l="-5063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0D9E01F6-1A94-4174-887C-AFFD1596EE30}"/>
              </a:ext>
            </a:extLst>
          </p:cNvPr>
          <p:cNvCxnSpPr>
            <a:cxnSpLocks/>
            <a:stCxn id="130" idx="6"/>
            <a:endCxn id="137" idx="2"/>
          </p:cNvCxnSpPr>
          <p:nvPr/>
        </p:nvCxnSpPr>
        <p:spPr>
          <a:xfrm>
            <a:off x="1896118" y="2666007"/>
            <a:ext cx="13463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1D662702-BC2A-4BC5-88F9-F9D19AA9153C}"/>
                  </a:ext>
                </a:extLst>
              </p:cNvPr>
              <p:cNvSpPr txBox="1"/>
              <p:nvPr/>
            </p:nvSpPr>
            <p:spPr>
              <a:xfrm>
                <a:off x="2321038" y="1126180"/>
                <a:ext cx="6134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1D662702-BC2A-4BC5-88F9-F9D19AA915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1038" y="1126180"/>
                <a:ext cx="613437" cy="369332"/>
              </a:xfrm>
              <a:prstGeom prst="rect">
                <a:avLst/>
              </a:prstGeom>
              <a:blipFill>
                <a:blip r:embed="rId7"/>
                <a:stretch>
                  <a:fillRect r="-10000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0B9C5A9D-A60E-4546-88B4-D8451D6F2134}"/>
                  </a:ext>
                </a:extLst>
              </p:cNvPr>
              <p:cNvSpPr txBox="1"/>
              <p:nvPr/>
            </p:nvSpPr>
            <p:spPr>
              <a:xfrm>
                <a:off x="2321038" y="2178945"/>
                <a:ext cx="6134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0B9C5A9D-A60E-4546-88B4-D8451D6F21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1038" y="2178945"/>
                <a:ext cx="613437" cy="369332"/>
              </a:xfrm>
              <a:prstGeom prst="rect">
                <a:avLst/>
              </a:prstGeom>
              <a:blipFill>
                <a:blip r:embed="rId8"/>
                <a:stretch>
                  <a:fillRect r="-10000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A6D4030D-FDE5-4535-9A54-EA92853ACCD4}"/>
                  </a:ext>
                </a:extLst>
              </p:cNvPr>
              <p:cNvSpPr txBox="1"/>
              <p:nvPr/>
            </p:nvSpPr>
            <p:spPr>
              <a:xfrm>
                <a:off x="7522939" y="1766652"/>
                <a:ext cx="2535181" cy="8245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A6D4030D-FDE5-4535-9A54-EA92853ACC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2939" y="1766652"/>
                <a:ext cx="2535181" cy="82458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19E654AE-CB68-4A08-9D69-EA989CB2B2F8}"/>
              </a:ext>
            </a:extLst>
          </p:cNvPr>
          <p:cNvSpPr txBox="1"/>
          <p:nvPr/>
        </p:nvSpPr>
        <p:spPr>
          <a:xfrm>
            <a:off x="6884361" y="996887"/>
            <a:ext cx="37931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소프트 맥스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(softmax)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</a:t>
            </a:r>
          </a:p>
        </p:txBody>
      </p:sp>
      <p:sp>
        <p:nvSpPr>
          <p:cNvPr id="146" name="타원 145">
            <a:extLst>
              <a:ext uri="{FF2B5EF4-FFF2-40B4-BE49-F238E27FC236}">
                <a16:creationId xmlns:a16="http://schemas.microsoft.com/office/drawing/2014/main" id="{F849D2E1-F9C8-4E35-8582-F0D74C153FA5}"/>
              </a:ext>
            </a:extLst>
          </p:cNvPr>
          <p:cNvSpPr/>
          <p:nvPr/>
        </p:nvSpPr>
        <p:spPr>
          <a:xfrm>
            <a:off x="1399603" y="3346565"/>
            <a:ext cx="516104" cy="5161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42D98B72-241E-4731-90BA-ECF2949D4AE3}"/>
                  </a:ext>
                </a:extLst>
              </p:cNvPr>
              <p:cNvSpPr txBox="1"/>
              <p:nvPr/>
            </p:nvSpPr>
            <p:spPr>
              <a:xfrm>
                <a:off x="1458371" y="3346565"/>
                <a:ext cx="48404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42D98B72-241E-4731-90BA-ECF2949D4A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8371" y="3346565"/>
                <a:ext cx="484043" cy="369332"/>
              </a:xfrm>
              <a:prstGeom prst="rect">
                <a:avLst/>
              </a:prstGeom>
              <a:blipFill>
                <a:blip r:embed="rId10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9" name="타원 148">
            <a:extLst>
              <a:ext uri="{FF2B5EF4-FFF2-40B4-BE49-F238E27FC236}">
                <a16:creationId xmlns:a16="http://schemas.microsoft.com/office/drawing/2014/main" id="{88C7C606-1632-47D4-BF49-A15B0B045590}"/>
              </a:ext>
            </a:extLst>
          </p:cNvPr>
          <p:cNvSpPr/>
          <p:nvPr/>
        </p:nvSpPr>
        <p:spPr>
          <a:xfrm>
            <a:off x="3262062" y="3346565"/>
            <a:ext cx="516104" cy="5161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4DBBCBC5-8D83-4C3D-A680-79B8C22D2CE7}"/>
                  </a:ext>
                </a:extLst>
              </p:cNvPr>
              <p:cNvSpPr txBox="1"/>
              <p:nvPr/>
            </p:nvSpPr>
            <p:spPr>
              <a:xfrm>
                <a:off x="3301241" y="3346565"/>
                <a:ext cx="4769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4DBBCBC5-8D83-4C3D-A680-79B8C22D2C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1241" y="3346565"/>
                <a:ext cx="476925" cy="369332"/>
              </a:xfrm>
              <a:prstGeom prst="rect">
                <a:avLst/>
              </a:prstGeom>
              <a:blipFill>
                <a:blip r:embed="rId11"/>
                <a:stretch>
                  <a:fillRect l="-5128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A5116C3E-D1EB-4933-A9F5-90DD7EDB0E69}"/>
              </a:ext>
            </a:extLst>
          </p:cNvPr>
          <p:cNvCxnSpPr>
            <a:cxnSpLocks/>
            <a:stCxn id="146" idx="6"/>
            <a:endCxn id="149" idx="2"/>
          </p:cNvCxnSpPr>
          <p:nvPr/>
        </p:nvCxnSpPr>
        <p:spPr>
          <a:xfrm>
            <a:off x="1915707" y="3604617"/>
            <a:ext cx="13463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81F0399C-1D90-4762-9907-ED312DBB9954}"/>
                  </a:ext>
                </a:extLst>
              </p:cNvPr>
              <p:cNvSpPr txBox="1"/>
              <p:nvPr/>
            </p:nvSpPr>
            <p:spPr>
              <a:xfrm>
                <a:off x="2340627" y="3117555"/>
                <a:ext cx="6134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81F0399C-1D90-4762-9907-ED312DBB99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0627" y="3117555"/>
                <a:ext cx="613437" cy="369332"/>
              </a:xfrm>
              <a:prstGeom prst="rect">
                <a:avLst/>
              </a:prstGeom>
              <a:blipFill>
                <a:blip r:embed="rId12"/>
                <a:stretch>
                  <a:fillRect r="-8911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537CF25A-9F57-4B7D-97FC-A6FBFA7CC304}"/>
              </a:ext>
            </a:extLst>
          </p:cNvPr>
          <p:cNvSpPr txBox="1"/>
          <p:nvPr/>
        </p:nvSpPr>
        <p:spPr>
          <a:xfrm>
            <a:off x="4130842" y="1552074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2.2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8FAFF17-D208-4F62-8F6B-3D989951AD2C}"/>
              </a:ext>
            </a:extLst>
          </p:cNvPr>
          <p:cNvSpPr txBox="1"/>
          <p:nvPr/>
        </p:nvSpPr>
        <p:spPr>
          <a:xfrm>
            <a:off x="4130841" y="2502434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AE3CAE3-609E-4E48-B480-74AAF51C1460}"/>
              </a:ext>
            </a:extLst>
          </p:cNvPr>
          <p:cNvSpPr txBox="1"/>
          <p:nvPr/>
        </p:nvSpPr>
        <p:spPr>
          <a:xfrm>
            <a:off x="3958979" y="3412029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-1.1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B5FC4D8-50C2-4F4A-8829-513FF8E12117}"/>
              </a:ext>
            </a:extLst>
          </p:cNvPr>
          <p:cNvSpPr txBox="1"/>
          <p:nvPr/>
        </p:nvSpPr>
        <p:spPr>
          <a:xfrm>
            <a:off x="5053492" y="1552074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100%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7FBCBBB-829B-4A3E-9117-8D2C2416CAAF}"/>
              </a:ext>
            </a:extLst>
          </p:cNvPr>
          <p:cNvSpPr txBox="1"/>
          <p:nvPr/>
        </p:nvSpPr>
        <p:spPr>
          <a:xfrm>
            <a:off x="5069284" y="2488270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50%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F13F2BC-AB99-4E98-AEFE-A85006BA048C}"/>
              </a:ext>
            </a:extLst>
          </p:cNvPr>
          <p:cNvSpPr txBox="1"/>
          <p:nvPr/>
        </p:nvSpPr>
        <p:spPr>
          <a:xfrm>
            <a:off x="5081358" y="3394788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-50%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61FCAEC-A099-4D2E-9731-F8202687396D}"/>
                  </a:ext>
                </a:extLst>
              </p:cNvPr>
              <p:cNvSpPr txBox="1"/>
              <p:nvPr/>
            </p:nvSpPr>
            <p:spPr>
              <a:xfrm>
                <a:off x="7522939" y="3230957"/>
                <a:ext cx="3240054" cy="7473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2.2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2.2</m:t>
                              </m:r>
                            </m:sup>
                          </m:s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1.1</m:t>
                              </m:r>
                            </m:sup>
                          </m:s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−1.1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61FCAEC-A099-4D2E-9731-F820268739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2939" y="3230957"/>
                <a:ext cx="3240054" cy="7473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7692FF9D-6B68-4AB1-86C1-18FB392C1EDF}"/>
                  </a:ext>
                </a:extLst>
              </p:cNvPr>
              <p:cNvSpPr txBox="1"/>
              <p:nvPr/>
            </p:nvSpPr>
            <p:spPr>
              <a:xfrm>
                <a:off x="5472862" y="4558441"/>
                <a:ext cx="1440073" cy="6938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9.0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12.3</m:t>
                          </m:r>
                        </m:den>
                      </m:f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7692FF9D-6B68-4AB1-86C1-18FB392C1E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2862" y="4558441"/>
                <a:ext cx="1440073" cy="693844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>
            <a:extLst>
              <a:ext uri="{FF2B5EF4-FFF2-40B4-BE49-F238E27FC236}">
                <a16:creationId xmlns:a16="http://schemas.microsoft.com/office/drawing/2014/main" id="{C24913AB-77D1-486E-9644-F86CC66E21CC}"/>
              </a:ext>
            </a:extLst>
          </p:cNvPr>
          <p:cNvSpPr txBox="1"/>
          <p:nvPr/>
        </p:nvSpPr>
        <p:spPr>
          <a:xfrm>
            <a:off x="6232587" y="1552073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73%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EEE6445-EDC0-4DE0-89F3-70CAA6DEEC44}"/>
                  </a:ext>
                </a:extLst>
              </p:cNvPr>
              <p:cNvSpPr txBox="1"/>
              <p:nvPr/>
            </p:nvSpPr>
            <p:spPr>
              <a:xfrm>
                <a:off x="7333747" y="4558441"/>
                <a:ext cx="1447191" cy="6938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3.0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12.3</m:t>
                          </m:r>
                        </m:den>
                      </m:f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EEE6445-EDC0-4DE0-89F3-70CAA6DEEC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3747" y="4558441"/>
                <a:ext cx="1447191" cy="693844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TextBox 35">
            <a:extLst>
              <a:ext uri="{FF2B5EF4-FFF2-40B4-BE49-F238E27FC236}">
                <a16:creationId xmlns:a16="http://schemas.microsoft.com/office/drawing/2014/main" id="{68CD3F3B-64E4-4118-AC6F-EAD021B8CB0D}"/>
              </a:ext>
            </a:extLst>
          </p:cNvPr>
          <p:cNvSpPr txBox="1"/>
          <p:nvPr/>
        </p:nvSpPr>
        <p:spPr>
          <a:xfrm>
            <a:off x="6232587" y="2479210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24%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BC16680-069C-47BA-9159-CAE5A6F29C24}"/>
              </a:ext>
            </a:extLst>
          </p:cNvPr>
          <p:cNvSpPr txBox="1"/>
          <p:nvPr/>
        </p:nvSpPr>
        <p:spPr>
          <a:xfrm>
            <a:off x="6436585" y="3419576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3%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83F95A3-4D34-4F29-A49A-FC43D49F38AB}"/>
                  </a:ext>
                </a:extLst>
              </p:cNvPr>
              <p:cNvSpPr txBox="1"/>
              <p:nvPr/>
            </p:nvSpPr>
            <p:spPr>
              <a:xfrm>
                <a:off x="9002126" y="4556937"/>
                <a:ext cx="1447191" cy="6938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0.3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12.3</m:t>
                          </m:r>
                        </m:den>
                      </m:f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83F95A3-4D34-4F29-A49A-FC43D49F38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2126" y="4556937"/>
                <a:ext cx="1447191" cy="693844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7778404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소프트맥스 함수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구현 시 주의점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A6D4030D-FDE5-4535-9A54-EA92853ACCD4}"/>
                  </a:ext>
                </a:extLst>
              </p:cNvPr>
              <p:cNvSpPr txBox="1"/>
              <p:nvPr/>
            </p:nvSpPr>
            <p:spPr>
              <a:xfrm>
                <a:off x="1035571" y="2228442"/>
                <a:ext cx="5631798" cy="9619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lang="en-US" altLang="ko-KR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  <m:func>
                            <m:funcPr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ko-KR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num>
                        <m:den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  <m:nary>
                            <m:naryPr>
                              <m:chr m:val="∑"/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lang="en-US" altLang="ko-KR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altLang="ko-KR" sz="28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A6D4030D-FDE5-4535-9A54-EA92853ACC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5571" y="2228442"/>
                <a:ext cx="5631798" cy="96199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19E654AE-CB68-4A08-9D69-EA989CB2B2F8}"/>
              </a:ext>
            </a:extLst>
          </p:cNvPr>
          <p:cNvSpPr txBox="1"/>
          <p:nvPr/>
        </p:nvSpPr>
        <p:spPr>
          <a:xfrm>
            <a:off x="948709" y="1202476"/>
            <a:ext cx="37931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소프트 맥스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(softmax)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6C9B98E-B7F0-4C12-9209-789E9A49A322}"/>
                  </a:ext>
                </a:extLst>
              </p:cNvPr>
              <p:cNvSpPr txBox="1"/>
              <p:nvPr/>
            </p:nvSpPr>
            <p:spPr>
              <a:xfrm>
                <a:off x="3833223" y="3429000"/>
                <a:ext cx="3666132" cy="9619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ko-KR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𝑙𝑜𝑔𝐶</m:t>
                                  </m:r>
                                </m:e>
                              </m:d>
                            </m:e>
                          </m:func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lang="en-US" altLang="ko-KR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𝑙𝑜𝑔𝐶</m:t>
                              </m:r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altLang="ko-KR" sz="28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6C9B98E-B7F0-4C12-9209-789E9A49A3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3223" y="3429000"/>
                <a:ext cx="3666132" cy="96199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A86B789-C2D0-483C-8537-481DC882EAFA}"/>
                  </a:ext>
                </a:extLst>
              </p:cNvPr>
              <p:cNvSpPr txBox="1"/>
              <p:nvPr/>
            </p:nvSpPr>
            <p:spPr>
              <a:xfrm>
                <a:off x="3851470" y="4629558"/>
                <a:ext cx="3219151" cy="9680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ko-KR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e>
                              </m:d>
                            </m:e>
                          </m:func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lang="en-US" altLang="ko-KR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′)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altLang="ko-KR" sz="28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A86B789-C2D0-483C-8537-481DC882EA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1470" y="4629558"/>
                <a:ext cx="3219151" cy="9680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3186848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소프트맥스 함수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구현 시 주의점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E654AE-CB68-4A08-9D69-EA989CB2B2F8}"/>
              </a:ext>
            </a:extLst>
          </p:cNvPr>
          <p:cNvSpPr txBox="1"/>
          <p:nvPr/>
        </p:nvSpPr>
        <p:spPr>
          <a:xfrm>
            <a:off x="948709" y="1202476"/>
            <a:ext cx="36102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신경망 각 층의 배열의 형상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26D3444-B915-46E9-82ED-BB10B810D1F5}"/>
                  </a:ext>
                </a:extLst>
              </p:cNvPr>
              <p:cNvSpPr txBox="1"/>
              <p:nvPr/>
            </p:nvSpPr>
            <p:spPr>
              <a:xfrm>
                <a:off x="1477461" y="2163925"/>
                <a:ext cx="54976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26D3444-B915-46E9-82ED-BB10B810D1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7461" y="2163925"/>
                <a:ext cx="549763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2D9941D-C1D3-4393-8F28-637A75DACAA0}"/>
                  </a:ext>
                </a:extLst>
              </p:cNvPr>
              <p:cNvSpPr txBox="1"/>
              <p:nvPr/>
            </p:nvSpPr>
            <p:spPr>
              <a:xfrm>
                <a:off x="2997721" y="2163925"/>
                <a:ext cx="54976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2D9941D-C1D3-4393-8F28-637A75DACA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7721" y="2163925"/>
                <a:ext cx="549763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C557AB3-47DE-4358-AD0D-26261F9D9FF1}"/>
                  </a:ext>
                </a:extLst>
              </p:cNvPr>
              <p:cNvSpPr txBox="1"/>
              <p:nvPr/>
            </p:nvSpPr>
            <p:spPr>
              <a:xfrm>
                <a:off x="4670731" y="2163968"/>
                <a:ext cx="54976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C557AB3-47DE-4358-AD0D-26261F9D9F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0731" y="2163968"/>
                <a:ext cx="549763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188181B-EEEE-4B48-BD63-76DD8E91827D}"/>
                  </a:ext>
                </a:extLst>
              </p:cNvPr>
              <p:cNvSpPr txBox="1"/>
              <p:nvPr/>
            </p:nvSpPr>
            <p:spPr>
              <a:xfrm>
                <a:off x="6343743" y="2163925"/>
                <a:ext cx="54976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188181B-EEEE-4B48-BD63-76DD8E9182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3743" y="2163925"/>
                <a:ext cx="549763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4EDAC31-75FA-4C66-BF3B-9FB858D5986F}"/>
                  </a:ext>
                </a:extLst>
              </p:cNvPr>
              <p:cNvSpPr txBox="1"/>
              <p:nvPr/>
            </p:nvSpPr>
            <p:spPr>
              <a:xfrm>
                <a:off x="8013700" y="2163925"/>
                <a:ext cx="54976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4EDAC31-75FA-4C66-BF3B-9FB858D598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3700" y="2163925"/>
                <a:ext cx="549763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4C5A557-BFF6-4A41-9652-08C3AA0D01DB}"/>
                  </a:ext>
                </a:extLst>
              </p:cNvPr>
              <p:cNvSpPr txBox="1"/>
              <p:nvPr/>
            </p:nvSpPr>
            <p:spPr>
              <a:xfrm>
                <a:off x="2611683" y="2831842"/>
                <a:ext cx="132183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784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×50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4C5A557-BFF6-4A41-9652-08C3AA0D01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683" y="2831842"/>
                <a:ext cx="1321838" cy="4001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8E35F37-2FA6-4768-AC65-E464A03E4B5D}"/>
                  </a:ext>
                </a:extLst>
              </p:cNvPr>
              <p:cNvSpPr txBox="1"/>
              <p:nvPr/>
            </p:nvSpPr>
            <p:spPr>
              <a:xfrm>
                <a:off x="1477461" y="2831842"/>
                <a:ext cx="549763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784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8E35F37-2FA6-4768-AC65-E464A03E4B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7461" y="2831842"/>
                <a:ext cx="549763" cy="400110"/>
              </a:xfrm>
              <a:prstGeom prst="rect">
                <a:avLst/>
              </a:prstGeom>
              <a:blipFill>
                <a:blip r:embed="rId9"/>
                <a:stretch>
                  <a:fillRect r="-879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9FA6A60-DF67-423E-929C-8987AF8BE099}"/>
                  </a:ext>
                </a:extLst>
              </p:cNvPr>
              <p:cNvSpPr txBox="1"/>
              <p:nvPr/>
            </p:nvSpPr>
            <p:spPr>
              <a:xfrm>
                <a:off x="4248846" y="2831842"/>
                <a:ext cx="132183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50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×100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9FA6A60-DF67-423E-929C-8987AF8BE0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8846" y="2831842"/>
                <a:ext cx="1321838" cy="4001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D8D6262-E0D7-4E71-999E-4B860FE9DC8E}"/>
                  </a:ext>
                </a:extLst>
              </p:cNvPr>
              <p:cNvSpPr txBox="1"/>
              <p:nvPr/>
            </p:nvSpPr>
            <p:spPr>
              <a:xfrm>
                <a:off x="5957705" y="2831842"/>
                <a:ext cx="132183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100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×10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D8D6262-E0D7-4E71-999E-4B860FE9DC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7705" y="2831842"/>
                <a:ext cx="1321838" cy="4001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직사각형 3">
            <a:extLst>
              <a:ext uri="{FF2B5EF4-FFF2-40B4-BE49-F238E27FC236}">
                <a16:creationId xmlns:a16="http://schemas.microsoft.com/office/drawing/2014/main" id="{B18DCC86-F0DD-4EFF-B644-1C4A258215C0}"/>
              </a:ext>
            </a:extLst>
          </p:cNvPr>
          <p:cNvSpPr/>
          <p:nvPr/>
        </p:nvSpPr>
        <p:spPr>
          <a:xfrm>
            <a:off x="1548309" y="3163936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9FE4F78-D240-4194-9084-170610525EEA}"/>
              </a:ext>
            </a:extLst>
          </p:cNvPr>
          <p:cNvSpPr/>
          <p:nvPr/>
        </p:nvSpPr>
        <p:spPr>
          <a:xfrm>
            <a:off x="2753851" y="3163935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3EFBFEE-CECB-4D6B-91E8-159A7849B0ED}"/>
              </a:ext>
            </a:extLst>
          </p:cNvPr>
          <p:cNvSpPr/>
          <p:nvPr/>
        </p:nvSpPr>
        <p:spPr>
          <a:xfrm>
            <a:off x="3404590" y="3164489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8362B03-E3FD-42F9-9324-820C2C89A4A8}"/>
              </a:ext>
            </a:extLst>
          </p:cNvPr>
          <p:cNvSpPr/>
          <p:nvPr/>
        </p:nvSpPr>
        <p:spPr>
          <a:xfrm>
            <a:off x="4340210" y="3181042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1B07D19-2377-4EEE-B51A-2C5E8399EC0F}"/>
              </a:ext>
            </a:extLst>
          </p:cNvPr>
          <p:cNvSpPr/>
          <p:nvPr/>
        </p:nvSpPr>
        <p:spPr>
          <a:xfrm>
            <a:off x="5001711" y="3170662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0133F4F-7EEB-4F8E-89D1-C0E5942270CB}"/>
              </a:ext>
            </a:extLst>
          </p:cNvPr>
          <p:cNvSpPr/>
          <p:nvPr/>
        </p:nvSpPr>
        <p:spPr>
          <a:xfrm>
            <a:off x="6104766" y="3170662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6820634-48CC-4493-9D3C-0E21A1E24B94}"/>
                  </a:ext>
                </a:extLst>
              </p:cNvPr>
              <p:cNvSpPr txBox="1"/>
              <p:nvPr/>
            </p:nvSpPr>
            <p:spPr>
              <a:xfrm>
                <a:off x="7954799" y="2833798"/>
                <a:ext cx="549763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6820634-48CC-4493-9D3C-0E21A1E24B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4799" y="2833798"/>
                <a:ext cx="549763" cy="40011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직사각형 29">
            <a:extLst>
              <a:ext uri="{FF2B5EF4-FFF2-40B4-BE49-F238E27FC236}">
                <a16:creationId xmlns:a16="http://schemas.microsoft.com/office/drawing/2014/main" id="{F14B45A4-6F19-47A6-889D-518E92EB2686}"/>
              </a:ext>
            </a:extLst>
          </p:cNvPr>
          <p:cNvSpPr/>
          <p:nvPr/>
        </p:nvSpPr>
        <p:spPr>
          <a:xfrm>
            <a:off x="6775129" y="3163935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BE1BDD4-3EFC-4A37-9CA7-A2F3887C2EB3}"/>
              </a:ext>
            </a:extLst>
          </p:cNvPr>
          <p:cNvSpPr/>
          <p:nvPr/>
        </p:nvSpPr>
        <p:spPr>
          <a:xfrm>
            <a:off x="8037307" y="3163935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" name="연결선: 꺾임 6">
            <a:extLst>
              <a:ext uri="{FF2B5EF4-FFF2-40B4-BE49-F238E27FC236}">
                <a16:creationId xmlns:a16="http://schemas.microsoft.com/office/drawing/2014/main" id="{026C9BA2-3FAD-4218-8F75-328553AA5499}"/>
              </a:ext>
            </a:extLst>
          </p:cNvPr>
          <p:cNvCxnSpPr>
            <a:stCxn id="4" idx="2"/>
            <a:endCxn id="22" idx="2"/>
          </p:cNvCxnSpPr>
          <p:nvPr/>
        </p:nvCxnSpPr>
        <p:spPr>
          <a:xfrm rot="5400000" flipH="1" flipV="1">
            <a:off x="2369862" y="2606884"/>
            <a:ext cx="1" cy="1205542"/>
          </a:xfrm>
          <a:prstGeom prst="bentConnector3">
            <a:avLst>
              <a:gd name="adj1" fmla="val -22860000000"/>
            </a:avLst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8F764601-3458-4C8F-A17C-48B6C65CD512}"/>
              </a:ext>
            </a:extLst>
          </p:cNvPr>
          <p:cNvCxnSpPr>
            <a:cxnSpLocks/>
            <a:stCxn id="23" idx="2"/>
            <a:endCxn id="24" idx="2"/>
          </p:cNvCxnSpPr>
          <p:nvPr/>
        </p:nvCxnSpPr>
        <p:spPr>
          <a:xfrm rot="16200000" flipH="1">
            <a:off x="4082907" y="2750674"/>
            <a:ext cx="16553" cy="935620"/>
          </a:xfrm>
          <a:prstGeom prst="bentConnector3">
            <a:avLst>
              <a:gd name="adj1" fmla="val 1481019"/>
            </a:avLst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연결선: 꺾임 34">
            <a:extLst>
              <a:ext uri="{FF2B5EF4-FFF2-40B4-BE49-F238E27FC236}">
                <a16:creationId xmlns:a16="http://schemas.microsoft.com/office/drawing/2014/main" id="{8CA58CC5-5975-4CDB-B91C-A259F63FC4CB}"/>
              </a:ext>
            </a:extLst>
          </p:cNvPr>
          <p:cNvCxnSpPr>
            <a:cxnSpLocks/>
            <a:stCxn id="27" idx="2"/>
            <a:endCxn id="28" idx="2"/>
          </p:cNvCxnSpPr>
          <p:nvPr/>
        </p:nvCxnSpPr>
        <p:spPr>
          <a:xfrm rot="16200000" flipH="1">
            <a:off x="5772021" y="2664853"/>
            <a:ext cx="12700" cy="1103055"/>
          </a:xfrm>
          <a:prstGeom prst="bentConnector3">
            <a:avLst>
              <a:gd name="adj1" fmla="val 1800000"/>
            </a:avLst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연결선: 꺾임 37">
            <a:extLst>
              <a:ext uri="{FF2B5EF4-FFF2-40B4-BE49-F238E27FC236}">
                <a16:creationId xmlns:a16="http://schemas.microsoft.com/office/drawing/2014/main" id="{56355496-691D-498E-B0DD-93359A244E92}"/>
              </a:ext>
            </a:extLst>
          </p:cNvPr>
          <p:cNvCxnSpPr>
            <a:cxnSpLocks/>
            <a:stCxn id="30" idx="2"/>
            <a:endCxn id="31" idx="2"/>
          </p:cNvCxnSpPr>
          <p:nvPr/>
        </p:nvCxnSpPr>
        <p:spPr>
          <a:xfrm rot="16200000" flipH="1">
            <a:off x="7625001" y="2578565"/>
            <a:ext cx="12700" cy="1262178"/>
          </a:xfrm>
          <a:prstGeom prst="bentConnector3">
            <a:avLst>
              <a:gd name="adj1" fmla="val 1800000"/>
            </a:avLst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519A5052-E856-45EF-AD6C-5EDF5682F3C7}"/>
              </a:ext>
            </a:extLst>
          </p:cNvPr>
          <p:cNvSpPr txBox="1"/>
          <p:nvPr/>
        </p:nvSpPr>
        <p:spPr>
          <a:xfrm>
            <a:off x="2072344" y="3547499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일치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5F009A3-097B-48F8-B78F-25185FAA5988}"/>
              </a:ext>
            </a:extLst>
          </p:cNvPr>
          <p:cNvSpPr txBox="1"/>
          <p:nvPr/>
        </p:nvSpPr>
        <p:spPr>
          <a:xfrm>
            <a:off x="3793665" y="3542855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일치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A8B4FCB-BA49-4815-9880-F0701C7023C4}"/>
              </a:ext>
            </a:extLst>
          </p:cNvPr>
          <p:cNvSpPr txBox="1"/>
          <p:nvPr/>
        </p:nvSpPr>
        <p:spPr>
          <a:xfrm>
            <a:off x="5457255" y="3542855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일치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CC8935C-38C5-478C-9BAF-4D847FAA86D7}"/>
              </a:ext>
            </a:extLst>
          </p:cNvPr>
          <p:cNvSpPr txBox="1"/>
          <p:nvPr/>
        </p:nvSpPr>
        <p:spPr>
          <a:xfrm>
            <a:off x="7279543" y="3542855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결정</a:t>
            </a:r>
          </a:p>
        </p:txBody>
      </p:sp>
    </p:spTree>
    <p:extLst>
      <p:ext uri="{BB962C8B-B14F-4D97-AF65-F5344CB8AC3E}">
        <p14:creationId xmlns:p14="http://schemas.microsoft.com/office/powerpoint/2010/main" val="205586202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소프트맥스 함수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구현 시 주의점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E654AE-CB68-4A08-9D69-EA989CB2B2F8}"/>
              </a:ext>
            </a:extLst>
          </p:cNvPr>
          <p:cNvSpPr txBox="1"/>
          <p:nvPr/>
        </p:nvSpPr>
        <p:spPr>
          <a:xfrm>
            <a:off x="948709" y="1202476"/>
            <a:ext cx="50161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배치 처리를 위한 각 층의 배열의 형상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26D3444-B915-46E9-82ED-BB10B810D1F5}"/>
                  </a:ext>
                </a:extLst>
              </p:cNvPr>
              <p:cNvSpPr txBox="1"/>
              <p:nvPr/>
            </p:nvSpPr>
            <p:spPr>
              <a:xfrm>
                <a:off x="1477461" y="2163925"/>
                <a:ext cx="54976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26D3444-B915-46E9-82ED-BB10B810D1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7461" y="2163925"/>
                <a:ext cx="549763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2D9941D-C1D3-4393-8F28-637A75DACAA0}"/>
                  </a:ext>
                </a:extLst>
              </p:cNvPr>
              <p:cNvSpPr txBox="1"/>
              <p:nvPr/>
            </p:nvSpPr>
            <p:spPr>
              <a:xfrm>
                <a:off x="2997721" y="2163925"/>
                <a:ext cx="54976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2D9941D-C1D3-4393-8F28-637A75DACA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7721" y="2163925"/>
                <a:ext cx="549763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C557AB3-47DE-4358-AD0D-26261F9D9FF1}"/>
                  </a:ext>
                </a:extLst>
              </p:cNvPr>
              <p:cNvSpPr txBox="1"/>
              <p:nvPr/>
            </p:nvSpPr>
            <p:spPr>
              <a:xfrm>
                <a:off x="4670731" y="2163968"/>
                <a:ext cx="54976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C557AB3-47DE-4358-AD0D-26261F9D9F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0731" y="2163968"/>
                <a:ext cx="549763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188181B-EEEE-4B48-BD63-76DD8E91827D}"/>
                  </a:ext>
                </a:extLst>
              </p:cNvPr>
              <p:cNvSpPr txBox="1"/>
              <p:nvPr/>
            </p:nvSpPr>
            <p:spPr>
              <a:xfrm>
                <a:off x="6343743" y="2163925"/>
                <a:ext cx="54976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188181B-EEEE-4B48-BD63-76DD8E9182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3743" y="2163925"/>
                <a:ext cx="549763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4EDAC31-75FA-4C66-BF3B-9FB858D5986F}"/>
                  </a:ext>
                </a:extLst>
              </p:cNvPr>
              <p:cNvSpPr txBox="1"/>
              <p:nvPr/>
            </p:nvSpPr>
            <p:spPr>
              <a:xfrm>
                <a:off x="8013700" y="2163925"/>
                <a:ext cx="54976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4EDAC31-75FA-4C66-BF3B-9FB858D598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3700" y="2163925"/>
                <a:ext cx="549763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4C5A557-BFF6-4A41-9652-08C3AA0D01DB}"/>
                  </a:ext>
                </a:extLst>
              </p:cNvPr>
              <p:cNvSpPr txBox="1"/>
              <p:nvPr/>
            </p:nvSpPr>
            <p:spPr>
              <a:xfrm>
                <a:off x="2611683" y="2831842"/>
                <a:ext cx="132183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784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×50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4C5A557-BFF6-4A41-9652-08C3AA0D01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683" y="2831842"/>
                <a:ext cx="1321838" cy="4001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8E35F37-2FA6-4768-AC65-E464A03E4B5D}"/>
                  </a:ext>
                </a:extLst>
              </p:cNvPr>
              <p:cNvSpPr txBox="1"/>
              <p:nvPr/>
            </p:nvSpPr>
            <p:spPr>
              <a:xfrm>
                <a:off x="499275" y="2821320"/>
                <a:ext cx="1788963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altLang="ko-KR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784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8E35F37-2FA6-4768-AC65-E464A03E4B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275" y="2821320"/>
                <a:ext cx="1788963" cy="4001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9FA6A60-DF67-423E-929C-8987AF8BE099}"/>
                  </a:ext>
                </a:extLst>
              </p:cNvPr>
              <p:cNvSpPr txBox="1"/>
              <p:nvPr/>
            </p:nvSpPr>
            <p:spPr>
              <a:xfrm>
                <a:off x="4284693" y="2831842"/>
                <a:ext cx="132183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50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×100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9FA6A60-DF67-423E-929C-8987AF8BE0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4693" y="2831842"/>
                <a:ext cx="1321838" cy="4001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D8D6262-E0D7-4E71-999E-4B860FE9DC8E}"/>
                  </a:ext>
                </a:extLst>
              </p:cNvPr>
              <p:cNvSpPr txBox="1"/>
              <p:nvPr/>
            </p:nvSpPr>
            <p:spPr>
              <a:xfrm>
                <a:off x="5957705" y="2831842"/>
                <a:ext cx="132183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100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D8D6262-E0D7-4E71-999E-4B860FE9DC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7705" y="2831842"/>
                <a:ext cx="1321838" cy="4001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직사각형 3">
            <a:extLst>
              <a:ext uri="{FF2B5EF4-FFF2-40B4-BE49-F238E27FC236}">
                <a16:creationId xmlns:a16="http://schemas.microsoft.com/office/drawing/2014/main" id="{B18DCC86-F0DD-4EFF-B644-1C4A258215C0}"/>
              </a:ext>
            </a:extLst>
          </p:cNvPr>
          <p:cNvSpPr/>
          <p:nvPr/>
        </p:nvSpPr>
        <p:spPr>
          <a:xfrm>
            <a:off x="1548309" y="3163936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9FE4F78-D240-4194-9084-170610525EEA}"/>
              </a:ext>
            </a:extLst>
          </p:cNvPr>
          <p:cNvSpPr/>
          <p:nvPr/>
        </p:nvSpPr>
        <p:spPr>
          <a:xfrm>
            <a:off x="2753851" y="3163935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3EFBFEE-CECB-4D6B-91E8-159A7849B0ED}"/>
              </a:ext>
            </a:extLst>
          </p:cNvPr>
          <p:cNvSpPr/>
          <p:nvPr/>
        </p:nvSpPr>
        <p:spPr>
          <a:xfrm>
            <a:off x="3404590" y="3164489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8362B03-E3FD-42F9-9324-820C2C89A4A8}"/>
              </a:ext>
            </a:extLst>
          </p:cNvPr>
          <p:cNvSpPr/>
          <p:nvPr/>
        </p:nvSpPr>
        <p:spPr>
          <a:xfrm>
            <a:off x="4340210" y="3181042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1B07D19-2377-4EEE-B51A-2C5E8399EC0F}"/>
              </a:ext>
            </a:extLst>
          </p:cNvPr>
          <p:cNvSpPr/>
          <p:nvPr/>
        </p:nvSpPr>
        <p:spPr>
          <a:xfrm>
            <a:off x="5001711" y="3170662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0133F4F-7EEB-4F8E-89D1-C0E5942270CB}"/>
              </a:ext>
            </a:extLst>
          </p:cNvPr>
          <p:cNvSpPr/>
          <p:nvPr/>
        </p:nvSpPr>
        <p:spPr>
          <a:xfrm>
            <a:off x="6104766" y="3170662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6820634-48CC-4493-9D3C-0E21A1E24B94}"/>
                  </a:ext>
                </a:extLst>
              </p:cNvPr>
              <p:cNvSpPr txBox="1"/>
              <p:nvPr/>
            </p:nvSpPr>
            <p:spPr>
              <a:xfrm>
                <a:off x="7954799" y="2833798"/>
                <a:ext cx="1245299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altLang="ko-KR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00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6820634-48CC-4493-9D3C-0E21A1E24B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4799" y="2833798"/>
                <a:ext cx="1245299" cy="40011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직사각형 29">
            <a:extLst>
              <a:ext uri="{FF2B5EF4-FFF2-40B4-BE49-F238E27FC236}">
                <a16:creationId xmlns:a16="http://schemas.microsoft.com/office/drawing/2014/main" id="{F14B45A4-6F19-47A6-889D-518E92EB2686}"/>
              </a:ext>
            </a:extLst>
          </p:cNvPr>
          <p:cNvSpPr/>
          <p:nvPr/>
        </p:nvSpPr>
        <p:spPr>
          <a:xfrm>
            <a:off x="6775129" y="3163935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BE1BDD4-3EFC-4A37-9CA7-A2F3887C2EB3}"/>
              </a:ext>
            </a:extLst>
          </p:cNvPr>
          <p:cNvSpPr/>
          <p:nvPr/>
        </p:nvSpPr>
        <p:spPr>
          <a:xfrm>
            <a:off x="8762532" y="3163935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" name="연결선: 꺾임 6">
            <a:extLst>
              <a:ext uri="{FF2B5EF4-FFF2-40B4-BE49-F238E27FC236}">
                <a16:creationId xmlns:a16="http://schemas.microsoft.com/office/drawing/2014/main" id="{026C9BA2-3FAD-4218-8F75-328553AA5499}"/>
              </a:ext>
            </a:extLst>
          </p:cNvPr>
          <p:cNvCxnSpPr>
            <a:stCxn id="4" idx="2"/>
            <a:endCxn id="22" idx="2"/>
          </p:cNvCxnSpPr>
          <p:nvPr/>
        </p:nvCxnSpPr>
        <p:spPr>
          <a:xfrm rot="5400000" flipH="1" flipV="1">
            <a:off x="2369862" y="2606884"/>
            <a:ext cx="1" cy="1205542"/>
          </a:xfrm>
          <a:prstGeom prst="bentConnector3">
            <a:avLst>
              <a:gd name="adj1" fmla="val -22860000000"/>
            </a:avLst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8F764601-3458-4C8F-A17C-48B6C65CD512}"/>
              </a:ext>
            </a:extLst>
          </p:cNvPr>
          <p:cNvCxnSpPr>
            <a:cxnSpLocks/>
            <a:stCxn id="23" idx="2"/>
            <a:endCxn id="24" idx="2"/>
          </p:cNvCxnSpPr>
          <p:nvPr/>
        </p:nvCxnSpPr>
        <p:spPr>
          <a:xfrm rot="16200000" flipH="1">
            <a:off x="4082907" y="2750674"/>
            <a:ext cx="16553" cy="935620"/>
          </a:xfrm>
          <a:prstGeom prst="bentConnector3">
            <a:avLst>
              <a:gd name="adj1" fmla="val 1481019"/>
            </a:avLst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연결선: 꺾임 34">
            <a:extLst>
              <a:ext uri="{FF2B5EF4-FFF2-40B4-BE49-F238E27FC236}">
                <a16:creationId xmlns:a16="http://schemas.microsoft.com/office/drawing/2014/main" id="{8CA58CC5-5975-4CDB-B91C-A259F63FC4CB}"/>
              </a:ext>
            </a:extLst>
          </p:cNvPr>
          <p:cNvCxnSpPr>
            <a:cxnSpLocks/>
            <a:stCxn id="27" idx="2"/>
            <a:endCxn id="28" idx="2"/>
          </p:cNvCxnSpPr>
          <p:nvPr/>
        </p:nvCxnSpPr>
        <p:spPr>
          <a:xfrm rot="16200000" flipH="1">
            <a:off x="5772021" y="2664853"/>
            <a:ext cx="12700" cy="1103055"/>
          </a:xfrm>
          <a:prstGeom prst="bentConnector3">
            <a:avLst>
              <a:gd name="adj1" fmla="val 1800000"/>
            </a:avLst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연결선: 꺾임 37">
            <a:extLst>
              <a:ext uri="{FF2B5EF4-FFF2-40B4-BE49-F238E27FC236}">
                <a16:creationId xmlns:a16="http://schemas.microsoft.com/office/drawing/2014/main" id="{56355496-691D-498E-B0DD-93359A244E92}"/>
              </a:ext>
            </a:extLst>
          </p:cNvPr>
          <p:cNvCxnSpPr>
            <a:cxnSpLocks/>
            <a:stCxn id="30" idx="2"/>
            <a:endCxn id="31" idx="2"/>
          </p:cNvCxnSpPr>
          <p:nvPr/>
        </p:nvCxnSpPr>
        <p:spPr>
          <a:xfrm rot="16200000" flipH="1">
            <a:off x="7987613" y="2215952"/>
            <a:ext cx="12700" cy="1987403"/>
          </a:xfrm>
          <a:prstGeom prst="bentConnector3">
            <a:avLst>
              <a:gd name="adj1" fmla="val 1800000"/>
            </a:avLst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519A5052-E856-45EF-AD6C-5EDF5682F3C7}"/>
              </a:ext>
            </a:extLst>
          </p:cNvPr>
          <p:cNvSpPr txBox="1"/>
          <p:nvPr/>
        </p:nvSpPr>
        <p:spPr>
          <a:xfrm>
            <a:off x="2072344" y="3547499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일치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5F009A3-097B-48F8-B78F-25185FAA5988}"/>
              </a:ext>
            </a:extLst>
          </p:cNvPr>
          <p:cNvSpPr txBox="1"/>
          <p:nvPr/>
        </p:nvSpPr>
        <p:spPr>
          <a:xfrm>
            <a:off x="3793665" y="3542855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일치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A8B4FCB-BA49-4815-9880-F0701C7023C4}"/>
              </a:ext>
            </a:extLst>
          </p:cNvPr>
          <p:cNvSpPr txBox="1"/>
          <p:nvPr/>
        </p:nvSpPr>
        <p:spPr>
          <a:xfrm>
            <a:off x="5457255" y="3542855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일치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CC8935C-38C5-478C-9BAF-4D847FAA86D7}"/>
              </a:ext>
            </a:extLst>
          </p:cNvPr>
          <p:cNvSpPr txBox="1"/>
          <p:nvPr/>
        </p:nvSpPr>
        <p:spPr>
          <a:xfrm>
            <a:off x="7500967" y="3457331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결정</a:t>
            </a:r>
          </a:p>
        </p:txBody>
      </p:sp>
      <p:cxnSp>
        <p:nvCxnSpPr>
          <p:cNvPr id="33" name="연결선: 꺾임 32">
            <a:extLst>
              <a:ext uri="{FF2B5EF4-FFF2-40B4-BE49-F238E27FC236}">
                <a16:creationId xmlns:a16="http://schemas.microsoft.com/office/drawing/2014/main" id="{B8F3531C-E880-4BA0-BA44-F2FAB612D2CB}"/>
              </a:ext>
            </a:extLst>
          </p:cNvPr>
          <p:cNvCxnSpPr>
            <a:cxnSpLocks/>
            <a:stCxn id="41" idx="4"/>
            <a:endCxn id="36" idx="2"/>
          </p:cNvCxnSpPr>
          <p:nvPr/>
        </p:nvCxnSpPr>
        <p:spPr>
          <a:xfrm rot="16200000" flipH="1">
            <a:off x="4671512" y="-433621"/>
            <a:ext cx="7099" cy="7279447"/>
          </a:xfrm>
          <a:prstGeom prst="bentConnector3">
            <a:avLst>
              <a:gd name="adj1" fmla="val 12328751"/>
            </a:avLst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04608963-E0E9-414A-B7BC-7727CDC10550}"/>
              </a:ext>
            </a:extLst>
          </p:cNvPr>
          <p:cNvSpPr/>
          <p:nvPr/>
        </p:nvSpPr>
        <p:spPr>
          <a:xfrm>
            <a:off x="8096002" y="3163934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AAC2E0D2-DACE-48FF-8773-FA02CC138DF7}"/>
              </a:ext>
            </a:extLst>
          </p:cNvPr>
          <p:cNvSpPr/>
          <p:nvPr/>
        </p:nvSpPr>
        <p:spPr>
          <a:xfrm>
            <a:off x="823681" y="3163936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D49E951E-FA06-4F37-B9EA-E32473DD9B76}"/>
              </a:ext>
            </a:extLst>
          </p:cNvPr>
          <p:cNvSpPr/>
          <p:nvPr/>
        </p:nvSpPr>
        <p:spPr>
          <a:xfrm>
            <a:off x="987979" y="3107837"/>
            <a:ext cx="94717" cy="94717"/>
          </a:xfrm>
          <a:prstGeom prst="ellipse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042112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1336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4.1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데이터에서 학습한다</a:t>
            </a: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손실함수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endParaRPr kumimoji="0" lang="ko-KR" altLang="en-US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kumimoji="0" lang="ko-KR" altLang="en-US" sz="3600" b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신경망 학습</a:t>
            </a:r>
            <a:endParaRPr kumimoji="0" lang="en-US" altLang="ko-KR" sz="3600" b="1">
              <a:solidFill>
                <a:srgbClr val="C5003D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9250900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4.1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데이터에서 학습한다</a:t>
            </a: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데이터 주도 학습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76D1343-BC20-4E90-893A-1389758246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465" y="1541063"/>
            <a:ext cx="518324" cy="512129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C979E0C2-D4A9-4E93-9BC0-62B3C03EAF0E}"/>
              </a:ext>
            </a:extLst>
          </p:cNvPr>
          <p:cNvSpPr/>
          <p:nvPr/>
        </p:nvSpPr>
        <p:spPr>
          <a:xfrm>
            <a:off x="2558256" y="1567125"/>
            <a:ext cx="2662238" cy="46000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사람이 생각한 알고리즘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A0D278D1-2EAA-4FDA-8D1F-60C4ABD67BBB}"/>
              </a:ext>
            </a:extLst>
          </p:cNvPr>
          <p:cNvCxnSpPr>
            <a:stCxn id="2" idx="3"/>
            <a:endCxn id="6" idx="1"/>
          </p:cNvCxnSpPr>
          <p:nvPr/>
        </p:nvCxnSpPr>
        <p:spPr>
          <a:xfrm flipV="1">
            <a:off x="1547789" y="1797127"/>
            <a:ext cx="101046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04BB21E-571A-4E44-80C4-BC1FAB421BAD}"/>
              </a:ext>
            </a:extLst>
          </p:cNvPr>
          <p:cNvSpPr txBox="1"/>
          <p:nvPr/>
        </p:nvSpPr>
        <p:spPr>
          <a:xfrm>
            <a:off x="6591534" y="1566295"/>
            <a:ext cx="7296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결과</a:t>
            </a: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49962534-DEA0-4D0B-A6C4-88EF1F5EC884}"/>
              </a:ext>
            </a:extLst>
          </p:cNvPr>
          <p:cNvCxnSpPr>
            <a:cxnSpLocks/>
            <a:stCxn id="6" idx="3"/>
            <a:endCxn id="10" idx="1"/>
          </p:cNvCxnSpPr>
          <p:nvPr/>
        </p:nvCxnSpPr>
        <p:spPr>
          <a:xfrm>
            <a:off x="5220494" y="1797127"/>
            <a:ext cx="137104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168" name="그룹 7167">
            <a:extLst>
              <a:ext uri="{FF2B5EF4-FFF2-40B4-BE49-F238E27FC236}">
                <a16:creationId xmlns:a16="http://schemas.microsoft.com/office/drawing/2014/main" id="{394C7489-28A4-4CD4-B840-DE89C2416B13}"/>
              </a:ext>
            </a:extLst>
          </p:cNvPr>
          <p:cNvGrpSpPr/>
          <p:nvPr/>
        </p:nvGrpSpPr>
        <p:grpSpPr>
          <a:xfrm>
            <a:off x="3434514" y="4981235"/>
            <a:ext cx="580887" cy="1021685"/>
            <a:chOff x="7545203" y="2316834"/>
            <a:chExt cx="953671" cy="1677351"/>
          </a:xfrm>
        </p:grpSpPr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C777EC3B-89DE-4CB0-987A-44E2FD1A68B6}"/>
                </a:ext>
              </a:extLst>
            </p:cNvPr>
            <p:cNvSpPr/>
            <p:nvPr/>
          </p:nvSpPr>
          <p:spPr>
            <a:xfrm rot="1463002">
              <a:off x="7881546" y="2335318"/>
              <a:ext cx="157075" cy="1584224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6A70F52D-22CB-41F3-A22D-4F43D4C82817}"/>
                </a:ext>
              </a:extLst>
            </p:cNvPr>
            <p:cNvSpPr/>
            <p:nvPr/>
          </p:nvSpPr>
          <p:spPr>
            <a:xfrm rot="16200000">
              <a:off x="7864964" y="2030753"/>
              <a:ext cx="157075" cy="796594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1A3D1684-4D32-43FD-9A37-F851E9B94F7C}"/>
                </a:ext>
              </a:extLst>
            </p:cNvPr>
            <p:cNvSpPr/>
            <p:nvPr/>
          </p:nvSpPr>
          <p:spPr>
            <a:xfrm rot="16200000">
              <a:off x="7943501" y="3393935"/>
              <a:ext cx="157075" cy="953671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원호 33">
              <a:extLst>
                <a:ext uri="{FF2B5EF4-FFF2-40B4-BE49-F238E27FC236}">
                  <a16:creationId xmlns:a16="http://schemas.microsoft.com/office/drawing/2014/main" id="{50CAA6B3-00F5-4A09-BDDF-877751946830}"/>
                </a:ext>
              </a:extLst>
            </p:cNvPr>
            <p:cNvSpPr/>
            <p:nvPr/>
          </p:nvSpPr>
          <p:spPr>
            <a:xfrm>
              <a:off x="7702277" y="3623938"/>
              <a:ext cx="286101" cy="370247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원호 61">
              <a:extLst>
                <a:ext uri="{FF2B5EF4-FFF2-40B4-BE49-F238E27FC236}">
                  <a16:creationId xmlns:a16="http://schemas.microsoft.com/office/drawing/2014/main" id="{4ED18D77-66E4-4667-94F9-996E01556460}"/>
                </a:ext>
              </a:extLst>
            </p:cNvPr>
            <p:cNvSpPr/>
            <p:nvPr/>
          </p:nvSpPr>
          <p:spPr>
            <a:xfrm rot="10226111">
              <a:off x="7921782" y="2316834"/>
              <a:ext cx="286101" cy="370247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172" name="그룹 7171">
            <a:extLst>
              <a:ext uri="{FF2B5EF4-FFF2-40B4-BE49-F238E27FC236}">
                <a16:creationId xmlns:a16="http://schemas.microsoft.com/office/drawing/2014/main" id="{81ECDE97-E302-45EE-8004-0BC98D9E70EA}"/>
              </a:ext>
            </a:extLst>
          </p:cNvPr>
          <p:cNvGrpSpPr/>
          <p:nvPr/>
        </p:nvGrpSpPr>
        <p:grpSpPr>
          <a:xfrm>
            <a:off x="2822096" y="5018726"/>
            <a:ext cx="199950" cy="975241"/>
            <a:chOff x="9314202" y="2389580"/>
            <a:chExt cx="328268" cy="1601102"/>
          </a:xfrm>
        </p:grpSpPr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5452751D-0D8A-4238-BBF7-275B1917C580}"/>
                </a:ext>
              </a:extLst>
            </p:cNvPr>
            <p:cNvSpPr/>
            <p:nvPr/>
          </p:nvSpPr>
          <p:spPr>
            <a:xfrm>
              <a:off x="9474734" y="2406458"/>
              <a:ext cx="157075" cy="1584224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D049A310-C2B6-4211-AE63-25F544E5853F}"/>
                </a:ext>
              </a:extLst>
            </p:cNvPr>
            <p:cNvSpPr/>
            <p:nvPr/>
          </p:nvSpPr>
          <p:spPr>
            <a:xfrm rot="13115371">
              <a:off x="9314202" y="2389580"/>
              <a:ext cx="157075" cy="606490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" name="원호 64">
              <a:extLst>
                <a:ext uri="{FF2B5EF4-FFF2-40B4-BE49-F238E27FC236}">
                  <a16:creationId xmlns:a16="http://schemas.microsoft.com/office/drawing/2014/main" id="{36E318C7-3699-4A58-B81A-57E16E48616A}"/>
                </a:ext>
              </a:extLst>
            </p:cNvPr>
            <p:cNvSpPr/>
            <p:nvPr/>
          </p:nvSpPr>
          <p:spPr>
            <a:xfrm rot="10226111">
              <a:off x="9356369" y="2612613"/>
              <a:ext cx="286101" cy="370247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87E309A4-EFDC-4EDC-A8FF-506278F84596}"/>
              </a:ext>
            </a:extLst>
          </p:cNvPr>
          <p:cNvGrpSpPr/>
          <p:nvPr/>
        </p:nvGrpSpPr>
        <p:grpSpPr>
          <a:xfrm>
            <a:off x="4226243" y="5001748"/>
            <a:ext cx="551149" cy="951916"/>
            <a:chOff x="5686686" y="2324789"/>
            <a:chExt cx="904849" cy="1562808"/>
          </a:xfrm>
        </p:grpSpPr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5756610D-3268-4F25-B99B-6A15F89EA046}"/>
                </a:ext>
              </a:extLst>
            </p:cNvPr>
            <p:cNvSpPr/>
            <p:nvPr/>
          </p:nvSpPr>
          <p:spPr>
            <a:xfrm rot="16200000">
              <a:off x="6114700" y="2047582"/>
              <a:ext cx="157075" cy="796594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1EF957EC-2F1D-46BA-A6FF-F1575F4886EE}"/>
                </a:ext>
              </a:extLst>
            </p:cNvPr>
            <p:cNvSpPr/>
            <p:nvPr/>
          </p:nvSpPr>
          <p:spPr>
            <a:xfrm rot="16200000">
              <a:off x="6006445" y="3410763"/>
              <a:ext cx="157075" cy="796594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F46925A6-E266-4488-86C5-3870E422DABE}"/>
                </a:ext>
              </a:extLst>
            </p:cNvPr>
            <p:cNvSpPr/>
            <p:nvPr/>
          </p:nvSpPr>
          <p:spPr>
            <a:xfrm rot="2088604">
              <a:off x="6219602" y="2375639"/>
              <a:ext cx="157075" cy="822077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0AB6D2C3-F306-4C21-A7F2-BA91B1A7DBD2}"/>
                </a:ext>
              </a:extLst>
            </p:cNvPr>
            <p:cNvSpPr/>
            <p:nvPr/>
          </p:nvSpPr>
          <p:spPr>
            <a:xfrm rot="20098557">
              <a:off x="6159707" y="3017962"/>
              <a:ext cx="157075" cy="822077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" name="원호 67">
              <a:extLst>
                <a:ext uri="{FF2B5EF4-FFF2-40B4-BE49-F238E27FC236}">
                  <a16:creationId xmlns:a16="http://schemas.microsoft.com/office/drawing/2014/main" id="{462FAF28-69AE-46F6-A969-E0527B4900A4}"/>
                </a:ext>
              </a:extLst>
            </p:cNvPr>
            <p:cNvSpPr/>
            <p:nvPr/>
          </p:nvSpPr>
          <p:spPr>
            <a:xfrm rot="10226111">
              <a:off x="6165827" y="2324789"/>
              <a:ext cx="286101" cy="370247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원호 68">
              <a:extLst>
                <a:ext uri="{FF2B5EF4-FFF2-40B4-BE49-F238E27FC236}">
                  <a16:creationId xmlns:a16="http://schemas.microsoft.com/office/drawing/2014/main" id="{0EA3F32B-4EA0-4C88-B3F1-1456D4369031}"/>
                </a:ext>
              </a:extLst>
            </p:cNvPr>
            <p:cNvSpPr/>
            <p:nvPr/>
          </p:nvSpPr>
          <p:spPr>
            <a:xfrm rot="15690968">
              <a:off x="6098180" y="3527392"/>
              <a:ext cx="286101" cy="370247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원호 69">
              <a:extLst>
                <a:ext uri="{FF2B5EF4-FFF2-40B4-BE49-F238E27FC236}">
                  <a16:creationId xmlns:a16="http://schemas.microsoft.com/office/drawing/2014/main" id="{4B665CF4-06E7-49DF-9A31-289E96640CDE}"/>
                </a:ext>
              </a:extLst>
            </p:cNvPr>
            <p:cNvSpPr/>
            <p:nvPr/>
          </p:nvSpPr>
          <p:spPr>
            <a:xfrm rot="2437791">
              <a:off x="6001724" y="2968091"/>
              <a:ext cx="286101" cy="370247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72355142-03A4-4651-ADB1-C09C9CA59CC8}"/>
              </a:ext>
            </a:extLst>
          </p:cNvPr>
          <p:cNvGrpSpPr/>
          <p:nvPr/>
        </p:nvGrpSpPr>
        <p:grpSpPr>
          <a:xfrm>
            <a:off x="4900586" y="4988837"/>
            <a:ext cx="625083" cy="956223"/>
            <a:chOff x="3539795" y="2070893"/>
            <a:chExt cx="1026229" cy="1569878"/>
          </a:xfrm>
        </p:grpSpPr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85896E9F-13C5-4621-A556-CD11EF423C8D}"/>
                </a:ext>
              </a:extLst>
            </p:cNvPr>
            <p:cNvSpPr/>
            <p:nvPr/>
          </p:nvSpPr>
          <p:spPr>
            <a:xfrm rot="16200000">
              <a:off x="3859554" y="2687101"/>
              <a:ext cx="157075" cy="796594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644FD2FD-4D85-4647-B915-EC3ADBF21435}"/>
                </a:ext>
              </a:extLst>
            </p:cNvPr>
            <p:cNvSpPr/>
            <p:nvPr/>
          </p:nvSpPr>
          <p:spPr>
            <a:xfrm>
              <a:off x="4336389" y="2173360"/>
              <a:ext cx="157075" cy="1467411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C6B359CC-ECB1-47CB-B944-5BBB67AF608C}"/>
                </a:ext>
              </a:extLst>
            </p:cNvPr>
            <p:cNvSpPr/>
            <p:nvPr/>
          </p:nvSpPr>
          <p:spPr>
            <a:xfrm rot="2607335">
              <a:off x="3910940" y="2070893"/>
              <a:ext cx="157075" cy="1141839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" name="원호 70">
              <a:extLst>
                <a:ext uri="{FF2B5EF4-FFF2-40B4-BE49-F238E27FC236}">
                  <a16:creationId xmlns:a16="http://schemas.microsoft.com/office/drawing/2014/main" id="{EDCCF97D-5618-4F65-842A-27DDF064B035}"/>
                </a:ext>
              </a:extLst>
            </p:cNvPr>
            <p:cNvSpPr/>
            <p:nvPr/>
          </p:nvSpPr>
          <p:spPr>
            <a:xfrm rot="10226111">
              <a:off x="4210454" y="2934828"/>
              <a:ext cx="286101" cy="370247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원호 71">
              <a:extLst>
                <a:ext uri="{FF2B5EF4-FFF2-40B4-BE49-F238E27FC236}">
                  <a16:creationId xmlns:a16="http://schemas.microsoft.com/office/drawing/2014/main" id="{470665AB-569D-47FA-BFF2-EEC577E0AA81}"/>
                </a:ext>
              </a:extLst>
            </p:cNvPr>
            <p:cNvSpPr/>
            <p:nvPr/>
          </p:nvSpPr>
          <p:spPr>
            <a:xfrm rot="15940568">
              <a:off x="4237850" y="2822212"/>
              <a:ext cx="286101" cy="370247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원호 72">
              <a:extLst>
                <a:ext uri="{FF2B5EF4-FFF2-40B4-BE49-F238E27FC236}">
                  <a16:creationId xmlns:a16="http://schemas.microsoft.com/office/drawing/2014/main" id="{B0C0C54D-5431-45A2-84B9-5EB08C50116C}"/>
                </a:ext>
              </a:extLst>
            </p:cNvPr>
            <p:cNvSpPr/>
            <p:nvPr/>
          </p:nvSpPr>
          <p:spPr>
            <a:xfrm rot="10226111">
              <a:off x="4237850" y="2269254"/>
              <a:ext cx="286101" cy="370247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원호 73">
              <a:extLst>
                <a:ext uri="{FF2B5EF4-FFF2-40B4-BE49-F238E27FC236}">
                  <a16:creationId xmlns:a16="http://schemas.microsoft.com/office/drawing/2014/main" id="{90013861-F0F3-4158-A739-9F4CBC60B474}"/>
                </a:ext>
              </a:extLst>
            </p:cNvPr>
            <p:cNvSpPr/>
            <p:nvPr/>
          </p:nvSpPr>
          <p:spPr>
            <a:xfrm rot="2437791">
              <a:off x="3644169" y="2815643"/>
              <a:ext cx="286101" cy="370247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81" name="그림 80">
            <a:extLst>
              <a:ext uri="{FF2B5EF4-FFF2-40B4-BE49-F238E27FC236}">
                <a16:creationId xmlns:a16="http://schemas.microsoft.com/office/drawing/2014/main" id="{2E32E2B3-2127-40CE-A7F7-7BD7B70334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7623" y="2830367"/>
            <a:ext cx="518324" cy="512129"/>
          </a:xfrm>
          <a:prstGeom prst="rect">
            <a:avLst/>
          </a:prstGeom>
        </p:spPr>
      </p:pic>
      <p:sp>
        <p:nvSpPr>
          <p:cNvPr id="82" name="직사각형 81">
            <a:extLst>
              <a:ext uri="{FF2B5EF4-FFF2-40B4-BE49-F238E27FC236}">
                <a16:creationId xmlns:a16="http://schemas.microsoft.com/office/drawing/2014/main" id="{E96926BB-5AA5-45A8-83ED-CE295FF94B69}"/>
              </a:ext>
            </a:extLst>
          </p:cNvPr>
          <p:cNvSpPr/>
          <p:nvPr/>
        </p:nvSpPr>
        <p:spPr>
          <a:xfrm>
            <a:off x="2566414" y="2856429"/>
            <a:ext cx="1893390" cy="46000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사람이 생각한 특징</a:t>
            </a:r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32BE06CE-FB95-45BF-8969-1DF236830AF7}"/>
              </a:ext>
            </a:extLst>
          </p:cNvPr>
          <p:cNvCxnSpPr>
            <a:cxnSpLocks/>
            <a:stCxn id="81" idx="3"/>
            <a:endCxn id="82" idx="1"/>
          </p:cNvCxnSpPr>
          <p:nvPr/>
        </p:nvCxnSpPr>
        <p:spPr>
          <a:xfrm flipV="1">
            <a:off x="1555947" y="3086431"/>
            <a:ext cx="101046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625AAD97-69A6-4132-B29C-A41249FB6959}"/>
              </a:ext>
            </a:extLst>
          </p:cNvPr>
          <p:cNvSpPr txBox="1"/>
          <p:nvPr/>
        </p:nvSpPr>
        <p:spPr>
          <a:xfrm>
            <a:off x="6599692" y="2855599"/>
            <a:ext cx="7296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결과</a:t>
            </a:r>
          </a:p>
        </p:txBody>
      </p: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9ECCEC0D-5D5A-4338-A640-8188F1C91AE1}"/>
              </a:ext>
            </a:extLst>
          </p:cNvPr>
          <p:cNvCxnSpPr>
            <a:cxnSpLocks/>
            <a:stCxn id="90" idx="3"/>
            <a:endCxn id="84" idx="1"/>
          </p:cNvCxnSpPr>
          <p:nvPr/>
        </p:nvCxnSpPr>
        <p:spPr>
          <a:xfrm>
            <a:off x="6045651" y="3085601"/>
            <a:ext cx="554041" cy="8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B5DD5CC4-D124-4B3E-BFD1-84BEECE991A8}"/>
              </a:ext>
            </a:extLst>
          </p:cNvPr>
          <p:cNvSpPr/>
          <p:nvPr/>
        </p:nvSpPr>
        <p:spPr>
          <a:xfrm>
            <a:off x="5013845" y="2855599"/>
            <a:ext cx="1031806" cy="460004"/>
          </a:xfrm>
          <a:prstGeom prst="rect">
            <a:avLst/>
          </a:prstGeom>
          <a:solidFill>
            <a:srgbClr val="FF66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기계학습</a:t>
            </a:r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168A932B-B47C-46E8-AB7D-8576DAFC6643}"/>
              </a:ext>
            </a:extLst>
          </p:cNvPr>
          <p:cNvCxnSpPr>
            <a:cxnSpLocks/>
            <a:stCxn id="82" idx="3"/>
            <a:endCxn id="90" idx="1"/>
          </p:cNvCxnSpPr>
          <p:nvPr/>
        </p:nvCxnSpPr>
        <p:spPr>
          <a:xfrm flipV="1">
            <a:off x="4459804" y="3085601"/>
            <a:ext cx="554041" cy="8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5" name="그림 94">
            <a:extLst>
              <a:ext uri="{FF2B5EF4-FFF2-40B4-BE49-F238E27FC236}">
                <a16:creationId xmlns:a16="http://schemas.microsoft.com/office/drawing/2014/main" id="{E5ED3A65-93E9-4D31-A4D4-DF12FF8647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465" y="3919020"/>
            <a:ext cx="518324" cy="512129"/>
          </a:xfrm>
          <a:prstGeom prst="rect">
            <a:avLst/>
          </a:prstGeom>
        </p:spPr>
      </p:pic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35420F62-9766-4A34-A4EF-20A8FB7AA06D}"/>
              </a:ext>
            </a:extLst>
          </p:cNvPr>
          <p:cNvCxnSpPr>
            <a:cxnSpLocks/>
            <a:stCxn id="95" idx="3"/>
          </p:cNvCxnSpPr>
          <p:nvPr/>
        </p:nvCxnSpPr>
        <p:spPr>
          <a:xfrm flipV="1">
            <a:off x="1547789" y="4175084"/>
            <a:ext cx="101046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5EE38447-ED03-4553-A48A-6F8CDF1A4CB2}"/>
              </a:ext>
            </a:extLst>
          </p:cNvPr>
          <p:cNvSpPr txBox="1"/>
          <p:nvPr/>
        </p:nvSpPr>
        <p:spPr>
          <a:xfrm>
            <a:off x="6591534" y="3944252"/>
            <a:ext cx="7296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결과</a:t>
            </a:r>
          </a:p>
        </p:txBody>
      </p: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D4388F9E-8DFA-4D3E-B8A8-EC4F0F9FA0A7}"/>
              </a:ext>
            </a:extLst>
          </p:cNvPr>
          <p:cNvCxnSpPr>
            <a:cxnSpLocks/>
            <a:stCxn id="100" idx="3"/>
            <a:endCxn id="98" idx="1"/>
          </p:cNvCxnSpPr>
          <p:nvPr/>
        </p:nvCxnSpPr>
        <p:spPr>
          <a:xfrm>
            <a:off x="4459804" y="4174254"/>
            <a:ext cx="2131730" cy="8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DB0B57D2-274E-406D-AD82-B1D9C4F5C03F}"/>
              </a:ext>
            </a:extLst>
          </p:cNvPr>
          <p:cNvSpPr/>
          <p:nvPr/>
        </p:nvSpPr>
        <p:spPr>
          <a:xfrm>
            <a:off x="2566414" y="3944252"/>
            <a:ext cx="1893390" cy="460004"/>
          </a:xfrm>
          <a:prstGeom prst="rect">
            <a:avLst/>
          </a:prstGeom>
          <a:solidFill>
            <a:srgbClr val="FF66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신경망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딥러닝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EBCB61-ABCC-4C0C-8933-C845A921DFED}"/>
              </a:ext>
            </a:extLst>
          </p:cNvPr>
          <p:cNvSpPr txBox="1"/>
          <p:nvPr/>
        </p:nvSpPr>
        <p:spPr>
          <a:xfrm>
            <a:off x="7947240" y="1566295"/>
            <a:ext cx="17139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AI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1950~1980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868708F-4D95-40BD-A0CD-FB0B7BB22943}"/>
              </a:ext>
            </a:extLst>
          </p:cNvPr>
          <p:cNvSpPr txBox="1"/>
          <p:nvPr/>
        </p:nvSpPr>
        <p:spPr>
          <a:xfrm>
            <a:off x="7874574" y="2754454"/>
            <a:ext cx="17139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머신러닝</a:t>
            </a:r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1980~2010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0B0684B-2E66-4E2D-84C8-71C6BB2D2D19}"/>
              </a:ext>
            </a:extLst>
          </p:cNvPr>
          <p:cNvSpPr txBox="1"/>
          <p:nvPr/>
        </p:nvSpPr>
        <p:spPr>
          <a:xfrm>
            <a:off x="7874574" y="3919020"/>
            <a:ext cx="11079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딥러닝</a:t>
            </a:r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2010~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843273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1336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데이터에서 학습한다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4.2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손실함수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endParaRPr kumimoji="0" lang="ko-KR" altLang="en-US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4.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신경망 학습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04213871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4.2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손실함수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오차제곱합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(SSE)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6CDE2D5-EC3C-4D7E-BB03-40263751F25A}"/>
                  </a:ext>
                </a:extLst>
              </p:cNvPr>
              <p:cNvSpPr txBox="1"/>
              <p:nvPr/>
            </p:nvSpPr>
            <p:spPr>
              <a:xfrm>
                <a:off x="998212" y="1031412"/>
                <a:ext cx="3217740" cy="11762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6CDE2D5-EC3C-4D7E-BB03-40263751F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212" y="1031412"/>
                <a:ext cx="3217740" cy="117621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E4A88228-1C99-4598-80C5-5B8C2780C4DB}"/>
              </a:ext>
            </a:extLst>
          </p:cNvPr>
          <p:cNvCxnSpPr/>
          <p:nvPr/>
        </p:nvCxnSpPr>
        <p:spPr>
          <a:xfrm flipV="1">
            <a:off x="5719009" y="1163052"/>
            <a:ext cx="0" cy="1732547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123D375D-7D8B-4094-A1A8-83DEA1D18015}"/>
              </a:ext>
            </a:extLst>
          </p:cNvPr>
          <p:cNvCxnSpPr>
            <a:cxnSpLocks/>
          </p:cNvCxnSpPr>
          <p:nvPr/>
        </p:nvCxnSpPr>
        <p:spPr>
          <a:xfrm>
            <a:off x="5626768" y="2775284"/>
            <a:ext cx="1852864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>
            <a:extLst>
              <a:ext uri="{FF2B5EF4-FFF2-40B4-BE49-F238E27FC236}">
                <a16:creationId xmlns:a16="http://schemas.microsoft.com/office/drawing/2014/main" id="{F171E08F-0CE1-46F1-92AF-3A969361A381}"/>
              </a:ext>
            </a:extLst>
          </p:cNvPr>
          <p:cNvSpPr/>
          <p:nvPr/>
        </p:nvSpPr>
        <p:spPr>
          <a:xfrm>
            <a:off x="6930189" y="1383632"/>
            <a:ext cx="106832" cy="10683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2A9EFEEB-5FD1-4212-90E7-8C73E38B555C}"/>
              </a:ext>
            </a:extLst>
          </p:cNvPr>
          <p:cNvSpPr/>
          <p:nvPr/>
        </p:nvSpPr>
        <p:spPr>
          <a:xfrm>
            <a:off x="6661484" y="1437048"/>
            <a:ext cx="106832" cy="10683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AF17DD02-14A4-4A3A-ADC9-010D542DD09B}"/>
              </a:ext>
            </a:extLst>
          </p:cNvPr>
          <p:cNvSpPr/>
          <p:nvPr/>
        </p:nvSpPr>
        <p:spPr>
          <a:xfrm>
            <a:off x="6765584" y="1753879"/>
            <a:ext cx="106832" cy="10683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09E24E28-01E7-4A5A-98C1-28E6335E9FC4}"/>
              </a:ext>
            </a:extLst>
          </p:cNvPr>
          <p:cNvSpPr/>
          <p:nvPr/>
        </p:nvSpPr>
        <p:spPr>
          <a:xfrm>
            <a:off x="6380574" y="1852675"/>
            <a:ext cx="106832" cy="10683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109D7349-0FE1-49AC-85B6-DFE6B5C0D6E8}"/>
              </a:ext>
            </a:extLst>
          </p:cNvPr>
          <p:cNvSpPr/>
          <p:nvPr/>
        </p:nvSpPr>
        <p:spPr>
          <a:xfrm>
            <a:off x="6487406" y="2106166"/>
            <a:ext cx="106832" cy="10683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65B72066-D8D7-4BC4-A7B1-60C23464CDD4}"/>
              </a:ext>
            </a:extLst>
          </p:cNvPr>
          <p:cNvSpPr/>
          <p:nvPr/>
        </p:nvSpPr>
        <p:spPr>
          <a:xfrm>
            <a:off x="6163192" y="2106166"/>
            <a:ext cx="106832" cy="10683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3E83B18A-551B-4314-8CFD-6BC7E16EAC19}"/>
              </a:ext>
            </a:extLst>
          </p:cNvPr>
          <p:cNvSpPr/>
          <p:nvPr/>
        </p:nvSpPr>
        <p:spPr>
          <a:xfrm>
            <a:off x="6163831" y="1664775"/>
            <a:ext cx="106832" cy="10683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3D6BE2D1-4EC3-4889-AA20-A553A79A6408}"/>
              </a:ext>
            </a:extLst>
          </p:cNvPr>
          <p:cNvSpPr/>
          <p:nvPr/>
        </p:nvSpPr>
        <p:spPr>
          <a:xfrm>
            <a:off x="5996376" y="1961681"/>
            <a:ext cx="106832" cy="10683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BF06E4FC-AD7F-4A26-9488-353AC888243A}"/>
              </a:ext>
            </a:extLst>
          </p:cNvPr>
          <p:cNvSpPr/>
          <p:nvPr/>
        </p:nvSpPr>
        <p:spPr>
          <a:xfrm>
            <a:off x="6010326" y="2308189"/>
            <a:ext cx="106832" cy="10683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0852C3DC-35D8-4E48-A8A7-83159F64BAAF}"/>
              </a:ext>
            </a:extLst>
          </p:cNvPr>
          <p:cNvSpPr/>
          <p:nvPr/>
        </p:nvSpPr>
        <p:spPr>
          <a:xfrm>
            <a:off x="5784690" y="2397105"/>
            <a:ext cx="106832" cy="10683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B9813FA-A337-4560-8B1D-84FB8A885FA6}"/>
              </a:ext>
            </a:extLst>
          </p:cNvPr>
          <p:cNvSpPr/>
          <p:nvPr/>
        </p:nvSpPr>
        <p:spPr>
          <a:xfrm>
            <a:off x="5956910" y="2568189"/>
            <a:ext cx="106832" cy="10683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3D9117F1-983D-42AE-A779-45216EC93A39}"/>
              </a:ext>
            </a:extLst>
          </p:cNvPr>
          <p:cNvSpPr/>
          <p:nvPr/>
        </p:nvSpPr>
        <p:spPr>
          <a:xfrm>
            <a:off x="6284147" y="2361605"/>
            <a:ext cx="106832" cy="10683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67DFBB0B-830D-476A-9898-E1536818E105}"/>
              </a:ext>
            </a:extLst>
          </p:cNvPr>
          <p:cNvSpPr/>
          <p:nvPr/>
        </p:nvSpPr>
        <p:spPr>
          <a:xfrm>
            <a:off x="5834269" y="2190929"/>
            <a:ext cx="106832" cy="10683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32CF2B8D-9707-4B99-9853-6F50B785327C}"/>
              </a:ext>
            </a:extLst>
          </p:cNvPr>
          <p:cNvSpPr/>
          <p:nvPr/>
        </p:nvSpPr>
        <p:spPr>
          <a:xfrm>
            <a:off x="7037021" y="1226669"/>
            <a:ext cx="106832" cy="10683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E4316EC-051D-4D11-954F-C32C39DEFB54}"/>
                  </a:ext>
                </a:extLst>
              </p:cNvPr>
              <p:cNvSpPr txBox="1"/>
              <p:nvPr/>
            </p:nvSpPr>
            <p:spPr>
              <a:xfrm>
                <a:off x="8013031" y="1340476"/>
                <a:ext cx="21378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h𝑎𝑡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E4316EC-051D-4D11-954F-C32C39DEFB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3031" y="1340476"/>
                <a:ext cx="2137829" cy="369332"/>
              </a:xfrm>
              <a:prstGeom prst="rect">
                <a:avLst/>
              </a:prstGeom>
              <a:blipFill>
                <a:blip r:embed="rId4"/>
                <a:stretch>
                  <a:fillRect l="-855" r="-285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F1E30876-5075-461B-B488-AD4426FF9DF6}"/>
              </a:ext>
            </a:extLst>
          </p:cNvPr>
          <p:cNvCxnSpPr>
            <a:cxnSpLocks/>
          </p:cNvCxnSpPr>
          <p:nvPr/>
        </p:nvCxnSpPr>
        <p:spPr>
          <a:xfrm flipH="1">
            <a:off x="5220494" y="1431847"/>
            <a:ext cx="2659941" cy="113634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B1D9D233-5D2C-4123-AE60-11EFF304DFF5}"/>
              </a:ext>
            </a:extLst>
          </p:cNvPr>
          <p:cNvCxnSpPr>
            <a:cxnSpLocks/>
            <a:stCxn id="24" idx="4"/>
          </p:cNvCxnSpPr>
          <p:nvPr/>
        </p:nvCxnSpPr>
        <p:spPr>
          <a:xfrm>
            <a:off x="7090437" y="1333501"/>
            <a:ext cx="0" cy="438106"/>
          </a:xfrm>
          <a:prstGeom prst="line">
            <a:avLst/>
          </a:prstGeom>
          <a:ln w="28575">
            <a:solidFill>
              <a:srgbClr val="339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DBEE246E-E82F-4F47-89FF-595C1464B928}"/>
              </a:ext>
            </a:extLst>
          </p:cNvPr>
          <p:cNvCxnSpPr>
            <a:cxnSpLocks/>
          </p:cNvCxnSpPr>
          <p:nvPr/>
        </p:nvCxnSpPr>
        <p:spPr>
          <a:xfrm>
            <a:off x="6985116" y="1497976"/>
            <a:ext cx="0" cy="309319"/>
          </a:xfrm>
          <a:prstGeom prst="line">
            <a:avLst/>
          </a:prstGeom>
          <a:ln w="28575">
            <a:solidFill>
              <a:srgbClr val="339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AD5CEC91-E9EB-4235-AA17-3970D788B5BF}"/>
              </a:ext>
            </a:extLst>
          </p:cNvPr>
          <p:cNvCxnSpPr>
            <a:cxnSpLocks/>
          </p:cNvCxnSpPr>
          <p:nvPr/>
        </p:nvCxnSpPr>
        <p:spPr>
          <a:xfrm>
            <a:off x="6714900" y="1552554"/>
            <a:ext cx="0" cy="353537"/>
          </a:xfrm>
          <a:prstGeom prst="line">
            <a:avLst/>
          </a:prstGeom>
          <a:ln w="28575">
            <a:solidFill>
              <a:srgbClr val="339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F7AE3137-B42E-4319-9949-2E76B7C7AA57}"/>
              </a:ext>
            </a:extLst>
          </p:cNvPr>
          <p:cNvCxnSpPr>
            <a:cxnSpLocks/>
            <a:endCxn id="19" idx="0"/>
          </p:cNvCxnSpPr>
          <p:nvPr/>
        </p:nvCxnSpPr>
        <p:spPr>
          <a:xfrm>
            <a:off x="6063742" y="2190929"/>
            <a:ext cx="0" cy="117260"/>
          </a:xfrm>
          <a:prstGeom prst="line">
            <a:avLst/>
          </a:prstGeom>
          <a:ln w="28575">
            <a:solidFill>
              <a:srgbClr val="339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9CE8DD0C-E6E8-4AD6-9A55-9573F7E83F2C}"/>
              </a:ext>
            </a:extLst>
          </p:cNvPr>
          <p:cNvCxnSpPr>
            <a:cxnSpLocks/>
            <a:endCxn id="22" idx="0"/>
          </p:cNvCxnSpPr>
          <p:nvPr/>
        </p:nvCxnSpPr>
        <p:spPr>
          <a:xfrm flipH="1">
            <a:off x="6337563" y="2096357"/>
            <a:ext cx="3998" cy="265248"/>
          </a:xfrm>
          <a:prstGeom prst="line">
            <a:avLst/>
          </a:prstGeom>
          <a:ln w="28575">
            <a:solidFill>
              <a:srgbClr val="339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7B01D984-09D6-4467-8EC9-8D904CA07882}"/>
              </a:ext>
            </a:extLst>
          </p:cNvPr>
          <p:cNvCxnSpPr>
            <a:cxnSpLocks/>
            <a:endCxn id="15" idx="0"/>
          </p:cNvCxnSpPr>
          <p:nvPr/>
        </p:nvCxnSpPr>
        <p:spPr>
          <a:xfrm flipH="1">
            <a:off x="6540822" y="2008286"/>
            <a:ext cx="902" cy="97880"/>
          </a:xfrm>
          <a:prstGeom prst="line">
            <a:avLst/>
          </a:prstGeom>
          <a:ln w="28575">
            <a:solidFill>
              <a:srgbClr val="339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F32A23C2-1A69-4330-B4B0-BFC50E170D27}"/>
              </a:ext>
            </a:extLst>
          </p:cNvPr>
          <p:cNvCxnSpPr/>
          <p:nvPr/>
        </p:nvCxnSpPr>
        <p:spPr>
          <a:xfrm flipV="1">
            <a:off x="5780678" y="3801979"/>
            <a:ext cx="0" cy="1732547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48247E08-CFFE-41A7-9B49-94A3E3856E0F}"/>
              </a:ext>
            </a:extLst>
          </p:cNvPr>
          <p:cNvCxnSpPr>
            <a:cxnSpLocks/>
          </p:cNvCxnSpPr>
          <p:nvPr/>
        </p:nvCxnSpPr>
        <p:spPr>
          <a:xfrm>
            <a:off x="5688437" y="5414211"/>
            <a:ext cx="1852864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5515FCDC-6A75-4AEC-8F9C-3FF7D1EA5EFF}"/>
                  </a:ext>
                </a:extLst>
              </p:cNvPr>
              <p:cNvSpPr txBox="1"/>
              <p:nvPr/>
            </p:nvSpPr>
            <p:spPr>
              <a:xfrm>
                <a:off x="5289884" y="4483586"/>
                <a:ext cx="37433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5515FCDC-6A75-4AEC-8F9C-3FF7D1EA5E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9884" y="4483586"/>
                <a:ext cx="374333" cy="369332"/>
              </a:xfrm>
              <a:prstGeom prst="rect">
                <a:avLst/>
              </a:prstGeom>
              <a:blipFill>
                <a:blip r:embed="rId5"/>
                <a:stretch>
                  <a:fillRect l="-6557" r="-1639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A55D244F-26D5-4F82-84AD-0F783463EFD4}"/>
                  </a:ext>
                </a:extLst>
              </p:cNvPr>
              <p:cNvSpPr txBox="1"/>
              <p:nvPr/>
            </p:nvSpPr>
            <p:spPr>
              <a:xfrm>
                <a:off x="6357378" y="5490410"/>
                <a:ext cx="47371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A55D244F-26D5-4F82-84AD-0F783463EF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7378" y="5490410"/>
                <a:ext cx="473719" cy="369332"/>
              </a:xfrm>
              <a:prstGeom prst="rect">
                <a:avLst/>
              </a:prstGeom>
              <a:blipFill>
                <a:blip r:embed="rId6"/>
                <a:stretch>
                  <a:fillRect l="-5128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자유형: 도형 33">
            <a:extLst>
              <a:ext uri="{FF2B5EF4-FFF2-40B4-BE49-F238E27FC236}">
                <a16:creationId xmlns:a16="http://schemas.microsoft.com/office/drawing/2014/main" id="{5281B13B-5EAD-4655-9A6C-34CA66DE33AD}"/>
              </a:ext>
            </a:extLst>
          </p:cNvPr>
          <p:cNvSpPr/>
          <p:nvPr/>
        </p:nvSpPr>
        <p:spPr>
          <a:xfrm>
            <a:off x="5598695" y="4094747"/>
            <a:ext cx="1844842" cy="1311442"/>
          </a:xfrm>
          <a:custGeom>
            <a:avLst/>
            <a:gdLst>
              <a:gd name="connsiteX0" fmla="*/ 0 w 1844842"/>
              <a:gd name="connsiteY0" fmla="*/ 4011 h 1311442"/>
              <a:gd name="connsiteX1" fmla="*/ 950494 w 1844842"/>
              <a:gd name="connsiteY1" fmla="*/ 1311442 h 1311442"/>
              <a:gd name="connsiteX2" fmla="*/ 1844842 w 1844842"/>
              <a:gd name="connsiteY2" fmla="*/ 0 h 1311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44842" h="1311442">
                <a:moveTo>
                  <a:pt x="0" y="4011"/>
                </a:moveTo>
                <a:cubicBezTo>
                  <a:pt x="321510" y="658061"/>
                  <a:pt x="643020" y="1312111"/>
                  <a:pt x="950494" y="1311442"/>
                </a:cubicBezTo>
                <a:cubicBezTo>
                  <a:pt x="1257968" y="1310774"/>
                  <a:pt x="1551405" y="655387"/>
                  <a:pt x="1844842" y="0"/>
                </a:cubicBezTo>
              </a:path>
            </a:pathLst>
          </a:cu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468EF646-8E2A-43F2-864A-F3684E1F2C0D}"/>
              </a:ext>
            </a:extLst>
          </p:cNvPr>
          <p:cNvCxnSpPr>
            <a:cxnSpLocks/>
          </p:cNvCxnSpPr>
          <p:nvPr/>
        </p:nvCxnSpPr>
        <p:spPr>
          <a:xfrm flipH="1" flipV="1">
            <a:off x="5511140" y="5402426"/>
            <a:ext cx="2300687" cy="23367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697E430D-F06B-4AA9-AB92-B052A088779D}"/>
                  </a:ext>
                </a:extLst>
              </p:cNvPr>
              <p:cNvSpPr txBox="1"/>
              <p:nvPr/>
            </p:nvSpPr>
            <p:spPr>
              <a:xfrm>
                <a:off x="7902117" y="4403062"/>
                <a:ext cx="1817677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697E430D-F06B-4AA9-AB92-B052A08877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2117" y="4403062"/>
                <a:ext cx="1817677" cy="70224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화살표: 오른쪽 44">
            <a:extLst>
              <a:ext uri="{FF2B5EF4-FFF2-40B4-BE49-F238E27FC236}">
                <a16:creationId xmlns:a16="http://schemas.microsoft.com/office/drawing/2014/main" id="{5234A671-E929-4CB3-91FC-902AA1CB64BC}"/>
              </a:ext>
            </a:extLst>
          </p:cNvPr>
          <p:cNvSpPr/>
          <p:nvPr/>
        </p:nvSpPr>
        <p:spPr>
          <a:xfrm flipH="1">
            <a:off x="6988713" y="5543445"/>
            <a:ext cx="377893" cy="285069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AC93FFF5-C934-410D-B206-C68A12FC1CF5}"/>
              </a:ext>
            </a:extLst>
          </p:cNvPr>
          <p:cNvCxnSpPr>
            <a:cxnSpLocks/>
          </p:cNvCxnSpPr>
          <p:nvPr/>
        </p:nvCxnSpPr>
        <p:spPr>
          <a:xfrm flipV="1">
            <a:off x="6755977" y="3429000"/>
            <a:ext cx="1009142" cy="2146554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화살표: 오른쪽 63">
            <a:extLst>
              <a:ext uri="{FF2B5EF4-FFF2-40B4-BE49-F238E27FC236}">
                <a16:creationId xmlns:a16="http://schemas.microsoft.com/office/drawing/2014/main" id="{594B847A-1F26-45BB-A527-3DA1F0719583}"/>
              </a:ext>
            </a:extLst>
          </p:cNvPr>
          <p:cNvSpPr/>
          <p:nvPr/>
        </p:nvSpPr>
        <p:spPr>
          <a:xfrm>
            <a:off x="5786938" y="5536617"/>
            <a:ext cx="339943" cy="285069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0CA22536-D356-4805-99F8-D9736BA8AC8C}"/>
              </a:ext>
            </a:extLst>
          </p:cNvPr>
          <p:cNvSpPr/>
          <p:nvPr/>
        </p:nvSpPr>
        <p:spPr>
          <a:xfrm>
            <a:off x="7177659" y="4267200"/>
            <a:ext cx="135862" cy="1358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5414BD85-0FE1-4162-BDE4-7776B1F4BC2C}"/>
              </a:ext>
            </a:extLst>
          </p:cNvPr>
          <p:cNvSpPr/>
          <p:nvPr/>
        </p:nvSpPr>
        <p:spPr>
          <a:xfrm>
            <a:off x="6957953" y="4784987"/>
            <a:ext cx="135862" cy="1358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A4F29F49-B954-41DC-BFF4-F1B6CFBEE22F}"/>
              </a:ext>
            </a:extLst>
          </p:cNvPr>
          <p:cNvSpPr/>
          <p:nvPr/>
        </p:nvSpPr>
        <p:spPr>
          <a:xfrm>
            <a:off x="6765584" y="5025389"/>
            <a:ext cx="135862" cy="1358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00873A92-36E6-424C-8F4E-496BE3D8510A}"/>
              </a:ext>
            </a:extLst>
          </p:cNvPr>
          <p:cNvSpPr/>
          <p:nvPr/>
        </p:nvSpPr>
        <p:spPr>
          <a:xfrm>
            <a:off x="6641338" y="5178110"/>
            <a:ext cx="135862" cy="1358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965E392D-CE62-4436-85D6-8B4115A8078A}"/>
              </a:ext>
            </a:extLst>
          </p:cNvPr>
          <p:cNvSpPr/>
          <p:nvPr/>
        </p:nvSpPr>
        <p:spPr>
          <a:xfrm>
            <a:off x="6532159" y="5251031"/>
            <a:ext cx="135862" cy="1358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id="{93AE9FC4-F87B-45D2-80E0-DDFAA2A07F56}"/>
              </a:ext>
            </a:extLst>
          </p:cNvPr>
          <p:cNvSpPr/>
          <p:nvPr/>
        </p:nvSpPr>
        <p:spPr>
          <a:xfrm>
            <a:off x="5671662" y="4187613"/>
            <a:ext cx="135862" cy="1358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E51C7AF4-BA2A-411F-BB7A-2E90690E8F61}"/>
              </a:ext>
            </a:extLst>
          </p:cNvPr>
          <p:cNvCxnSpPr>
            <a:cxnSpLocks/>
          </p:cNvCxnSpPr>
          <p:nvPr/>
        </p:nvCxnSpPr>
        <p:spPr>
          <a:xfrm flipH="1" flipV="1">
            <a:off x="5243756" y="3414413"/>
            <a:ext cx="1117070" cy="2175728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타원 77">
            <a:extLst>
              <a:ext uri="{FF2B5EF4-FFF2-40B4-BE49-F238E27FC236}">
                <a16:creationId xmlns:a16="http://schemas.microsoft.com/office/drawing/2014/main" id="{8ECAF3D2-F0DE-4A5B-A133-A021ED02D8B0}"/>
              </a:ext>
            </a:extLst>
          </p:cNvPr>
          <p:cNvSpPr/>
          <p:nvPr/>
        </p:nvSpPr>
        <p:spPr>
          <a:xfrm>
            <a:off x="5981861" y="4748711"/>
            <a:ext cx="135862" cy="1358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id="{F9A91507-7D74-42C9-BBA4-ABDBC6F3BB83}"/>
              </a:ext>
            </a:extLst>
          </p:cNvPr>
          <p:cNvSpPr/>
          <p:nvPr/>
        </p:nvSpPr>
        <p:spPr>
          <a:xfrm>
            <a:off x="6160163" y="5025389"/>
            <a:ext cx="135862" cy="1358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A33A0850-F122-48F7-A0CB-D413F24C79C8}"/>
              </a:ext>
            </a:extLst>
          </p:cNvPr>
          <p:cNvSpPr/>
          <p:nvPr/>
        </p:nvSpPr>
        <p:spPr>
          <a:xfrm>
            <a:off x="6289208" y="5178110"/>
            <a:ext cx="135862" cy="1358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0D3E57DF-B2CF-456A-B8CB-7A829F48F5FB}"/>
              </a:ext>
            </a:extLst>
          </p:cNvPr>
          <p:cNvSpPr/>
          <p:nvPr/>
        </p:nvSpPr>
        <p:spPr>
          <a:xfrm>
            <a:off x="6358644" y="5251658"/>
            <a:ext cx="135862" cy="1358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C9025205-AC38-49BB-889F-A55F29EA7DF6}"/>
              </a:ext>
            </a:extLst>
          </p:cNvPr>
          <p:cNvSpPr/>
          <p:nvPr/>
        </p:nvSpPr>
        <p:spPr>
          <a:xfrm>
            <a:off x="6464228" y="5280129"/>
            <a:ext cx="135862" cy="1358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656990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4.2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손실함수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크로스 엔트로피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(cross entropy error)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6CDE2D5-EC3C-4D7E-BB03-40263751F25A}"/>
                  </a:ext>
                </a:extLst>
              </p:cNvPr>
              <p:cNvSpPr txBox="1"/>
              <p:nvPr/>
            </p:nvSpPr>
            <p:spPr>
              <a:xfrm>
                <a:off x="518948" y="1084416"/>
                <a:ext cx="2843919" cy="10382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𝑙𝑜𝑔</m:t>
                          </m:r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6CDE2D5-EC3C-4D7E-BB03-40263751F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948" y="1084416"/>
                <a:ext cx="2843919" cy="10382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F08E6A0C-A070-4BFF-8353-8F10EE10E0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955" y="3100578"/>
            <a:ext cx="3448050" cy="24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51B7DFF-B34F-4D22-AB98-A52363302D76}"/>
                  </a:ext>
                </a:extLst>
              </p:cNvPr>
              <p:cNvSpPr txBox="1"/>
              <p:nvPr/>
            </p:nvSpPr>
            <p:spPr>
              <a:xfrm>
                <a:off x="4644374" y="5764606"/>
                <a:ext cx="1817677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51B7DFF-B34F-4D22-AB98-A52363302D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4374" y="5764606"/>
                <a:ext cx="1817677" cy="70224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타원 11">
            <a:extLst>
              <a:ext uri="{FF2B5EF4-FFF2-40B4-BE49-F238E27FC236}">
                <a16:creationId xmlns:a16="http://schemas.microsoft.com/office/drawing/2014/main" id="{7D830F5A-F37E-4770-AB49-5F4F777A790C}"/>
              </a:ext>
            </a:extLst>
          </p:cNvPr>
          <p:cNvSpPr/>
          <p:nvPr/>
        </p:nvSpPr>
        <p:spPr>
          <a:xfrm>
            <a:off x="1611462" y="4098067"/>
            <a:ext cx="248653" cy="248653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779D1077-3CB1-4AD4-9340-977C1C5382A7}"/>
              </a:ext>
            </a:extLst>
          </p:cNvPr>
          <p:cNvSpPr/>
          <p:nvPr/>
        </p:nvSpPr>
        <p:spPr>
          <a:xfrm>
            <a:off x="2377578" y="4643177"/>
            <a:ext cx="248653" cy="248653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13B04969-6523-452B-BC48-716FE711CC8F}"/>
              </a:ext>
            </a:extLst>
          </p:cNvPr>
          <p:cNvSpPr/>
          <p:nvPr/>
        </p:nvSpPr>
        <p:spPr>
          <a:xfrm>
            <a:off x="2902746" y="4814002"/>
            <a:ext cx="248653" cy="248653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1BEFD99-6FCA-4BC8-AC38-13E33BB8A504}"/>
                  </a:ext>
                </a:extLst>
              </p:cNvPr>
              <p:cNvSpPr txBox="1"/>
              <p:nvPr/>
            </p:nvSpPr>
            <p:spPr>
              <a:xfrm>
                <a:off x="4452848" y="1304260"/>
                <a:ext cx="567488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d>
                      <m:d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𝑙𝑜𝑔</m:t>
                        </m:r>
                        <m:sSub>
                          <m:sSub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𝑙𝑜𝑔</m:t>
                    </m:r>
                    <m:sSub>
                      <m:sSub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ko-KR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𝑙𝑜𝑔</m:t>
                    </m:r>
                    <m:sSub>
                      <m:sSub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ko-KR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)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1BEFD99-6FCA-4BC8-AC38-13E33BB8A5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2848" y="1304260"/>
                <a:ext cx="5674887" cy="369332"/>
              </a:xfrm>
              <a:prstGeom prst="rect">
                <a:avLst/>
              </a:prstGeom>
              <a:blipFill>
                <a:blip r:embed="rId6"/>
                <a:stretch>
                  <a:fillRect l="-1826" t="-26230" r="-2363" b="-475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직사각형 3">
            <a:extLst>
              <a:ext uri="{FF2B5EF4-FFF2-40B4-BE49-F238E27FC236}">
                <a16:creationId xmlns:a16="http://schemas.microsoft.com/office/drawing/2014/main" id="{35ADC721-2A6C-4BCB-A03B-A78F6FF883AF}"/>
              </a:ext>
            </a:extLst>
          </p:cNvPr>
          <p:cNvSpPr/>
          <p:nvPr/>
        </p:nvSpPr>
        <p:spPr>
          <a:xfrm>
            <a:off x="6421363" y="2988321"/>
            <a:ext cx="763929" cy="46298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EC676F9-2ABC-4966-9F83-EB4F7479BF0F}"/>
              </a:ext>
            </a:extLst>
          </p:cNvPr>
          <p:cNvSpPr/>
          <p:nvPr/>
        </p:nvSpPr>
        <p:spPr>
          <a:xfrm>
            <a:off x="7185292" y="2988321"/>
            <a:ext cx="763929" cy="46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3FDF031-796A-4F38-9358-3345AE0E02C2}"/>
              </a:ext>
            </a:extLst>
          </p:cNvPr>
          <p:cNvSpPr/>
          <p:nvPr/>
        </p:nvSpPr>
        <p:spPr>
          <a:xfrm>
            <a:off x="7949221" y="2988321"/>
            <a:ext cx="763929" cy="46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D2C600D-8159-4050-8D9B-42EFAF989BBD}"/>
              </a:ext>
            </a:extLst>
          </p:cNvPr>
          <p:cNvSpPr/>
          <p:nvPr/>
        </p:nvSpPr>
        <p:spPr>
          <a:xfrm>
            <a:off x="6421363" y="2417224"/>
            <a:ext cx="763929" cy="46298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D560B95-7617-47D5-B8C6-D116C8A28517}"/>
              </a:ext>
            </a:extLst>
          </p:cNvPr>
          <p:cNvSpPr/>
          <p:nvPr/>
        </p:nvSpPr>
        <p:spPr>
          <a:xfrm>
            <a:off x="7185292" y="2417224"/>
            <a:ext cx="763929" cy="46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7B8B8EA-45B0-4383-94DF-F6E97DED4424}"/>
              </a:ext>
            </a:extLst>
          </p:cNvPr>
          <p:cNvSpPr/>
          <p:nvPr/>
        </p:nvSpPr>
        <p:spPr>
          <a:xfrm>
            <a:off x="7949221" y="2417224"/>
            <a:ext cx="763929" cy="46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DBA320-6ACA-49D6-A5FC-EA17D69E1BB7}"/>
              </a:ext>
            </a:extLst>
          </p:cNvPr>
          <p:cNvSpPr txBox="1"/>
          <p:nvPr/>
        </p:nvSpPr>
        <p:spPr>
          <a:xfrm>
            <a:off x="6011118" y="241788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344FCF4-5C80-4DC7-ABE7-8AD8EEC5575F}"/>
              </a:ext>
            </a:extLst>
          </p:cNvPr>
          <p:cNvSpPr txBox="1"/>
          <p:nvPr/>
        </p:nvSpPr>
        <p:spPr>
          <a:xfrm>
            <a:off x="6011118" y="2977478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9960829-8822-4871-BB86-D690B618EE8B}"/>
                  </a:ext>
                </a:extLst>
              </p:cNvPr>
              <p:cNvSpPr txBox="1"/>
              <p:nvPr/>
            </p:nvSpPr>
            <p:spPr>
              <a:xfrm>
                <a:off x="4452847" y="1803028"/>
                <a:ext cx="201202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𝑙𝑜𝑔</m:t>
                      </m:r>
                      <m:sSub>
                        <m:sSub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9960829-8822-4871-BB86-D690B618EE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2847" y="1803028"/>
                <a:ext cx="2012026" cy="369332"/>
              </a:xfrm>
              <a:prstGeom prst="rect">
                <a:avLst/>
              </a:prstGeom>
              <a:blipFill>
                <a:blip r:embed="rId7"/>
                <a:stretch>
                  <a:fillRect l="-604" r="-2417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E5DFFD68-2AB8-4404-A52A-72C18B57BC9A}"/>
              </a:ext>
            </a:extLst>
          </p:cNvPr>
          <p:cNvSpPr txBox="1"/>
          <p:nvPr/>
        </p:nvSpPr>
        <p:spPr>
          <a:xfrm>
            <a:off x="713772" y="384279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E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B7946D1-677A-4CA8-A263-614312437A87}"/>
              </a:ext>
            </a:extLst>
          </p:cNvPr>
          <p:cNvSpPr txBox="1"/>
          <p:nvPr/>
        </p:nvSpPr>
        <p:spPr>
          <a:xfrm>
            <a:off x="2579684" y="548026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F6F90676-B3F8-4A6C-A262-7E735DB5844C}"/>
              </a:ext>
            </a:extLst>
          </p:cNvPr>
          <p:cNvCxnSpPr/>
          <p:nvPr/>
        </p:nvCxnSpPr>
        <p:spPr>
          <a:xfrm flipV="1">
            <a:off x="1651322" y="4300728"/>
            <a:ext cx="0" cy="97956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CA9E6861-B1B1-4932-AD91-DE9C90F43543}"/>
              </a:ext>
            </a:extLst>
          </p:cNvPr>
          <p:cNvCxnSpPr/>
          <p:nvPr/>
        </p:nvCxnSpPr>
        <p:spPr>
          <a:xfrm>
            <a:off x="878495" y="3181393"/>
            <a:ext cx="1462268" cy="217989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화살표: 오른쪽 29">
            <a:extLst>
              <a:ext uri="{FF2B5EF4-FFF2-40B4-BE49-F238E27FC236}">
                <a16:creationId xmlns:a16="http://schemas.microsoft.com/office/drawing/2014/main" id="{61AF815E-2A66-4428-91D8-70BF15F34CD0}"/>
              </a:ext>
            </a:extLst>
          </p:cNvPr>
          <p:cNvSpPr/>
          <p:nvPr/>
        </p:nvSpPr>
        <p:spPr>
          <a:xfrm>
            <a:off x="1609629" y="5938250"/>
            <a:ext cx="1411363" cy="354957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E750EECF-2C86-4A21-8414-A5E063BF0833}"/>
              </a:ext>
            </a:extLst>
          </p:cNvPr>
          <p:cNvCxnSpPr>
            <a:cxnSpLocks/>
          </p:cNvCxnSpPr>
          <p:nvPr/>
        </p:nvCxnSpPr>
        <p:spPr>
          <a:xfrm>
            <a:off x="1313820" y="4422643"/>
            <a:ext cx="2705806" cy="111428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72356111-8624-4B74-A4BA-23D95F253FED}"/>
              </a:ext>
            </a:extLst>
          </p:cNvPr>
          <p:cNvSpPr/>
          <p:nvPr/>
        </p:nvSpPr>
        <p:spPr>
          <a:xfrm>
            <a:off x="6421363" y="3521201"/>
            <a:ext cx="763929" cy="46298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3AC59AD-7657-4637-9571-7218282C8E8F}"/>
              </a:ext>
            </a:extLst>
          </p:cNvPr>
          <p:cNvSpPr/>
          <p:nvPr/>
        </p:nvSpPr>
        <p:spPr>
          <a:xfrm>
            <a:off x="7185292" y="3521201"/>
            <a:ext cx="763929" cy="46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6743B82-ADAA-4550-A910-5F1A9897A383}"/>
              </a:ext>
            </a:extLst>
          </p:cNvPr>
          <p:cNvSpPr/>
          <p:nvPr/>
        </p:nvSpPr>
        <p:spPr>
          <a:xfrm>
            <a:off x="7949221" y="3521201"/>
            <a:ext cx="763929" cy="46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F278DD0-BC22-465C-9E89-194976B82600}"/>
              </a:ext>
            </a:extLst>
          </p:cNvPr>
          <p:cNvSpPr txBox="1"/>
          <p:nvPr/>
        </p:nvSpPr>
        <p:spPr>
          <a:xfrm>
            <a:off x="6011118" y="3510358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808039AF-71C2-4EC8-AC3E-9F5A0E1FA5FC}"/>
              </a:ext>
            </a:extLst>
          </p:cNvPr>
          <p:cNvSpPr/>
          <p:nvPr/>
        </p:nvSpPr>
        <p:spPr>
          <a:xfrm>
            <a:off x="6421363" y="4041916"/>
            <a:ext cx="763929" cy="46298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362F590-62E2-4F8B-93EE-6BA28CEFCF4A}"/>
              </a:ext>
            </a:extLst>
          </p:cNvPr>
          <p:cNvSpPr/>
          <p:nvPr/>
        </p:nvSpPr>
        <p:spPr>
          <a:xfrm>
            <a:off x="7185292" y="4041916"/>
            <a:ext cx="763929" cy="46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C0D1ECAC-F9FD-499D-B3CF-A0B4EE8D3C23}"/>
              </a:ext>
            </a:extLst>
          </p:cNvPr>
          <p:cNvSpPr/>
          <p:nvPr/>
        </p:nvSpPr>
        <p:spPr>
          <a:xfrm>
            <a:off x="7949221" y="4041916"/>
            <a:ext cx="763929" cy="46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4909554-71A6-4A6D-9D51-8DFB26351E29}"/>
              </a:ext>
            </a:extLst>
          </p:cNvPr>
          <p:cNvSpPr txBox="1"/>
          <p:nvPr/>
        </p:nvSpPr>
        <p:spPr>
          <a:xfrm>
            <a:off x="6011118" y="403107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D9E8C57F-C049-4C97-AAE7-91CAF923DA33}"/>
              </a:ext>
            </a:extLst>
          </p:cNvPr>
          <p:cNvSpPr/>
          <p:nvPr/>
        </p:nvSpPr>
        <p:spPr>
          <a:xfrm>
            <a:off x="6421363" y="4560777"/>
            <a:ext cx="763929" cy="46298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C863A20-E3BA-4F01-B3AE-423D5BDDE068}"/>
              </a:ext>
            </a:extLst>
          </p:cNvPr>
          <p:cNvSpPr/>
          <p:nvPr/>
        </p:nvSpPr>
        <p:spPr>
          <a:xfrm>
            <a:off x="7185292" y="4560777"/>
            <a:ext cx="763929" cy="46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2A420978-68AA-41D4-9382-8B974C724793}"/>
              </a:ext>
            </a:extLst>
          </p:cNvPr>
          <p:cNvSpPr/>
          <p:nvPr/>
        </p:nvSpPr>
        <p:spPr>
          <a:xfrm>
            <a:off x="7949221" y="4560777"/>
            <a:ext cx="763929" cy="46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2796D3F-3EE4-4B34-9088-A1C4CD5515FF}"/>
              </a:ext>
            </a:extLst>
          </p:cNvPr>
          <p:cNvSpPr txBox="1"/>
          <p:nvPr/>
        </p:nvSpPr>
        <p:spPr>
          <a:xfrm>
            <a:off x="6011118" y="454993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5C5F5FB8-846F-4FC1-B3A0-0F0834C7E387}"/>
              </a:ext>
            </a:extLst>
          </p:cNvPr>
          <p:cNvSpPr/>
          <p:nvPr/>
        </p:nvSpPr>
        <p:spPr>
          <a:xfrm>
            <a:off x="6421363" y="5067473"/>
            <a:ext cx="763929" cy="46298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1.0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C7D659E2-1198-40A8-8CB4-0BA98C062F38}"/>
              </a:ext>
            </a:extLst>
          </p:cNvPr>
          <p:cNvSpPr/>
          <p:nvPr/>
        </p:nvSpPr>
        <p:spPr>
          <a:xfrm>
            <a:off x="7185292" y="5067473"/>
            <a:ext cx="763929" cy="46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94006B75-5520-4A6A-BB97-5E2445A24720}"/>
              </a:ext>
            </a:extLst>
          </p:cNvPr>
          <p:cNvSpPr/>
          <p:nvPr/>
        </p:nvSpPr>
        <p:spPr>
          <a:xfrm>
            <a:off x="7949221" y="5067473"/>
            <a:ext cx="763929" cy="46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78F4ECD-289C-45CE-9301-D95B3288219B}"/>
              </a:ext>
            </a:extLst>
          </p:cNvPr>
          <p:cNvSpPr txBox="1"/>
          <p:nvPr/>
        </p:nvSpPr>
        <p:spPr>
          <a:xfrm>
            <a:off x="6011118" y="505663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238EB5EA-7780-4BBD-BE10-850B8749376A}"/>
              </a:ext>
            </a:extLst>
          </p:cNvPr>
          <p:cNvCxnSpPr>
            <a:cxnSpLocks/>
          </p:cNvCxnSpPr>
          <p:nvPr/>
        </p:nvCxnSpPr>
        <p:spPr>
          <a:xfrm flipH="1" flipV="1">
            <a:off x="1263592" y="4300728"/>
            <a:ext cx="383934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43E8FAC-6D43-4964-A476-0F1F4ED03B3F}"/>
              </a:ext>
            </a:extLst>
          </p:cNvPr>
          <p:cNvSpPr txBox="1"/>
          <p:nvPr/>
        </p:nvSpPr>
        <p:spPr>
          <a:xfrm>
            <a:off x="8742745" y="2396088"/>
            <a:ext cx="29033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one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hot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encoding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FE94E784-DE60-4734-844B-094E9AE1D97D}"/>
              </a:ext>
            </a:extLst>
          </p:cNvPr>
          <p:cNvSpPr/>
          <p:nvPr/>
        </p:nvSpPr>
        <p:spPr>
          <a:xfrm>
            <a:off x="3409037" y="4932303"/>
            <a:ext cx="248653" cy="248653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E9133F63-22C0-4BDE-BC8B-244175F124E1}"/>
              </a:ext>
            </a:extLst>
          </p:cNvPr>
          <p:cNvSpPr/>
          <p:nvPr/>
        </p:nvSpPr>
        <p:spPr>
          <a:xfrm>
            <a:off x="3950960" y="5023764"/>
            <a:ext cx="248653" cy="248653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373021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1336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데이터에서 학습한다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손실함수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수치 미분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4.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신경망 학습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7094392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퍼셉트론이란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?</a:t>
            </a:r>
            <a:endParaRPr kumimoji="0" lang="ko-KR" altLang="en-US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2.2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논리 회로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 구현하기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퍼셉트론의 한계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다층 퍼셉트론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2.6 NAND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에서 컴퓨터 까지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2.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퍼셉트론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28885166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수치미분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미분의 개념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6CDE2D5-EC3C-4D7E-BB03-40263751F25A}"/>
                  </a:ext>
                </a:extLst>
              </p:cNvPr>
              <p:cNvSpPr txBox="1"/>
              <p:nvPr/>
            </p:nvSpPr>
            <p:spPr>
              <a:xfrm>
                <a:off x="1234440" y="1490472"/>
                <a:ext cx="5538504" cy="8361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d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6CDE2D5-EC3C-4D7E-BB03-40263751F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4440" y="1490472"/>
                <a:ext cx="5538504" cy="83619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CB0A221-CC2E-443C-A106-8594AE718C07}"/>
                  </a:ext>
                </a:extLst>
              </p:cNvPr>
              <p:cNvSpPr txBox="1"/>
              <p:nvPr/>
            </p:nvSpPr>
            <p:spPr>
              <a:xfrm>
                <a:off x="1315605" y="3272089"/>
                <a:ext cx="127137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CB0A221-CC2E-443C-A106-8594AE718C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5605" y="3272089"/>
                <a:ext cx="1271374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1AB7E16-C7A7-4F29-9DE8-F60B50EC3DE3}"/>
                  </a:ext>
                </a:extLst>
              </p:cNvPr>
              <p:cNvSpPr txBox="1"/>
              <p:nvPr/>
            </p:nvSpPr>
            <p:spPr>
              <a:xfrm>
                <a:off x="1234440" y="4110606"/>
                <a:ext cx="1279389" cy="7936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1AB7E16-C7A7-4F29-9DE8-F60B50EC3D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4440" y="4110606"/>
                <a:ext cx="1279389" cy="79361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BDD07A9-518D-406B-A0F4-4F9422EB35C3}"/>
                  </a:ext>
                </a:extLst>
              </p:cNvPr>
              <p:cNvSpPr txBox="1"/>
              <p:nvPr/>
            </p:nvSpPr>
            <p:spPr>
              <a:xfrm>
                <a:off x="3589919" y="4110606"/>
                <a:ext cx="1630575" cy="7838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4−2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BDD07A9-518D-406B-A0F4-4F9422EB35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9919" y="4110606"/>
                <a:ext cx="1630575" cy="78380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837766B0-6D5C-4E20-9095-00A1A6C6E497}"/>
              </a:ext>
            </a:extLst>
          </p:cNvPr>
          <p:cNvCxnSpPr>
            <a:cxnSpLocks/>
          </p:cNvCxnSpPr>
          <p:nvPr/>
        </p:nvCxnSpPr>
        <p:spPr>
          <a:xfrm flipV="1">
            <a:off x="6906228" y="2264780"/>
            <a:ext cx="0" cy="27972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E7F47835-41FB-45AB-8709-3C54DE1F3120}"/>
              </a:ext>
            </a:extLst>
          </p:cNvPr>
          <p:cNvCxnSpPr>
            <a:cxnSpLocks/>
          </p:cNvCxnSpPr>
          <p:nvPr/>
        </p:nvCxnSpPr>
        <p:spPr>
          <a:xfrm>
            <a:off x="6570562" y="4857508"/>
            <a:ext cx="26776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F15BB23-F209-42B6-8ADA-F9BDBB37710A}"/>
              </a:ext>
            </a:extLst>
          </p:cNvPr>
          <p:cNvSpPr txBox="1"/>
          <p:nvPr/>
        </p:nvSpPr>
        <p:spPr>
          <a:xfrm>
            <a:off x="7315200" y="474176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BF0EA5-467D-4262-92D7-2D919E7BB5A8}"/>
              </a:ext>
            </a:extLst>
          </p:cNvPr>
          <p:cNvSpPr txBox="1"/>
          <p:nvPr/>
        </p:nvSpPr>
        <p:spPr>
          <a:xfrm>
            <a:off x="7974957" y="474176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5D8F45F-33C2-4E3F-8582-8DC1B9064348}"/>
              </a:ext>
            </a:extLst>
          </p:cNvPr>
          <p:cNvSpPr txBox="1"/>
          <p:nvPr/>
        </p:nvSpPr>
        <p:spPr>
          <a:xfrm>
            <a:off x="6590196" y="366338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3CE995F-5CAB-48F3-987F-D5AFB6C438B0}"/>
              </a:ext>
            </a:extLst>
          </p:cNvPr>
          <p:cNvSpPr txBox="1"/>
          <p:nvPr/>
        </p:nvSpPr>
        <p:spPr>
          <a:xfrm>
            <a:off x="6586338" y="260852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845AE373-0B12-44FA-BD0C-FD7D88C2DE8B}"/>
              </a:ext>
            </a:extLst>
          </p:cNvPr>
          <p:cNvCxnSpPr/>
          <p:nvPr/>
        </p:nvCxnSpPr>
        <p:spPr>
          <a:xfrm flipV="1">
            <a:off x="6840638" y="2442410"/>
            <a:ext cx="1551008" cy="253018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A1C56738-2B3C-4B9A-B924-42F92557A7A4}"/>
              </a:ext>
            </a:extLst>
          </p:cNvPr>
          <p:cNvCxnSpPr/>
          <p:nvPr/>
        </p:nvCxnSpPr>
        <p:spPr>
          <a:xfrm flipV="1">
            <a:off x="7492492" y="3892952"/>
            <a:ext cx="0" cy="9645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069FC7BF-ED9A-405B-9F0F-CB4E6D841512}"/>
              </a:ext>
            </a:extLst>
          </p:cNvPr>
          <p:cNvCxnSpPr>
            <a:cxnSpLocks/>
          </p:cNvCxnSpPr>
          <p:nvPr/>
        </p:nvCxnSpPr>
        <p:spPr>
          <a:xfrm flipH="1">
            <a:off x="6906228" y="3892952"/>
            <a:ext cx="58221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F8D2EA91-818E-4A7A-832F-D01C2554E7CE}"/>
              </a:ext>
            </a:extLst>
          </p:cNvPr>
          <p:cNvCxnSpPr>
            <a:cxnSpLocks/>
          </p:cNvCxnSpPr>
          <p:nvPr/>
        </p:nvCxnSpPr>
        <p:spPr>
          <a:xfrm flipV="1">
            <a:off x="8152249" y="2820365"/>
            <a:ext cx="0" cy="20371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C2419657-802A-4910-88C3-E2E89545C69E}"/>
              </a:ext>
            </a:extLst>
          </p:cNvPr>
          <p:cNvCxnSpPr>
            <a:cxnSpLocks/>
          </p:cNvCxnSpPr>
          <p:nvPr/>
        </p:nvCxnSpPr>
        <p:spPr>
          <a:xfrm flipH="1">
            <a:off x="6910274" y="2820365"/>
            <a:ext cx="12419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027503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수치미분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수치 미분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EE4937-E9E2-4F96-A933-FBF6430EAEB0}"/>
              </a:ext>
            </a:extLst>
          </p:cNvPr>
          <p:cNvSpPr txBox="1"/>
          <p:nvPr/>
        </p:nvSpPr>
        <p:spPr>
          <a:xfrm>
            <a:off x="84783" y="4253401"/>
            <a:ext cx="4416594" cy="1015663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numerical_diff(f, x):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h = 1e-4  # 0.0001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return (f(x+h) - f(x)) / h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5ADE7F7E-2E49-44F7-8E17-15B1794A09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339" y="887730"/>
            <a:ext cx="3448050" cy="24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8F0F5552-FC7C-431D-95E2-1FB784AF59A2}"/>
              </a:ext>
            </a:extLst>
          </p:cNvPr>
          <p:cNvSpPr/>
          <p:nvPr/>
        </p:nvSpPr>
        <p:spPr>
          <a:xfrm>
            <a:off x="1621536" y="2068068"/>
            <a:ext cx="112776" cy="112776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DEC812AE-3881-4AF3-83A3-1AC592C657B5}"/>
              </a:ext>
            </a:extLst>
          </p:cNvPr>
          <p:cNvCxnSpPr>
            <a:cxnSpLocks/>
          </p:cNvCxnSpPr>
          <p:nvPr/>
        </p:nvCxnSpPr>
        <p:spPr>
          <a:xfrm>
            <a:off x="883920" y="1471041"/>
            <a:ext cx="2414016" cy="1957959"/>
          </a:xfrm>
          <a:prstGeom prst="line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2E52569-D7DD-4846-8756-8FD03C028436}"/>
              </a:ext>
            </a:extLst>
          </p:cNvPr>
          <p:cNvSpPr txBox="1"/>
          <p:nvPr/>
        </p:nvSpPr>
        <p:spPr>
          <a:xfrm>
            <a:off x="1500632" y="290169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1C4C6A-FD96-41E0-85AA-C11B56DD8AC8}"/>
              </a:ext>
            </a:extLst>
          </p:cNvPr>
          <p:cNvSpPr txBox="1"/>
          <p:nvPr/>
        </p:nvSpPr>
        <p:spPr>
          <a:xfrm>
            <a:off x="1802714" y="319816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h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4D22812-DA80-48EF-B35D-61564A6AACF8}"/>
              </a:ext>
            </a:extLst>
          </p:cNvPr>
          <p:cNvSpPr txBox="1"/>
          <p:nvPr/>
        </p:nvSpPr>
        <p:spPr>
          <a:xfrm>
            <a:off x="2031238" y="2901696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x+h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61BFCC50-EC7F-4537-8C1E-8C0F660193F6}"/>
              </a:ext>
            </a:extLst>
          </p:cNvPr>
          <p:cNvSpPr/>
          <p:nvPr/>
        </p:nvSpPr>
        <p:spPr>
          <a:xfrm>
            <a:off x="2293080" y="2570065"/>
            <a:ext cx="112776" cy="112776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21" name="Picture 2">
            <a:extLst>
              <a:ext uri="{FF2B5EF4-FFF2-40B4-BE49-F238E27FC236}">
                <a16:creationId xmlns:a16="http://schemas.microsoft.com/office/drawing/2014/main" id="{485997C0-8CB3-4015-8413-CFF0CCED6E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6413" y="887730"/>
            <a:ext cx="3448050" cy="24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타원 21">
            <a:extLst>
              <a:ext uri="{FF2B5EF4-FFF2-40B4-BE49-F238E27FC236}">
                <a16:creationId xmlns:a16="http://schemas.microsoft.com/office/drawing/2014/main" id="{99524FE4-2A01-4355-B9F1-9912DA97CC4C}"/>
              </a:ext>
            </a:extLst>
          </p:cNvPr>
          <p:cNvSpPr/>
          <p:nvPr/>
        </p:nvSpPr>
        <p:spPr>
          <a:xfrm>
            <a:off x="5959855" y="1731804"/>
            <a:ext cx="112776" cy="112776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05FA064D-3C6A-4211-81D6-6CBD5EF51199}"/>
              </a:ext>
            </a:extLst>
          </p:cNvPr>
          <p:cNvCxnSpPr>
            <a:cxnSpLocks/>
          </p:cNvCxnSpPr>
          <p:nvPr/>
        </p:nvCxnSpPr>
        <p:spPr>
          <a:xfrm>
            <a:off x="5457226" y="1036798"/>
            <a:ext cx="1766534" cy="2457841"/>
          </a:xfrm>
          <a:prstGeom prst="line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5ABCA13D-D463-43AF-9540-BC55B145B0FB}"/>
              </a:ext>
            </a:extLst>
          </p:cNvPr>
          <p:cNvSpPr txBox="1"/>
          <p:nvPr/>
        </p:nvSpPr>
        <p:spPr>
          <a:xfrm>
            <a:off x="5993706" y="290169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6E3C125-70D3-4964-A61D-CBA6AF9749C3}"/>
              </a:ext>
            </a:extLst>
          </p:cNvPr>
          <p:cNvSpPr txBox="1"/>
          <p:nvPr/>
        </p:nvSpPr>
        <p:spPr>
          <a:xfrm>
            <a:off x="6258497" y="3263807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2*h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B456FD6-AA6E-4ED9-9EF9-6BC4573C69F1}"/>
              </a:ext>
            </a:extLst>
          </p:cNvPr>
          <p:cNvSpPr txBox="1"/>
          <p:nvPr/>
        </p:nvSpPr>
        <p:spPr>
          <a:xfrm>
            <a:off x="6112441" y="2695620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x+h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9E7F00AD-4E98-423A-9984-C1933B79E55B}"/>
              </a:ext>
            </a:extLst>
          </p:cNvPr>
          <p:cNvSpPr/>
          <p:nvPr/>
        </p:nvSpPr>
        <p:spPr>
          <a:xfrm>
            <a:off x="6379401" y="2337244"/>
            <a:ext cx="112776" cy="112776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4B3846A-A5D4-46C2-8BA6-7A34E9DD9F7D}"/>
              </a:ext>
            </a:extLst>
          </p:cNvPr>
          <p:cNvSpPr txBox="1"/>
          <p:nvPr/>
        </p:nvSpPr>
        <p:spPr>
          <a:xfrm>
            <a:off x="5502217" y="2708780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x-h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91A863BD-A96A-426B-9D89-7E7DF741A25A}"/>
              </a:ext>
            </a:extLst>
          </p:cNvPr>
          <p:cNvSpPr/>
          <p:nvPr/>
        </p:nvSpPr>
        <p:spPr>
          <a:xfrm>
            <a:off x="6114610" y="2097976"/>
            <a:ext cx="112776" cy="112776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34DEA71-CC52-46AD-8225-91FE5498E9A2}"/>
              </a:ext>
            </a:extLst>
          </p:cNvPr>
          <p:cNvSpPr txBox="1"/>
          <p:nvPr/>
        </p:nvSpPr>
        <p:spPr>
          <a:xfrm>
            <a:off x="5220494" y="4253401"/>
            <a:ext cx="5262979" cy="1015663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numerical_diff(f, x):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h = 1e-4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return (f(x+h) - f(x-h)) / (2*h)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593D89D-45FF-4E2D-B6F4-EB178C91A426}"/>
              </a:ext>
            </a:extLst>
          </p:cNvPr>
          <p:cNvCxnSpPr/>
          <p:nvPr/>
        </p:nvCxnSpPr>
        <p:spPr>
          <a:xfrm>
            <a:off x="1677924" y="2210752"/>
            <a:ext cx="0" cy="92177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FB62E0D7-1F2C-4E1B-B8C2-4C312ED87F7A}"/>
              </a:ext>
            </a:extLst>
          </p:cNvPr>
          <p:cNvCxnSpPr>
            <a:cxnSpLocks/>
          </p:cNvCxnSpPr>
          <p:nvPr/>
        </p:nvCxnSpPr>
        <p:spPr>
          <a:xfrm>
            <a:off x="2349468" y="2682841"/>
            <a:ext cx="0" cy="41977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E82CBF36-03E1-4C3C-9881-C276E8B5D3C8}"/>
              </a:ext>
            </a:extLst>
          </p:cNvPr>
          <p:cNvCxnSpPr>
            <a:cxnSpLocks/>
            <a:stCxn id="6" idx="2"/>
          </p:cNvCxnSpPr>
          <p:nvPr/>
        </p:nvCxnSpPr>
        <p:spPr>
          <a:xfrm flipH="1">
            <a:off x="1318426" y="2124456"/>
            <a:ext cx="30311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CFA8AD28-A5DE-4D10-997A-AF25CAFBC39A}"/>
              </a:ext>
            </a:extLst>
          </p:cNvPr>
          <p:cNvCxnSpPr>
            <a:cxnSpLocks/>
          </p:cNvCxnSpPr>
          <p:nvPr/>
        </p:nvCxnSpPr>
        <p:spPr>
          <a:xfrm flipH="1">
            <a:off x="1293259" y="2622440"/>
            <a:ext cx="106002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4C3EFFD4-E224-49AA-86FC-A197F7F287F4}"/>
              </a:ext>
            </a:extLst>
          </p:cNvPr>
          <p:cNvCxnSpPr>
            <a:cxnSpLocks/>
          </p:cNvCxnSpPr>
          <p:nvPr/>
        </p:nvCxnSpPr>
        <p:spPr>
          <a:xfrm>
            <a:off x="913233" y="1183898"/>
            <a:ext cx="1820074" cy="230669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676D7ABE-C0DB-44DA-BFF1-84C27DB12742}"/>
              </a:ext>
            </a:extLst>
          </p:cNvPr>
          <p:cNvSpPr txBox="1"/>
          <p:nvPr/>
        </p:nvSpPr>
        <p:spPr>
          <a:xfrm>
            <a:off x="2102309" y="2034885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전방차분미분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A30A8B7-14E9-4A1B-A583-AB4C78CC8E2D}"/>
              </a:ext>
            </a:extLst>
          </p:cNvPr>
          <p:cNvSpPr txBox="1"/>
          <p:nvPr/>
        </p:nvSpPr>
        <p:spPr>
          <a:xfrm>
            <a:off x="6379401" y="1735927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중앙차분미분</a:t>
            </a: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6D0D335E-0D64-450C-B6CB-1C13601DFF06}"/>
              </a:ext>
            </a:extLst>
          </p:cNvPr>
          <p:cNvCxnSpPr>
            <a:cxnSpLocks/>
          </p:cNvCxnSpPr>
          <p:nvPr/>
        </p:nvCxnSpPr>
        <p:spPr>
          <a:xfrm>
            <a:off x="5371983" y="1047173"/>
            <a:ext cx="1766534" cy="245784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821516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수치미분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수치미분의 구현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34DEA71-CC52-46AD-8225-91FE5498E9A2}"/>
              </a:ext>
            </a:extLst>
          </p:cNvPr>
          <p:cNvSpPr txBox="1"/>
          <p:nvPr/>
        </p:nvSpPr>
        <p:spPr>
          <a:xfrm>
            <a:off x="416846" y="3253657"/>
            <a:ext cx="5262979" cy="3170099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numerical_diff(f, x):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h = 1e-4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return (f(x+h) - f(x-h)) / (2*h)</a:t>
            </a:r>
          </a:p>
          <a:p>
            <a:pPr algn="l"/>
            <a:endParaRPr lang="pt-BR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function(x):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return 0.01*x**2 + 0.1*x</a:t>
            </a:r>
          </a:p>
          <a:p>
            <a:pPr algn="l"/>
            <a:endParaRPr lang="pt-BR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numerical_diff(function, 5)</a:t>
            </a:r>
          </a:p>
          <a:p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numerical_diff(function, 10)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C3C1415-E30A-4239-8428-3423CF175062}"/>
                  </a:ext>
                </a:extLst>
              </p:cNvPr>
              <p:cNvSpPr txBox="1"/>
              <p:nvPr/>
            </p:nvSpPr>
            <p:spPr>
              <a:xfrm>
                <a:off x="507735" y="1248258"/>
                <a:ext cx="345408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=0.01</m:t>
                      </m:r>
                      <m:sSup>
                        <m:sSup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+0.1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C3C1415-E30A-4239-8428-3423CF1750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735" y="1248258"/>
                <a:ext cx="3454087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E56193E-FCE6-47C7-99DE-A21C33942E77}"/>
                  </a:ext>
                </a:extLst>
              </p:cNvPr>
              <p:cNvSpPr txBox="1"/>
              <p:nvPr/>
            </p:nvSpPr>
            <p:spPr>
              <a:xfrm>
                <a:off x="507735" y="1869662"/>
                <a:ext cx="3260700" cy="9350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=0.02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+0.1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E56193E-FCE6-47C7-99DE-A21C33942E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735" y="1869662"/>
                <a:ext cx="3260700" cy="9350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2267F83-9EAA-46D8-AE22-2A91A83956E3}"/>
                  </a:ext>
                </a:extLst>
              </p:cNvPr>
              <p:cNvSpPr txBox="1"/>
              <p:nvPr/>
            </p:nvSpPr>
            <p:spPr>
              <a:xfrm>
                <a:off x="661903" y="696995"/>
                <a:ext cx="189635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lang="en-US" altLang="ko-KR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r>
                  <a:rPr lang="en-US" altLang="ko-KR" sz="3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, 10</a:t>
                </a:r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2267F83-9EAA-46D8-AE22-2A91A83956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903" y="696995"/>
                <a:ext cx="1896353" cy="492443"/>
              </a:xfrm>
              <a:prstGeom prst="rect">
                <a:avLst/>
              </a:prstGeom>
              <a:blipFill>
                <a:blip r:embed="rId5"/>
                <a:stretch>
                  <a:fillRect t="-24691" r="-11897" b="-4938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1935605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수치미분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수치미분의 구현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34DEA71-CC52-46AD-8225-91FE5498E9A2}"/>
              </a:ext>
            </a:extLst>
          </p:cNvPr>
          <p:cNvSpPr txBox="1"/>
          <p:nvPr/>
        </p:nvSpPr>
        <p:spPr>
          <a:xfrm>
            <a:off x="416846" y="3253657"/>
            <a:ext cx="5262979" cy="2862322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numerical_diff(f, x):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h = 1e-4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return (f(x+h) - f(x-h)) / (2*h)</a:t>
            </a:r>
          </a:p>
          <a:p>
            <a:pPr algn="l"/>
            <a:endParaRPr lang="pt-BR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function_tmp1(x0):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return x0**2 + 4**2</a:t>
            </a:r>
          </a:p>
          <a:p>
            <a:pPr algn="l"/>
            <a:endParaRPr lang="pt-BR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numerical_diff(function_tmp1, 3)</a:t>
            </a:r>
          </a:p>
          <a:p>
            <a:pPr algn="l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C3C1415-E30A-4239-8428-3423CF175062}"/>
                  </a:ext>
                </a:extLst>
              </p:cNvPr>
              <p:cNvSpPr txBox="1"/>
              <p:nvPr/>
            </p:nvSpPr>
            <p:spPr>
              <a:xfrm>
                <a:off x="507735" y="1248258"/>
                <a:ext cx="3640227" cy="5021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sSubSup>
                        <m:sSubSup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C3C1415-E30A-4239-8428-3423CF1750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735" y="1248258"/>
                <a:ext cx="3640227" cy="50218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E56193E-FCE6-47C7-99DE-A21C33942E77}"/>
                  </a:ext>
                </a:extLst>
              </p:cNvPr>
              <p:cNvSpPr txBox="1"/>
              <p:nvPr/>
            </p:nvSpPr>
            <p:spPr>
              <a:xfrm>
                <a:off x="507735" y="1988985"/>
                <a:ext cx="2051972" cy="102002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E56193E-FCE6-47C7-99DE-A21C33942E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735" y="1988985"/>
                <a:ext cx="2051972" cy="102002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2267F83-9EAA-46D8-AE22-2A91A83956E3}"/>
                  </a:ext>
                </a:extLst>
              </p:cNvPr>
              <p:cNvSpPr txBox="1"/>
              <p:nvPr/>
            </p:nvSpPr>
            <p:spPr>
              <a:xfrm>
                <a:off x="661903" y="696995"/>
                <a:ext cx="270195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=3,</m:t>
                      </m:r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2267F83-9EAA-46D8-AE22-2A91A83956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903" y="696995"/>
                <a:ext cx="2701958" cy="4924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0273343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수치미분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수치미분의 구현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34DEA71-CC52-46AD-8225-91FE5498E9A2}"/>
              </a:ext>
            </a:extLst>
          </p:cNvPr>
          <p:cNvSpPr txBox="1"/>
          <p:nvPr/>
        </p:nvSpPr>
        <p:spPr>
          <a:xfrm>
            <a:off x="416846" y="3253657"/>
            <a:ext cx="5262979" cy="2862322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numerical_diff(f, x):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h = 1e-4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return (f(x+h) - f(x-h)) / (2*h)</a:t>
            </a:r>
          </a:p>
          <a:p>
            <a:pPr algn="l"/>
            <a:endParaRPr lang="pt-BR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function_tmp2(x1):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return 3**2 + x1**2</a:t>
            </a:r>
          </a:p>
          <a:p>
            <a:pPr algn="l"/>
            <a:endParaRPr lang="pt-BR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numerical_diff(function_tmp2, 4)</a:t>
            </a:r>
          </a:p>
          <a:p>
            <a:pPr algn="l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C3C1415-E30A-4239-8428-3423CF175062}"/>
                  </a:ext>
                </a:extLst>
              </p:cNvPr>
              <p:cNvSpPr txBox="1"/>
              <p:nvPr/>
            </p:nvSpPr>
            <p:spPr>
              <a:xfrm>
                <a:off x="507735" y="1248258"/>
                <a:ext cx="3640227" cy="5021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sSubSup>
                        <m:sSubSup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C3C1415-E30A-4239-8428-3423CF1750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735" y="1248258"/>
                <a:ext cx="3640227" cy="50218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E56193E-FCE6-47C7-99DE-A21C33942E77}"/>
                  </a:ext>
                </a:extLst>
              </p:cNvPr>
              <p:cNvSpPr txBox="1"/>
              <p:nvPr/>
            </p:nvSpPr>
            <p:spPr>
              <a:xfrm>
                <a:off x="507735" y="1988985"/>
                <a:ext cx="2051972" cy="102002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E56193E-FCE6-47C7-99DE-A21C33942E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735" y="1988985"/>
                <a:ext cx="2051972" cy="102002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2267F83-9EAA-46D8-AE22-2A91A83956E3}"/>
                  </a:ext>
                </a:extLst>
              </p:cNvPr>
              <p:cNvSpPr txBox="1"/>
              <p:nvPr/>
            </p:nvSpPr>
            <p:spPr>
              <a:xfrm>
                <a:off x="661903" y="696995"/>
                <a:ext cx="270195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=3,</m:t>
                      </m:r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2267F83-9EAA-46D8-AE22-2A91A83956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903" y="696995"/>
                <a:ext cx="2701958" cy="4924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5948158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수치미분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수치미분의 구현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2267F83-9EAA-46D8-AE22-2A91A83956E3}"/>
                  </a:ext>
                </a:extLst>
              </p:cNvPr>
              <p:cNvSpPr txBox="1"/>
              <p:nvPr/>
            </p:nvSpPr>
            <p:spPr>
              <a:xfrm>
                <a:off x="1253215" y="1414813"/>
                <a:ext cx="3388428" cy="10216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ko-KR" alt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2267F83-9EAA-46D8-AE22-2A91A83956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3215" y="1414813"/>
                <a:ext cx="3388428" cy="102162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3FF1D01-1EA3-460B-87F1-C08DFEB9989C}"/>
                  </a:ext>
                </a:extLst>
              </p:cNvPr>
              <p:cNvSpPr txBox="1"/>
              <p:nvPr/>
            </p:nvSpPr>
            <p:spPr>
              <a:xfrm>
                <a:off x="1253215" y="3064491"/>
                <a:ext cx="3388428" cy="10216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ko-KR" alt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3FF1D01-1EA3-460B-87F1-C08DFEB998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3215" y="3064491"/>
                <a:ext cx="3388428" cy="102162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9335269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수치미분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신경망에서의 기울기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31DE12D-5573-4559-97ED-134EE8B919DB}"/>
                  </a:ext>
                </a:extLst>
              </p:cNvPr>
              <p:cNvSpPr txBox="1"/>
              <p:nvPr/>
            </p:nvSpPr>
            <p:spPr>
              <a:xfrm>
                <a:off x="1330452" y="1405104"/>
                <a:ext cx="3747516" cy="9009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31DE12D-5573-4559-97ED-134EE8B919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0452" y="1405104"/>
                <a:ext cx="3747516" cy="90095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EA52801-49C5-41C2-A619-91E20DF5AFAA}"/>
                  </a:ext>
                </a:extLst>
              </p:cNvPr>
              <p:cNvSpPr txBox="1"/>
              <p:nvPr/>
            </p:nvSpPr>
            <p:spPr>
              <a:xfrm>
                <a:off x="1556004" y="3052929"/>
                <a:ext cx="3747516" cy="15974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Sup>
                                      <m:sSubSup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11</m:t>
                                        </m:r>
                                      </m:sub>
                                      <m:sup>
                                        <m:d>
                                          <m:dPr>
                                            <m:ctrlP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d>
                                      </m:sup>
                                    </m:sSubSup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Sup>
                                      <m:sSubSup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20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  <m:sup>
                                        <m:d>
                                          <m:dPr>
                                            <m:ctrlP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d>
                                      </m:sup>
                                    </m:sSubSup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Sup>
                                      <m:sSubSup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20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  <m:sup>
                                        <m:d>
                                          <m:dPr>
                                            <m:ctrlP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d>
                                      </m:sup>
                                    </m:sSubSup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Sup>
                                      <m:sSubSup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  <m:r>
                                          <a:rPr lang="en-US" altLang="ko-KR" sz="20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  <m:sup>
                                        <m:d>
                                          <m:dPr>
                                            <m:ctrlP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d>
                                      </m:sup>
                                    </m:sSubSup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Sup>
                                      <m:sSubSup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20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22</m:t>
                                        </m:r>
                                      </m:sub>
                                      <m:sup>
                                        <m:d>
                                          <m:dPr>
                                            <m:ctrlP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d>
                                      </m:sup>
                                    </m:sSubSup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Sup>
                                      <m:sSubSup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20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32</m:t>
                                        </m:r>
                                      </m:sub>
                                      <m:sup>
                                        <m:d>
                                          <m:dPr>
                                            <m:ctrlP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d>
                                      </m:sup>
                                    </m:sSubSup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EA52801-49C5-41C2-A619-91E20DF5AF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6004" y="3052929"/>
                <a:ext cx="3747516" cy="159742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5506942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3542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계산그래프 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연쇄법칙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5.7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오차역전파법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endParaRPr kumimoji="0" lang="ko-KR" altLang="en-US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오차역전파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415991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계산그래프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계산 그래프로 풀다</a:t>
            </a:r>
          </a:p>
        </p:txBody>
      </p:sp>
      <p:pic>
        <p:nvPicPr>
          <p:cNvPr id="1026" name="Picture 2" descr="사과 - Home | Facebook">
            <a:extLst>
              <a:ext uri="{FF2B5EF4-FFF2-40B4-BE49-F238E27FC236}">
                <a16:creationId xmlns:a16="http://schemas.microsoft.com/office/drawing/2014/main" id="{B1229C02-D5CD-4422-A17E-7598F41BB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5294" y="1850967"/>
            <a:ext cx="690562" cy="657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FEDE34D-27BB-4DC6-B422-507FEFD68ADA}"/>
              </a:ext>
            </a:extLst>
          </p:cNvPr>
          <p:cNvSpPr txBox="1"/>
          <p:nvPr/>
        </p:nvSpPr>
        <p:spPr>
          <a:xfrm>
            <a:off x="2762733" y="1620134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타원 2">
                <a:extLst>
                  <a:ext uri="{FF2B5EF4-FFF2-40B4-BE49-F238E27FC236}">
                    <a16:creationId xmlns:a16="http://schemas.microsoft.com/office/drawing/2014/main" id="{D0185CAA-2549-448D-8822-03CB519A6DB7}"/>
                  </a:ext>
                </a:extLst>
              </p:cNvPr>
              <p:cNvSpPr/>
              <p:nvPr/>
            </p:nvSpPr>
            <p:spPr>
              <a:xfrm>
                <a:off x="3730752" y="1874936"/>
                <a:ext cx="609600" cy="609600"/>
              </a:xfrm>
              <a:prstGeom prst="ellipse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타원 2">
                <a:extLst>
                  <a:ext uri="{FF2B5EF4-FFF2-40B4-BE49-F238E27FC236}">
                    <a16:creationId xmlns:a16="http://schemas.microsoft.com/office/drawing/2014/main" id="{D0185CAA-2549-448D-8822-03CB519A6D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0752" y="1874936"/>
                <a:ext cx="609600" cy="60960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19050">
                <a:solidFill>
                  <a:srgbClr val="FF66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3F8D1C67-738C-423E-906E-DEDE7DEA930F}"/>
              </a:ext>
            </a:extLst>
          </p:cNvPr>
          <p:cNvCxnSpPr>
            <a:stCxn id="1026" idx="3"/>
            <a:endCxn id="3" idx="2"/>
          </p:cNvCxnSpPr>
          <p:nvPr/>
        </p:nvCxnSpPr>
        <p:spPr>
          <a:xfrm>
            <a:off x="2405856" y="2179735"/>
            <a:ext cx="132489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E1530D9C-5CA4-4678-96C6-821D65BF2CBC}"/>
                  </a:ext>
                </a:extLst>
              </p:cNvPr>
              <p:cNvSpPr/>
              <p:nvPr/>
            </p:nvSpPr>
            <p:spPr>
              <a:xfrm>
                <a:off x="5504688" y="1874936"/>
                <a:ext cx="609600" cy="609600"/>
              </a:xfrm>
              <a:prstGeom prst="ellipse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1.1</m:t>
                      </m:r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E1530D9C-5CA4-4678-96C6-821D65BF2C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4688" y="1874936"/>
                <a:ext cx="609600" cy="609600"/>
              </a:xfrm>
              <a:prstGeom prst="ellipse">
                <a:avLst/>
              </a:prstGeom>
              <a:blipFill>
                <a:blip r:embed="rId5"/>
                <a:stretch>
                  <a:fillRect l="-4854"/>
                </a:stretch>
              </a:blipFill>
              <a:ln w="19050">
                <a:solidFill>
                  <a:srgbClr val="FF66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26778891-173A-41DD-A4D6-B0851889EBAC}"/>
              </a:ext>
            </a:extLst>
          </p:cNvPr>
          <p:cNvCxnSpPr>
            <a:cxnSpLocks/>
            <a:stCxn id="3" idx="6"/>
            <a:endCxn id="13" idx="2"/>
          </p:cNvCxnSpPr>
          <p:nvPr/>
        </p:nvCxnSpPr>
        <p:spPr>
          <a:xfrm>
            <a:off x="4340352" y="2179736"/>
            <a:ext cx="1164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0A99FE9C-4406-45F8-99E8-E54E7F2DDB02}"/>
              </a:ext>
            </a:extLst>
          </p:cNvPr>
          <p:cNvCxnSpPr>
            <a:cxnSpLocks/>
            <a:stCxn id="13" idx="6"/>
          </p:cNvCxnSpPr>
          <p:nvPr/>
        </p:nvCxnSpPr>
        <p:spPr>
          <a:xfrm>
            <a:off x="6114288" y="2179736"/>
            <a:ext cx="1408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46216C6-326B-42BA-80DB-82E4B7A48B51}"/>
              </a:ext>
            </a:extLst>
          </p:cNvPr>
          <p:cNvSpPr txBox="1"/>
          <p:nvPr/>
        </p:nvSpPr>
        <p:spPr>
          <a:xfrm>
            <a:off x="4575309" y="163963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6FC2C69-72D5-4259-92FA-7988EC34D959}"/>
              </a:ext>
            </a:extLst>
          </p:cNvPr>
          <p:cNvSpPr txBox="1"/>
          <p:nvPr/>
        </p:nvSpPr>
        <p:spPr>
          <a:xfrm>
            <a:off x="6414385" y="164391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220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674569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계산그래프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계산 그래프로 풀다</a:t>
            </a:r>
          </a:p>
        </p:txBody>
      </p:sp>
      <p:pic>
        <p:nvPicPr>
          <p:cNvPr id="1026" name="Picture 2" descr="사과 - Home | Facebook">
            <a:extLst>
              <a:ext uri="{FF2B5EF4-FFF2-40B4-BE49-F238E27FC236}">
                <a16:creationId xmlns:a16="http://schemas.microsoft.com/office/drawing/2014/main" id="{B1229C02-D5CD-4422-A17E-7598F41BB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925" y="1850968"/>
            <a:ext cx="690562" cy="657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FEDE34D-27BB-4DC6-B422-507FEFD68ADA}"/>
              </a:ext>
            </a:extLst>
          </p:cNvPr>
          <p:cNvSpPr txBox="1"/>
          <p:nvPr/>
        </p:nvSpPr>
        <p:spPr>
          <a:xfrm>
            <a:off x="2799310" y="1620135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D0185CAA-2549-448D-8822-03CB519A6DB7}"/>
              </a:ext>
            </a:extLst>
          </p:cNvPr>
          <p:cNvSpPr/>
          <p:nvPr/>
        </p:nvSpPr>
        <p:spPr>
          <a:xfrm>
            <a:off x="3730752" y="1874936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3F8D1C67-738C-423E-906E-DEDE7DEA930F}"/>
              </a:ext>
            </a:extLst>
          </p:cNvPr>
          <p:cNvCxnSpPr>
            <a:stCxn id="1026" idx="3"/>
            <a:endCxn id="3" idx="2"/>
          </p:cNvCxnSpPr>
          <p:nvPr/>
        </p:nvCxnSpPr>
        <p:spPr>
          <a:xfrm>
            <a:off x="2376487" y="2179736"/>
            <a:ext cx="13542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타원 12">
            <a:extLst>
              <a:ext uri="{FF2B5EF4-FFF2-40B4-BE49-F238E27FC236}">
                <a16:creationId xmlns:a16="http://schemas.microsoft.com/office/drawing/2014/main" id="{E1530D9C-5CA4-4678-96C6-821D65BF2CBC}"/>
              </a:ext>
            </a:extLst>
          </p:cNvPr>
          <p:cNvSpPr/>
          <p:nvPr/>
        </p:nvSpPr>
        <p:spPr>
          <a:xfrm>
            <a:off x="5504688" y="1874936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26778891-173A-41DD-A4D6-B0851889EBAC}"/>
              </a:ext>
            </a:extLst>
          </p:cNvPr>
          <p:cNvCxnSpPr>
            <a:cxnSpLocks/>
            <a:stCxn id="3" idx="6"/>
            <a:endCxn id="13" idx="2"/>
          </p:cNvCxnSpPr>
          <p:nvPr/>
        </p:nvCxnSpPr>
        <p:spPr>
          <a:xfrm>
            <a:off x="4340352" y="2179736"/>
            <a:ext cx="1164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0A99FE9C-4406-45F8-99E8-E54E7F2DDB02}"/>
              </a:ext>
            </a:extLst>
          </p:cNvPr>
          <p:cNvCxnSpPr>
            <a:cxnSpLocks/>
            <a:stCxn id="13" idx="6"/>
          </p:cNvCxnSpPr>
          <p:nvPr/>
        </p:nvCxnSpPr>
        <p:spPr>
          <a:xfrm>
            <a:off x="6114288" y="2179736"/>
            <a:ext cx="1408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46216C6-326B-42BA-80DB-82E4B7A48B51}"/>
              </a:ext>
            </a:extLst>
          </p:cNvPr>
          <p:cNvSpPr txBox="1"/>
          <p:nvPr/>
        </p:nvSpPr>
        <p:spPr>
          <a:xfrm>
            <a:off x="4575309" y="163963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6FC2C69-72D5-4259-92FA-7988EC34D959}"/>
              </a:ext>
            </a:extLst>
          </p:cNvPr>
          <p:cNvSpPr txBox="1"/>
          <p:nvPr/>
        </p:nvSpPr>
        <p:spPr>
          <a:xfrm>
            <a:off x="6414385" y="164391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220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783E69E-8E96-43EB-AF93-B4850E070645}"/>
                  </a:ext>
                </a:extLst>
              </p:cNvPr>
              <p:cNvSpPr txBox="1"/>
              <p:nvPr/>
            </p:nvSpPr>
            <p:spPr>
              <a:xfrm>
                <a:off x="3850546" y="1995070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783E69E-8E96-43EB-AF93-B4850E0706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0546" y="1995070"/>
                <a:ext cx="389529" cy="369332"/>
              </a:xfrm>
              <a:prstGeom prst="rect">
                <a:avLst/>
              </a:prstGeom>
              <a:blipFill>
                <a:blip r:embed="rId4"/>
                <a:stretch>
                  <a:fillRect l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2F524E2-62BA-4818-A5AD-CE4E038E3DBD}"/>
                  </a:ext>
                </a:extLst>
              </p:cNvPr>
              <p:cNvSpPr txBox="1"/>
              <p:nvPr/>
            </p:nvSpPr>
            <p:spPr>
              <a:xfrm>
                <a:off x="5620691" y="1995070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2F524E2-62BA-4818-A5AD-CE4E038E3D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0691" y="1995070"/>
                <a:ext cx="389529" cy="369332"/>
              </a:xfrm>
              <a:prstGeom prst="rect">
                <a:avLst/>
              </a:prstGeom>
              <a:blipFill>
                <a:blip r:embed="rId5"/>
                <a:stretch>
                  <a:fillRect r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EB3C332B-CC41-47BF-B81B-2EDE8CBFE5D9}"/>
              </a:ext>
            </a:extLst>
          </p:cNvPr>
          <p:cNvSpPr txBox="1"/>
          <p:nvPr/>
        </p:nvSpPr>
        <p:spPr>
          <a:xfrm>
            <a:off x="1193476" y="3063760"/>
            <a:ext cx="1675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사과의 개수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23E426A-2254-4D4C-8599-DE4BEB9F0E83}"/>
              </a:ext>
            </a:extLst>
          </p:cNvPr>
          <p:cNvCxnSpPr>
            <a:stCxn id="16" idx="3"/>
          </p:cNvCxnSpPr>
          <p:nvPr/>
        </p:nvCxnSpPr>
        <p:spPr>
          <a:xfrm flipV="1">
            <a:off x="2868935" y="3294592"/>
            <a:ext cx="54482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428E998-ADD8-456C-A59E-235984C5AA59}"/>
              </a:ext>
            </a:extLst>
          </p:cNvPr>
          <p:cNvCxnSpPr>
            <a:endCxn id="3" idx="3"/>
          </p:cNvCxnSpPr>
          <p:nvPr/>
        </p:nvCxnSpPr>
        <p:spPr>
          <a:xfrm flipV="1">
            <a:off x="3413760" y="2395262"/>
            <a:ext cx="406266" cy="8993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85835B35-27E8-4A77-BD48-F819869DC05B}"/>
              </a:ext>
            </a:extLst>
          </p:cNvPr>
          <p:cNvSpPr txBox="1"/>
          <p:nvPr/>
        </p:nvSpPr>
        <p:spPr>
          <a:xfrm>
            <a:off x="3166924" y="257276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D6E1E39-9B8B-40D9-824A-9D6785F6CBD1}"/>
              </a:ext>
            </a:extLst>
          </p:cNvPr>
          <p:cNvSpPr txBox="1"/>
          <p:nvPr/>
        </p:nvSpPr>
        <p:spPr>
          <a:xfrm>
            <a:off x="3365327" y="3646289"/>
            <a:ext cx="10198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부가세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5A52A9A5-29A6-4461-BD3E-2ADAF3C665A0}"/>
              </a:ext>
            </a:extLst>
          </p:cNvPr>
          <p:cNvCxnSpPr>
            <a:cxnSpLocks/>
            <a:stCxn id="22" idx="3"/>
          </p:cNvCxnSpPr>
          <p:nvPr/>
        </p:nvCxnSpPr>
        <p:spPr>
          <a:xfrm>
            <a:off x="4385158" y="3877122"/>
            <a:ext cx="63220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0844E5E-AFD6-49E5-B6EB-5F163A6D61B9}"/>
              </a:ext>
            </a:extLst>
          </p:cNvPr>
          <p:cNvCxnSpPr>
            <a:cxnSpLocks/>
            <a:endCxn id="13" idx="3"/>
          </p:cNvCxnSpPr>
          <p:nvPr/>
        </p:nvCxnSpPr>
        <p:spPr>
          <a:xfrm flipV="1">
            <a:off x="5017361" y="2395262"/>
            <a:ext cx="576601" cy="14818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4D13A9B-F414-4AB8-9208-A5E1938589FA}"/>
              </a:ext>
            </a:extLst>
          </p:cNvPr>
          <p:cNvSpPr txBox="1"/>
          <p:nvPr/>
        </p:nvSpPr>
        <p:spPr>
          <a:xfrm>
            <a:off x="4575309" y="3123528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90373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AND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게이트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2.2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단순한 논리 회로</a:t>
            </a:r>
            <a:endParaRPr lang="en-US" altLang="ko-KR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51EEF627-7BF5-406D-B24A-D043F26D0A1E}"/>
              </a:ext>
            </a:extLst>
          </p:cNvPr>
          <p:cNvSpPr/>
          <p:nvPr/>
        </p:nvSpPr>
        <p:spPr>
          <a:xfrm>
            <a:off x="1014622" y="1211721"/>
            <a:ext cx="667569" cy="6675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B4546E76-8B28-4214-B2AF-5D70EBCAEB1C}"/>
              </a:ext>
            </a:extLst>
          </p:cNvPr>
          <p:cNvSpPr/>
          <p:nvPr/>
        </p:nvSpPr>
        <p:spPr>
          <a:xfrm>
            <a:off x="1014621" y="2619785"/>
            <a:ext cx="667569" cy="6675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DE9CCE9C-258C-4EE8-B74E-7E78A9A55227}"/>
              </a:ext>
            </a:extLst>
          </p:cNvPr>
          <p:cNvSpPr/>
          <p:nvPr/>
        </p:nvSpPr>
        <p:spPr>
          <a:xfrm>
            <a:off x="3129521" y="1952216"/>
            <a:ext cx="667569" cy="6675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3C3DA9C-163F-432E-92EA-A0CDD84D0CD4}"/>
              </a:ext>
            </a:extLst>
          </p:cNvPr>
          <p:cNvCxnSpPr>
            <a:stCxn id="3" idx="6"/>
            <a:endCxn id="7" idx="2"/>
          </p:cNvCxnSpPr>
          <p:nvPr/>
        </p:nvCxnSpPr>
        <p:spPr>
          <a:xfrm>
            <a:off x="1682191" y="1545506"/>
            <a:ext cx="1447330" cy="7404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A47788B-E0D5-4D0E-B596-6BD43DF28BD2}"/>
              </a:ext>
            </a:extLst>
          </p:cNvPr>
          <p:cNvCxnSpPr>
            <a:cxnSpLocks/>
            <a:stCxn id="6" idx="6"/>
            <a:endCxn id="7" idx="2"/>
          </p:cNvCxnSpPr>
          <p:nvPr/>
        </p:nvCxnSpPr>
        <p:spPr>
          <a:xfrm flipV="1">
            <a:off x="1682190" y="2286001"/>
            <a:ext cx="1447331" cy="667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EA897C0-5060-42E2-B921-92C4B8AC50BF}"/>
                  </a:ext>
                </a:extLst>
              </p:cNvPr>
              <p:cNvSpPr txBox="1"/>
              <p:nvPr/>
            </p:nvSpPr>
            <p:spPr>
              <a:xfrm>
                <a:off x="1132899" y="1318306"/>
                <a:ext cx="4658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EA897C0-5060-42E2-B921-92C4B8AC50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2899" y="1318306"/>
                <a:ext cx="465897" cy="369332"/>
              </a:xfrm>
              <a:prstGeom prst="rect">
                <a:avLst/>
              </a:prstGeom>
              <a:blipFill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99A4BD5-E6C1-4B20-BDDB-5BDF1EA5E0A1}"/>
                  </a:ext>
                </a:extLst>
              </p:cNvPr>
              <p:cNvSpPr txBox="1"/>
              <p:nvPr/>
            </p:nvSpPr>
            <p:spPr>
              <a:xfrm>
                <a:off x="1129341" y="2768903"/>
                <a:ext cx="47301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99A4BD5-E6C1-4B20-BDDB-5BDF1EA5E0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9341" y="2768903"/>
                <a:ext cx="473014" cy="369332"/>
              </a:xfrm>
              <a:prstGeom prst="rect">
                <a:avLst/>
              </a:prstGeom>
              <a:blipFill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3E98C19-2063-48AE-8485-9D9678189293}"/>
                  </a:ext>
                </a:extLst>
              </p:cNvPr>
              <p:cNvSpPr txBox="1"/>
              <p:nvPr/>
            </p:nvSpPr>
            <p:spPr>
              <a:xfrm>
                <a:off x="2172907" y="1424893"/>
                <a:ext cx="52283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3E98C19-2063-48AE-8485-9D96781892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1424893"/>
                <a:ext cx="522835" cy="369332"/>
              </a:xfrm>
              <a:prstGeom prst="rect">
                <a:avLst/>
              </a:prstGeom>
              <a:blipFill>
                <a:blip r:embed="rId5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079FEDE-A8A4-4ECB-B813-7FF088A5B2A2}"/>
                  </a:ext>
                </a:extLst>
              </p:cNvPr>
              <p:cNvSpPr txBox="1"/>
              <p:nvPr/>
            </p:nvSpPr>
            <p:spPr>
              <a:xfrm>
                <a:off x="2172907" y="2645028"/>
                <a:ext cx="52995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079FEDE-A8A4-4ECB-B813-7FF088A5B2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2645028"/>
                <a:ext cx="529952" cy="369332"/>
              </a:xfrm>
              <a:prstGeom prst="rect">
                <a:avLst/>
              </a:prstGeom>
              <a:blipFill>
                <a:blip r:embed="rId6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797E4CF-0822-4A60-A6FB-8637468BCA61}"/>
                  </a:ext>
                </a:extLst>
              </p:cNvPr>
              <p:cNvSpPr txBox="1"/>
              <p:nvPr/>
            </p:nvSpPr>
            <p:spPr>
              <a:xfrm>
                <a:off x="3319015" y="2101334"/>
                <a:ext cx="34669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797E4CF-0822-4A60-A6FB-8637468BCA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9015" y="2101334"/>
                <a:ext cx="346698" cy="369332"/>
              </a:xfrm>
              <a:prstGeom prst="rect">
                <a:avLst/>
              </a:prstGeom>
              <a:blipFill>
                <a:blip r:embed="rId7"/>
                <a:stretch>
                  <a:fillRect l="-7018" r="-526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E1F8AD8A-E960-4A1A-9817-C6A843D4A83B}"/>
                  </a:ext>
                </a:extLst>
              </p:cNvPr>
              <p:cNvSpPr/>
              <p:nvPr/>
            </p:nvSpPr>
            <p:spPr>
              <a:xfrm>
                <a:off x="5586413" y="1144457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E1F8AD8A-E960-4A1A-9817-C6A843D4A8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6413" y="1144457"/>
                <a:ext cx="987328" cy="49177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362A3684-5BC0-40E3-92E5-57B12ED51C13}"/>
                  </a:ext>
                </a:extLst>
              </p:cNvPr>
              <p:cNvSpPr/>
              <p:nvPr/>
            </p:nvSpPr>
            <p:spPr>
              <a:xfrm>
                <a:off x="6573741" y="1144457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362A3684-5BC0-40E3-92E5-57B12ED51C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3741" y="1144457"/>
                <a:ext cx="987328" cy="49177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2F5D0E76-5CFE-48B7-B49E-30A42EF0A4CA}"/>
                  </a:ext>
                </a:extLst>
              </p:cNvPr>
              <p:cNvSpPr/>
              <p:nvPr/>
            </p:nvSpPr>
            <p:spPr>
              <a:xfrm>
                <a:off x="7561069" y="1144457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2F5D0E76-5CFE-48B7-B49E-30A42EF0A4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1069" y="1144457"/>
                <a:ext cx="987328" cy="491776"/>
              </a:xfrm>
              <a:prstGeom prst="rect">
                <a:avLst/>
              </a:prstGeom>
              <a:blipFill>
                <a:blip r:embed="rId10"/>
                <a:stretch>
                  <a:fillRect b="-7500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직사각형 23">
            <a:extLst>
              <a:ext uri="{FF2B5EF4-FFF2-40B4-BE49-F238E27FC236}">
                <a16:creationId xmlns:a16="http://schemas.microsoft.com/office/drawing/2014/main" id="{92F549A1-3632-404B-9406-5932F6253ED1}"/>
              </a:ext>
            </a:extLst>
          </p:cNvPr>
          <p:cNvSpPr/>
          <p:nvPr/>
        </p:nvSpPr>
        <p:spPr>
          <a:xfrm>
            <a:off x="5586413" y="163623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0FC012B-06A0-4FE8-899D-9F046E6F6009}"/>
              </a:ext>
            </a:extLst>
          </p:cNvPr>
          <p:cNvSpPr/>
          <p:nvPr/>
        </p:nvSpPr>
        <p:spPr>
          <a:xfrm>
            <a:off x="6573741" y="163623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5C88850-325C-4776-BD79-BAA2CAF9318B}"/>
              </a:ext>
            </a:extLst>
          </p:cNvPr>
          <p:cNvSpPr/>
          <p:nvPr/>
        </p:nvSpPr>
        <p:spPr>
          <a:xfrm>
            <a:off x="7561069" y="163623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D2E9E3D-5B5A-468B-9070-AC9D02E61A9F}"/>
              </a:ext>
            </a:extLst>
          </p:cNvPr>
          <p:cNvSpPr/>
          <p:nvPr/>
        </p:nvSpPr>
        <p:spPr>
          <a:xfrm>
            <a:off x="5586413" y="2128009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C042CF7-789F-40B9-AA41-0ECA706B0207}"/>
              </a:ext>
            </a:extLst>
          </p:cNvPr>
          <p:cNvSpPr/>
          <p:nvPr/>
        </p:nvSpPr>
        <p:spPr>
          <a:xfrm>
            <a:off x="6573741" y="2128009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1A0987A-6D3B-4D6D-87E7-89B30CD831CA}"/>
              </a:ext>
            </a:extLst>
          </p:cNvPr>
          <p:cNvSpPr/>
          <p:nvPr/>
        </p:nvSpPr>
        <p:spPr>
          <a:xfrm>
            <a:off x="7561069" y="2128009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078A50A-7D93-4B13-AF1C-544F71142CCE}"/>
              </a:ext>
            </a:extLst>
          </p:cNvPr>
          <p:cNvSpPr/>
          <p:nvPr/>
        </p:nvSpPr>
        <p:spPr>
          <a:xfrm>
            <a:off x="5586413" y="261978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FCFF55B-B8C8-435D-B144-ABAE249238F3}"/>
              </a:ext>
            </a:extLst>
          </p:cNvPr>
          <p:cNvSpPr/>
          <p:nvPr/>
        </p:nvSpPr>
        <p:spPr>
          <a:xfrm>
            <a:off x="6573741" y="261978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E7DC647-4062-47D7-8494-F7DFF4F61B43}"/>
              </a:ext>
            </a:extLst>
          </p:cNvPr>
          <p:cNvSpPr/>
          <p:nvPr/>
        </p:nvSpPr>
        <p:spPr>
          <a:xfrm>
            <a:off x="7561069" y="261978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BE52887-C017-4810-8257-C46004DD4BEF}"/>
              </a:ext>
            </a:extLst>
          </p:cNvPr>
          <p:cNvSpPr/>
          <p:nvPr/>
        </p:nvSpPr>
        <p:spPr>
          <a:xfrm>
            <a:off x="5586413" y="311156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9D590F1-8EFA-424F-8496-E0F920E79A76}"/>
              </a:ext>
            </a:extLst>
          </p:cNvPr>
          <p:cNvSpPr/>
          <p:nvPr/>
        </p:nvSpPr>
        <p:spPr>
          <a:xfrm>
            <a:off x="6573741" y="311156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E74E7BF-5914-4E89-BA78-00EAF95BC340}"/>
              </a:ext>
            </a:extLst>
          </p:cNvPr>
          <p:cNvSpPr/>
          <p:nvPr/>
        </p:nvSpPr>
        <p:spPr>
          <a:xfrm>
            <a:off x="7561069" y="311156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F3FE572-C5CD-49FC-B75B-9171F28E94B2}"/>
                  </a:ext>
                </a:extLst>
              </p:cNvPr>
              <p:cNvSpPr txBox="1"/>
              <p:nvPr/>
            </p:nvSpPr>
            <p:spPr>
              <a:xfrm>
                <a:off x="2172907" y="4033850"/>
                <a:ext cx="27557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F3FE572-C5CD-49FC-B75B-9171F28E94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4033850"/>
                <a:ext cx="2755754" cy="369332"/>
              </a:xfrm>
              <a:prstGeom prst="rect">
                <a:avLst/>
              </a:prstGeom>
              <a:blipFill>
                <a:blip r:embed="rId11"/>
                <a:stretch>
                  <a:fillRect l="-1545" r="-1545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742A305-1A77-4054-8A13-E76C27690A34}"/>
                  </a:ext>
                </a:extLst>
              </p:cNvPr>
              <p:cNvSpPr txBox="1"/>
              <p:nvPr/>
            </p:nvSpPr>
            <p:spPr>
              <a:xfrm>
                <a:off x="1102806" y="4008103"/>
                <a:ext cx="1070101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742A305-1A77-4054-8A13-E76C27690A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2806" y="4008103"/>
                <a:ext cx="1070101" cy="82381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96052A2-71B2-458B-8DD2-5CE48B5B9A5C}"/>
                  </a:ext>
                </a:extLst>
              </p:cNvPr>
              <p:cNvSpPr txBox="1"/>
              <p:nvPr/>
            </p:nvSpPr>
            <p:spPr>
              <a:xfrm>
                <a:off x="2172907" y="4405986"/>
                <a:ext cx="27557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96052A2-71B2-458B-8DD2-5CE48B5B9A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4405986"/>
                <a:ext cx="2755754" cy="369332"/>
              </a:xfrm>
              <a:prstGeom prst="rect">
                <a:avLst/>
              </a:prstGeom>
              <a:blipFill>
                <a:blip r:embed="rId13"/>
                <a:stretch>
                  <a:fillRect l="-1545" r="-1545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F7FD0FD-DFDB-4AA8-B863-359C7E5FE34B}"/>
                  </a:ext>
                </a:extLst>
              </p:cNvPr>
              <p:cNvSpPr txBox="1"/>
              <p:nvPr/>
            </p:nvSpPr>
            <p:spPr>
              <a:xfrm>
                <a:off x="919188" y="5152864"/>
                <a:ext cx="902140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ko-KR" alt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0.5,0.5,0.7</m:t>
                          </m:r>
                        </m:e>
                      </m:d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0.5,0.5,0.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800" b="0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F7FD0FD-DFDB-4AA8-B863-359C7E5FE3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188" y="5152864"/>
                <a:ext cx="9021405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순서도: 지연 11">
            <a:extLst>
              <a:ext uri="{FF2B5EF4-FFF2-40B4-BE49-F238E27FC236}">
                <a16:creationId xmlns:a16="http://schemas.microsoft.com/office/drawing/2014/main" id="{B28AAC81-E848-42E7-B31B-B74F00FD8A5F}"/>
              </a:ext>
            </a:extLst>
          </p:cNvPr>
          <p:cNvSpPr/>
          <p:nvPr/>
        </p:nvSpPr>
        <p:spPr>
          <a:xfrm>
            <a:off x="9268326" y="2173705"/>
            <a:ext cx="625642" cy="542285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3667AB9E-25AA-4E79-B995-527D95AAFE32}"/>
              </a:ext>
            </a:extLst>
          </p:cNvPr>
          <p:cNvCxnSpPr/>
          <p:nvPr/>
        </p:nvCxnSpPr>
        <p:spPr>
          <a:xfrm>
            <a:off x="8995611" y="2286001"/>
            <a:ext cx="2727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C0E1C30C-87E1-475A-A75B-B6D73CD209ED}"/>
              </a:ext>
            </a:extLst>
          </p:cNvPr>
          <p:cNvCxnSpPr/>
          <p:nvPr/>
        </p:nvCxnSpPr>
        <p:spPr>
          <a:xfrm>
            <a:off x="8995611" y="2619785"/>
            <a:ext cx="2727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A9B421F1-CFEE-4FD3-A5A4-9FB9B07B5D69}"/>
              </a:ext>
            </a:extLst>
          </p:cNvPr>
          <p:cNvCxnSpPr/>
          <p:nvPr/>
        </p:nvCxnSpPr>
        <p:spPr>
          <a:xfrm>
            <a:off x="9893968" y="2439311"/>
            <a:ext cx="2727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551895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계산그래프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계산 그래프로 풀다</a:t>
            </a:r>
          </a:p>
        </p:txBody>
      </p:sp>
      <p:pic>
        <p:nvPicPr>
          <p:cNvPr id="1026" name="Picture 2" descr="사과 - Home | Facebook">
            <a:extLst>
              <a:ext uri="{FF2B5EF4-FFF2-40B4-BE49-F238E27FC236}">
                <a16:creationId xmlns:a16="http://schemas.microsoft.com/office/drawing/2014/main" id="{B1229C02-D5CD-4422-A17E-7598F41BB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925" y="1850968"/>
            <a:ext cx="690562" cy="657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FEDE34D-27BB-4DC6-B422-507FEFD68ADA}"/>
              </a:ext>
            </a:extLst>
          </p:cNvPr>
          <p:cNvSpPr txBox="1"/>
          <p:nvPr/>
        </p:nvSpPr>
        <p:spPr>
          <a:xfrm>
            <a:off x="2713940" y="1704336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D0185CAA-2549-448D-8822-03CB519A6DB7}"/>
              </a:ext>
            </a:extLst>
          </p:cNvPr>
          <p:cNvSpPr/>
          <p:nvPr/>
        </p:nvSpPr>
        <p:spPr>
          <a:xfrm>
            <a:off x="3730752" y="1874936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3F8D1C67-738C-423E-906E-DEDE7DEA930F}"/>
              </a:ext>
            </a:extLst>
          </p:cNvPr>
          <p:cNvCxnSpPr>
            <a:stCxn id="1026" idx="3"/>
            <a:endCxn id="3" idx="2"/>
          </p:cNvCxnSpPr>
          <p:nvPr/>
        </p:nvCxnSpPr>
        <p:spPr>
          <a:xfrm>
            <a:off x="2376487" y="2179736"/>
            <a:ext cx="13542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타원 12">
            <a:extLst>
              <a:ext uri="{FF2B5EF4-FFF2-40B4-BE49-F238E27FC236}">
                <a16:creationId xmlns:a16="http://schemas.microsoft.com/office/drawing/2014/main" id="{E1530D9C-5CA4-4678-96C6-821D65BF2CBC}"/>
              </a:ext>
            </a:extLst>
          </p:cNvPr>
          <p:cNvSpPr/>
          <p:nvPr/>
        </p:nvSpPr>
        <p:spPr>
          <a:xfrm>
            <a:off x="6309018" y="2508504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26778891-173A-41DD-A4D6-B0851889EBAC}"/>
              </a:ext>
            </a:extLst>
          </p:cNvPr>
          <p:cNvCxnSpPr>
            <a:cxnSpLocks/>
            <a:stCxn id="3" idx="6"/>
            <a:endCxn id="45" idx="1"/>
          </p:cNvCxnSpPr>
          <p:nvPr/>
        </p:nvCxnSpPr>
        <p:spPr>
          <a:xfrm>
            <a:off x="4340352" y="2179736"/>
            <a:ext cx="861852" cy="4180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0A99FE9C-4406-45F8-99E8-E54E7F2DDB02}"/>
              </a:ext>
            </a:extLst>
          </p:cNvPr>
          <p:cNvCxnSpPr>
            <a:cxnSpLocks/>
            <a:stCxn id="13" idx="6"/>
          </p:cNvCxnSpPr>
          <p:nvPr/>
        </p:nvCxnSpPr>
        <p:spPr>
          <a:xfrm>
            <a:off x="6918618" y="2813304"/>
            <a:ext cx="1408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46216C6-326B-42BA-80DB-82E4B7A48B51}"/>
              </a:ext>
            </a:extLst>
          </p:cNvPr>
          <p:cNvSpPr txBox="1"/>
          <p:nvPr/>
        </p:nvSpPr>
        <p:spPr>
          <a:xfrm>
            <a:off x="4553909" y="1901891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6FC2C69-72D5-4259-92FA-7988EC34D959}"/>
              </a:ext>
            </a:extLst>
          </p:cNvPr>
          <p:cNvSpPr txBox="1"/>
          <p:nvPr/>
        </p:nvSpPr>
        <p:spPr>
          <a:xfrm>
            <a:off x="7218715" y="2343311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715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783E69E-8E96-43EB-AF93-B4850E070645}"/>
                  </a:ext>
                </a:extLst>
              </p:cNvPr>
              <p:cNvSpPr txBox="1"/>
              <p:nvPr/>
            </p:nvSpPr>
            <p:spPr>
              <a:xfrm>
                <a:off x="3850546" y="1995070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783E69E-8E96-43EB-AF93-B4850E0706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0546" y="1995070"/>
                <a:ext cx="389529" cy="369332"/>
              </a:xfrm>
              <a:prstGeom prst="rect">
                <a:avLst/>
              </a:prstGeom>
              <a:blipFill>
                <a:blip r:embed="rId4"/>
                <a:stretch>
                  <a:fillRect l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2F524E2-62BA-4818-A5AD-CE4E038E3DBD}"/>
                  </a:ext>
                </a:extLst>
              </p:cNvPr>
              <p:cNvSpPr txBox="1"/>
              <p:nvPr/>
            </p:nvSpPr>
            <p:spPr>
              <a:xfrm>
                <a:off x="6425021" y="2628638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2F524E2-62BA-4818-A5AD-CE4E038E3D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5021" y="2628638"/>
                <a:ext cx="389529" cy="369332"/>
              </a:xfrm>
              <a:prstGeom prst="rect">
                <a:avLst/>
              </a:prstGeom>
              <a:blipFill>
                <a:blip r:embed="rId5"/>
                <a:stretch>
                  <a:fillRect l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EB3C332B-CC41-47BF-B81B-2EDE8CBFE5D9}"/>
              </a:ext>
            </a:extLst>
          </p:cNvPr>
          <p:cNvSpPr txBox="1"/>
          <p:nvPr/>
        </p:nvSpPr>
        <p:spPr>
          <a:xfrm>
            <a:off x="1004500" y="901074"/>
            <a:ext cx="1675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사과의 개수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23E426A-2254-4D4C-8599-DE4BEB9F0E83}"/>
              </a:ext>
            </a:extLst>
          </p:cNvPr>
          <p:cNvCxnSpPr>
            <a:stCxn id="16" idx="3"/>
          </p:cNvCxnSpPr>
          <p:nvPr/>
        </p:nvCxnSpPr>
        <p:spPr>
          <a:xfrm flipV="1">
            <a:off x="2679959" y="1131906"/>
            <a:ext cx="54482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428E998-ADD8-456C-A59E-235984C5AA59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3224784" y="1126403"/>
            <a:ext cx="595242" cy="8378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85835B35-27E8-4A77-BD48-F819869DC05B}"/>
              </a:ext>
            </a:extLst>
          </p:cNvPr>
          <p:cNvSpPr txBox="1"/>
          <p:nvPr/>
        </p:nvSpPr>
        <p:spPr>
          <a:xfrm>
            <a:off x="3345113" y="102572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D6E1E39-9B8B-40D9-824A-9D6785F6CBD1}"/>
              </a:ext>
            </a:extLst>
          </p:cNvPr>
          <p:cNvSpPr txBox="1"/>
          <p:nvPr/>
        </p:nvSpPr>
        <p:spPr>
          <a:xfrm>
            <a:off x="1701426" y="4822817"/>
            <a:ext cx="10198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부가세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5A52A9A5-29A6-4461-BD3E-2ADAF3C665A0}"/>
              </a:ext>
            </a:extLst>
          </p:cNvPr>
          <p:cNvCxnSpPr>
            <a:cxnSpLocks/>
            <a:stCxn id="22" idx="3"/>
          </p:cNvCxnSpPr>
          <p:nvPr/>
        </p:nvCxnSpPr>
        <p:spPr>
          <a:xfrm>
            <a:off x="2721257" y="5053650"/>
            <a:ext cx="23225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0844E5E-AFD6-49E5-B6EB-5F163A6D61B9}"/>
              </a:ext>
            </a:extLst>
          </p:cNvPr>
          <p:cNvCxnSpPr>
            <a:cxnSpLocks/>
            <a:stCxn id="45" idx="6"/>
            <a:endCxn id="13" idx="2"/>
          </p:cNvCxnSpPr>
          <p:nvPr/>
        </p:nvCxnSpPr>
        <p:spPr>
          <a:xfrm>
            <a:off x="5722530" y="2813304"/>
            <a:ext cx="5864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4D13A9B-F414-4AB8-9208-A5E1938589FA}"/>
              </a:ext>
            </a:extLst>
          </p:cNvPr>
          <p:cNvSpPr txBox="1"/>
          <p:nvPr/>
        </p:nvSpPr>
        <p:spPr>
          <a:xfrm>
            <a:off x="4242761" y="4571314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2050" name="Picture 2" descr="겨울과일: 귤의 영양가치를 알고 있나요?-홈-东北网">
            <a:extLst>
              <a:ext uri="{FF2B5EF4-FFF2-40B4-BE49-F238E27FC236}">
                <a16:creationId xmlns:a16="http://schemas.microsoft.com/office/drawing/2014/main" id="{353460F8-ACD8-4355-90FD-1D080AE407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5040" y="3210025"/>
            <a:ext cx="1065246" cy="721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타원 28">
            <a:extLst>
              <a:ext uri="{FF2B5EF4-FFF2-40B4-BE49-F238E27FC236}">
                <a16:creationId xmlns:a16="http://schemas.microsoft.com/office/drawing/2014/main" id="{EC204B28-4C52-48A2-BF58-FDF859F76883}"/>
              </a:ext>
            </a:extLst>
          </p:cNvPr>
          <p:cNvSpPr/>
          <p:nvPr/>
        </p:nvSpPr>
        <p:spPr>
          <a:xfrm>
            <a:off x="3737898" y="3266160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469271D-6676-428B-8F1E-C9887F20F401}"/>
                  </a:ext>
                </a:extLst>
              </p:cNvPr>
              <p:cNvSpPr txBox="1"/>
              <p:nvPr/>
            </p:nvSpPr>
            <p:spPr>
              <a:xfrm>
                <a:off x="3857692" y="3362763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469271D-6676-428B-8F1E-C9887F20F4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7692" y="3362763"/>
                <a:ext cx="389529" cy="369332"/>
              </a:xfrm>
              <a:prstGeom prst="rect">
                <a:avLst/>
              </a:prstGeom>
              <a:blipFill>
                <a:blip r:embed="rId7"/>
                <a:stretch>
                  <a:fillRect l="-1563" b="-1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CF75936F-2FBA-4EC3-BBC4-72069FA162E6}"/>
              </a:ext>
            </a:extLst>
          </p:cNvPr>
          <p:cNvCxnSpPr>
            <a:cxnSpLocks/>
            <a:stCxn id="2050" idx="3"/>
            <a:endCxn id="29" idx="2"/>
          </p:cNvCxnSpPr>
          <p:nvPr/>
        </p:nvCxnSpPr>
        <p:spPr>
          <a:xfrm>
            <a:off x="2670286" y="3570960"/>
            <a:ext cx="10676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CE6ED979-5940-4854-99E3-F20C4A718A68}"/>
              </a:ext>
            </a:extLst>
          </p:cNvPr>
          <p:cNvSpPr txBox="1"/>
          <p:nvPr/>
        </p:nvSpPr>
        <p:spPr>
          <a:xfrm>
            <a:off x="2854968" y="3035327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150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71FC1700-A3B3-40D2-8EE6-1083A3F87483}"/>
              </a:ext>
            </a:extLst>
          </p:cNvPr>
          <p:cNvCxnSpPr>
            <a:cxnSpLocks/>
            <a:endCxn id="29" idx="3"/>
          </p:cNvCxnSpPr>
          <p:nvPr/>
        </p:nvCxnSpPr>
        <p:spPr>
          <a:xfrm flipV="1">
            <a:off x="3258618" y="3786486"/>
            <a:ext cx="568554" cy="3810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E712CA33-0AC8-47F4-8223-00D34270326E}"/>
              </a:ext>
            </a:extLst>
          </p:cNvPr>
          <p:cNvCxnSpPr/>
          <p:nvPr/>
        </p:nvCxnSpPr>
        <p:spPr>
          <a:xfrm flipV="1">
            <a:off x="2728903" y="4167492"/>
            <a:ext cx="54482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ACF4A3CA-5897-4894-93FE-81CFA58E668F}"/>
              </a:ext>
            </a:extLst>
          </p:cNvPr>
          <p:cNvSpPr txBox="1"/>
          <p:nvPr/>
        </p:nvSpPr>
        <p:spPr>
          <a:xfrm>
            <a:off x="3376168" y="393723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6F46CAC-4B1F-4CA1-8E17-A19E4EB539B6}"/>
              </a:ext>
            </a:extLst>
          </p:cNvPr>
          <p:cNvSpPr txBox="1"/>
          <p:nvPr/>
        </p:nvSpPr>
        <p:spPr>
          <a:xfrm>
            <a:off x="1389758" y="3961938"/>
            <a:ext cx="13981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귤의 개수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95034723-286B-476C-8A5B-419AE3A2C885}"/>
              </a:ext>
            </a:extLst>
          </p:cNvPr>
          <p:cNvCxnSpPr>
            <a:cxnSpLocks/>
            <a:endCxn id="45" idx="3"/>
          </p:cNvCxnSpPr>
          <p:nvPr/>
        </p:nvCxnSpPr>
        <p:spPr>
          <a:xfrm flipV="1">
            <a:off x="4340352" y="3028830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타원 44">
            <a:extLst>
              <a:ext uri="{FF2B5EF4-FFF2-40B4-BE49-F238E27FC236}">
                <a16:creationId xmlns:a16="http://schemas.microsoft.com/office/drawing/2014/main" id="{05440B4B-DCB4-467C-93CA-50B69FB57A69}"/>
              </a:ext>
            </a:extLst>
          </p:cNvPr>
          <p:cNvSpPr/>
          <p:nvPr/>
        </p:nvSpPr>
        <p:spPr>
          <a:xfrm>
            <a:off x="5112930" y="2508504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8916571C-E95D-4253-A19C-7FE20C1DD676}"/>
                  </a:ext>
                </a:extLst>
              </p:cNvPr>
              <p:cNvSpPr txBox="1"/>
              <p:nvPr/>
            </p:nvSpPr>
            <p:spPr>
              <a:xfrm>
                <a:off x="5228933" y="2628638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8916571C-E95D-4253-A19C-7FE20C1DD6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8933" y="2628638"/>
                <a:ext cx="399147" cy="369332"/>
              </a:xfrm>
              <a:prstGeom prst="rect">
                <a:avLst/>
              </a:prstGeom>
              <a:blipFill>
                <a:blip r:embed="rId8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TextBox 50">
            <a:extLst>
              <a:ext uri="{FF2B5EF4-FFF2-40B4-BE49-F238E27FC236}">
                <a16:creationId xmlns:a16="http://schemas.microsoft.com/office/drawing/2014/main" id="{86206977-0733-4B0A-8ACC-F73C06D24986}"/>
              </a:ext>
            </a:extLst>
          </p:cNvPr>
          <p:cNvSpPr txBox="1"/>
          <p:nvPr/>
        </p:nvSpPr>
        <p:spPr>
          <a:xfrm>
            <a:off x="4349396" y="2834262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450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7182FDB7-B1BE-41C8-B409-F381B077742D}"/>
              </a:ext>
            </a:extLst>
          </p:cNvPr>
          <p:cNvCxnSpPr>
            <a:cxnSpLocks/>
            <a:endCxn id="13" idx="3"/>
          </p:cNvCxnSpPr>
          <p:nvPr/>
        </p:nvCxnSpPr>
        <p:spPr>
          <a:xfrm flipV="1">
            <a:off x="5043817" y="3028830"/>
            <a:ext cx="1354475" cy="20248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544398AC-4E24-46E2-A08D-D2AEDA11AF24}"/>
              </a:ext>
            </a:extLst>
          </p:cNvPr>
          <p:cNvSpPr txBox="1"/>
          <p:nvPr/>
        </p:nvSpPr>
        <p:spPr>
          <a:xfrm>
            <a:off x="5873955" y="4038628"/>
            <a:ext cx="342914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1.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계산 그래프를 구성한다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2.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그래프에서 계산을 왼쪽에서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오른쪽으로 진행한다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369BE23-7890-4A98-9E2A-81370E0A7D52}"/>
              </a:ext>
            </a:extLst>
          </p:cNvPr>
          <p:cNvSpPr txBox="1"/>
          <p:nvPr/>
        </p:nvSpPr>
        <p:spPr>
          <a:xfrm>
            <a:off x="5661710" y="2363556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650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B0EC1E5-5BB5-417D-BBA4-931121B0BBD2}"/>
              </a:ext>
            </a:extLst>
          </p:cNvPr>
          <p:cNvSpPr txBox="1"/>
          <p:nvPr/>
        </p:nvSpPr>
        <p:spPr>
          <a:xfrm>
            <a:off x="4898684" y="942975"/>
            <a:ext cx="44326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(100*2 + 150*3)*1.1 = 715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594836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계산그래프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계산 그래프로 풀다</a:t>
            </a:r>
          </a:p>
        </p:txBody>
      </p:sp>
      <p:pic>
        <p:nvPicPr>
          <p:cNvPr id="1026" name="Picture 2" descr="사과 - Home | Facebook">
            <a:extLst>
              <a:ext uri="{FF2B5EF4-FFF2-40B4-BE49-F238E27FC236}">
                <a16:creationId xmlns:a16="http://schemas.microsoft.com/office/drawing/2014/main" id="{B1229C02-D5CD-4422-A17E-7598F41BB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925" y="1850968"/>
            <a:ext cx="690562" cy="657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FEDE34D-27BB-4DC6-B422-507FEFD68ADA}"/>
              </a:ext>
            </a:extLst>
          </p:cNvPr>
          <p:cNvSpPr txBox="1"/>
          <p:nvPr/>
        </p:nvSpPr>
        <p:spPr>
          <a:xfrm>
            <a:off x="2713940" y="1704336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D0185CAA-2549-448D-8822-03CB519A6DB7}"/>
              </a:ext>
            </a:extLst>
          </p:cNvPr>
          <p:cNvSpPr/>
          <p:nvPr/>
        </p:nvSpPr>
        <p:spPr>
          <a:xfrm>
            <a:off x="3730752" y="1874936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3F8D1C67-738C-423E-906E-DEDE7DEA930F}"/>
              </a:ext>
            </a:extLst>
          </p:cNvPr>
          <p:cNvCxnSpPr>
            <a:stCxn id="1026" idx="3"/>
            <a:endCxn id="3" idx="2"/>
          </p:cNvCxnSpPr>
          <p:nvPr/>
        </p:nvCxnSpPr>
        <p:spPr>
          <a:xfrm>
            <a:off x="2376487" y="2179736"/>
            <a:ext cx="13542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타원 12">
            <a:extLst>
              <a:ext uri="{FF2B5EF4-FFF2-40B4-BE49-F238E27FC236}">
                <a16:creationId xmlns:a16="http://schemas.microsoft.com/office/drawing/2014/main" id="{E1530D9C-5CA4-4678-96C6-821D65BF2CBC}"/>
              </a:ext>
            </a:extLst>
          </p:cNvPr>
          <p:cNvSpPr/>
          <p:nvPr/>
        </p:nvSpPr>
        <p:spPr>
          <a:xfrm>
            <a:off x="6309018" y="2508504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26778891-173A-41DD-A4D6-B0851889EBAC}"/>
              </a:ext>
            </a:extLst>
          </p:cNvPr>
          <p:cNvCxnSpPr>
            <a:cxnSpLocks/>
            <a:stCxn id="3" idx="6"/>
            <a:endCxn id="45" idx="1"/>
          </p:cNvCxnSpPr>
          <p:nvPr/>
        </p:nvCxnSpPr>
        <p:spPr>
          <a:xfrm>
            <a:off x="4340352" y="2179736"/>
            <a:ext cx="861852" cy="4180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0A99FE9C-4406-45F8-99E8-E54E7F2DDB02}"/>
              </a:ext>
            </a:extLst>
          </p:cNvPr>
          <p:cNvCxnSpPr>
            <a:cxnSpLocks/>
            <a:stCxn id="13" idx="6"/>
          </p:cNvCxnSpPr>
          <p:nvPr/>
        </p:nvCxnSpPr>
        <p:spPr>
          <a:xfrm>
            <a:off x="6918618" y="2813304"/>
            <a:ext cx="1408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46216C6-326B-42BA-80DB-82E4B7A48B51}"/>
              </a:ext>
            </a:extLst>
          </p:cNvPr>
          <p:cNvSpPr txBox="1"/>
          <p:nvPr/>
        </p:nvSpPr>
        <p:spPr>
          <a:xfrm>
            <a:off x="4553909" y="1901891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6FC2C69-72D5-4259-92FA-7988EC34D959}"/>
              </a:ext>
            </a:extLst>
          </p:cNvPr>
          <p:cNvSpPr txBox="1"/>
          <p:nvPr/>
        </p:nvSpPr>
        <p:spPr>
          <a:xfrm>
            <a:off x="7218715" y="2343311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4620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783E69E-8E96-43EB-AF93-B4850E070645}"/>
                  </a:ext>
                </a:extLst>
              </p:cNvPr>
              <p:cNvSpPr txBox="1"/>
              <p:nvPr/>
            </p:nvSpPr>
            <p:spPr>
              <a:xfrm>
                <a:off x="3850546" y="1995070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783E69E-8E96-43EB-AF93-B4850E0706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0546" y="1995070"/>
                <a:ext cx="389529" cy="369332"/>
              </a:xfrm>
              <a:prstGeom prst="rect">
                <a:avLst/>
              </a:prstGeom>
              <a:blipFill>
                <a:blip r:embed="rId4"/>
                <a:stretch>
                  <a:fillRect l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2F524E2-62BA-4818-A5AD-CE4E038E3DBD}"/>
                  </a:ext>
                </a:extLst>
              </p:cNvPr>
              <p:cNvSpPr txBox="1"/>
              <p:nvPr/>
            </p:nvSpPr>
            <p:spPr>
              <a:xfrm>
                <a:off x="6425021" y="2628638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2F524E2-62BA-4818-A5AD-CE4E038E3D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5021" y="2628638"/>
                <a:ext cx="389529" cy="369332"/>
              </a:xfrm>
              <a:prstGeom prst="rect">
                <a:avLst/>
              </a:prstGeom>
              <a:blipFill>
                <a:blip r:embed="rId5"/>
                <a:stretch>
                  <a:fillRect l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EB3C332B-CC41-47BF-B81B-2EDE8CBFE5D9}"/>
              </a:ext>
            </a:extLst>
          </p:cNvPr>
          <p:cNvSpPr txBox="1"/>
          <p:nvPr/>
        </p:nvSpPr>
        <p:spPr>
          <a:xfrm>
            <a:off x="1004500" y="901074"/>
            <a:ext cx="1675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사과의 개수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23E426A-2254-4D4C-8599-DE4BEB9F0E83}"/>
              </a:ext>
            </a:extLst>
          </p:cNvPr>
          <p:cNvCxnSpPr>
            <a:stCxn id="16" idx="3"/>
          </p:cNvCxnSpPr>
          <p:nvPr/>
        </p:nvCxnSpPr>
        <p:spPr>
          <a:xfrm flipV="1">
            <a:off x="2679959" y="1131906"/>
            <a:ext cx="54482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428E998-ADD8-456C-A59E-235984C5AA59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3224784" y="1126403"/>
            <a:ext cx="595242" cy="8378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85835B35-27E8-4A77-BD48-F819869DC05B}"/>
              </a:ext>
            </a:extLst>
          </p:cNvPr>
          <p:cNvSpPr txBox="1"/>
          <p:nvPr/>
        </p:nvSpPr>
        <p:spPr>
          <a:xfrm>
            <a:off x="3345113" y="102572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D6E1E39-9B8B-40D9-824A-9D6785F6CBD1}"/>
              </a:ext>
            </a:extLst>
          </p:cNvPr>
          <p:cNvSpPr txBox="1"/>
          <p:nvPr/>
        </p:nvSpPr>
        <p:spPr>
          <a:xfrm>
            <a:off x="1701426" y="4822817"/>
            <a:ext cx="10198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부가세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5A52A9A5-29A6-4461-BD3E-2ADAF3C665A0}"/>
              </a:ext>
            </a:extLst>
          </p:cNvPr>
          <p:cNvCxnSpPr>
            <a:cxnSpLocks/>
            <a:stCxn id="22" idx="3"/>
          </p:cNvCxnSpPr>
          <p:nvPr/>
        </p:nvCxnSpPr>
        <p:spPr>
          <a:xfrm>
            <a:off x="2721257" y="5053650"/>
            <a:ext cx="23225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0844E5E-AFD6-49E5-B6EB-5F163A6D61B9}"/>
              </a:ext>
            </a:extLst>
          </p:cNvPr>
          <p:cNvCxnSpPr>
            <a:cxnSpLocks/>
            <a:stCxn id="45" idx="6"/>
            <a:endCxn id="13" idx="2"/>
          </p:cNvCxnSpPr>
          <p:nvPr/>
        </p:nvCxnSpPr>
        <p:spPr>
          <a:xfrm>
            <a:off x="5722530" y="2813304"/>
            <a:ext cx="5864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4D13A9B-F414-4AB8-9208-A5E1938589FA}"/>
              </a:ext>
            </a:extLst>
          </p:cNvPr>
          <p:cNvSpPr txBox="1"/>
          <p:nvPr/>
        </p:nvSpPr>
        <p:spPr>
          <a:xfrm>
            <a:off x="4242761" y="4571314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95034723-286B-476C-8A5B-419AE3A2C885}"/>
              </a:ext>
            </a:extLst>
          </p:cNvPr>
          <p:cNvCxnSpPr>
            <a:cxnSpLocks/>
            <a:endCxn id="45" idx="3"/>
          </p:cNvCxnSpPr>
          <p:nvPr/>
        </p:nvCxnSpPr>
        <p:spPr>
          <a:xfrm flipV="1">
            <a:off x="4340352" y="3028830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타원 44">
            <a:extLst>
              <a:ext uri="{FF2B5EF4-FFF2-40B4-BE49-F238E27FC236}">
                <a16:creationId xmlns:a16="http://schemas.microsoft.com/office/drawing/2014/main" id="{05440B4B-DCB4-467C-93CA-50B69FB57A69}"/>
              </a:ext>
            </a:extLst>
          </p:cNvPr>
          <p:cNvSpPr/>
          <p:nvPr/>
        </p:nvSpPr>
        <p:spPr>
          <a:xfrm>
            <a:off x="5112930" y="2508504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8916571C-E95D-4253-A19C-7FE20C1DD676}"/>
                  </a:ext>
                </a:extLst>
              </p:cNvPr>
              <p:cNvSpPr txBox="1"/>
              <p:nvPr/>
            </p:nvSpPr>
            <p:spPr>
              <a:xfrm>
                <a:off x="5228933" y="2628638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8916571C-E95D-4253-A19C-7FE20C1DD6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8933" y="2628638"/>
                <a:ext cx="399147" cy="369332"/>
              </a:xfrm>
              <a:prstGeom prst="rect">
                <a:avLst/>
              </a:prstGeom>
              <a:blipFill>
                <a:blip r:embed="rId6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TextBox 50">
            <a:extLst>
              <a:ext uri="{FF2B5EF4-FFF2-40B4-BE49-F238E27FC236}">
                <a16:creationId xmlns:a16="http://schemas.microsoft.com/office/drawing/2014/main" id="{86206977-0733-4B0A-8ACC-F73C06D24986}"/>
              </a:ext>
            </a:extLst>
          </p:cNvPr>
          <p:cNvSpPr txBox="1"/>
          <p:nvPr/>
        </p:nvSpPr>
        <p:spPr>
          <a:xfrm>
            <a:off x="4062589" y="2912692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4000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7182FDB7-B1BE-41C8-B409-F381B077742D}"/>
              </a:ext>
            </a:extLst>
          </p:cNvPr>
          <p:cNvCxnSpPr>
            <a:cxnSpLocks/>
            <a:endCxn id="13" idx="3"/>
          </p:cNvCxnSpPr>
          <p:nvPr/>
        </p:nvCxnSpPr>
        <p:spPr>
          <a:xfrm flipV="1">
            <a:off x="5043817" y="3028830"/>
            <a:ext cx="1354475" cy="20248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544398AC-4E24-46E2-A08D-D2AEDA11AF24}"/>
              </a:ext>
            </a:extLst>
          </p:cNvPr>
          <p:cNvSpPr txBox="1"/>
          <p:nvPr/>
        </p:nvSpPr>
        <p:spPr>
          <a:xfrm>
            <a:off x="5873955" y="4038628"/>
            <a:ext cx="342914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1.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계산 그래프를 구성한다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2.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그래프에서 계산을 왼쪽에서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오른쪽으로 진행한다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9A231390-3FC1-4FCA-962F-05B8D3E0769C}"/>
              </a:ext>
            </a:extLst>
          </p:cNvPr>
          <p:cNvGrpSpPr/>
          <p:nvPr/>
        </p:nvGrpSpPr>
        <p:grpSpPr>
          <a:xfrm>
            <a:off x="935734" y="2943852"/>
            <a:ext cx="1850082" cy="1373885"/>
            <a:chOff x="1160718" y="3087923"/>
            <a:chExt cx="1850082" cy="1373885"/>
          </a:xfrm>
        </p:grpSpPr>
        <p:pic>
          <p:nvPicPr>
            <p:cNvPr id="4098" name="Picture 2" descr="돼지고기와 '찰떡궁합'인 식품은 무엇? - 데일리 푸드앤메드">
              <a:extLst>
                <a:ext uri="{FF2B5EF4-FFF2-40B4-BE49-F238E27FC236}">
                  <a16:creationId xmlns:a16="http://schemas.microsoft.com/office/drawing/2014/main" id="{35B793BF-01AC-4BBA-8C65-117F7C606C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60718" y="3180553"/>
              <a:ext cx="784836" cy="5222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2" descr="겨울과일: 귤의 영양가치를 알고 있나요?-홈-东北网">
              <a:extLst>
                <a:ext uri="{FF2B5EF4-FFF2-40B4-BE49-F238E27FC236}">
                  <a16:creationId xmlns:a16="http://schemas.microsoft.com/office/drawing/2014/main" id="{DE817BB0-DB60-4930-B6D7-F699E54918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45554" y="3087923"/>
              <a:ext cx="1065246" cy="7218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0" name="Picture 4" descr="고등어 생선은 고립 로열티 무료 사진, 그림, 이미지 그리고 스톡포토그래피. Image 37769880.">
              <a:extLst>
                <a:ext uri="{FF2B5EF4-FFF2-40B4-BE49-F238E27FC236}">
                  <a16:creationId xmlns:a16="http://schemas.microsoft.com/office/drawing/2014/main" id="{AF14092D-B768-4705-A4D2-E836430536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40656" y="3799346"/>
              <a:ext cx="965200" cy="6624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구름 8">
            <a:extLst>
              <a:ext uri="{FF2B5EF4-FFF2-40B4-BE49-F238E27FC236}">
                <a16:creationId xmlns:a16="http://schemas.microsoft.com/office/drawing/2014/main" id="{9B57F87E-8F7C-426F-B86A-BB6DE198A3E3}"/>
              </a:ext>
            </a:extLst>
          </p:cNvPr>
          <p:cNvSpPr/>
          <p:nvPr/>
        </p:nvSpPr>
        <p:spPr>
          <a:xfrm rot="324494">
            <a:off x="3273552" y="3352800"/>
            <a:ext cx="994562" cy="584938"/>
          </a:xfrm>
          <a:prstGeom prst="cloud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69738D0-7C5E-486C-9BFE-2008360AD67F}"/>
              </a:ext>
            </a:extLst>
          </p:cNvPr>
          <p:cNvSpPr txBox="1"/>
          <p:nvPr/>
        </p:nvSpPr>
        <p:spPr>
          <a:xfrm>
            <a:off x="3229150" y="3448858"/>
            <a:ext cx="11112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복잡한계산</a:t>
            </a: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264599ED-3D88-4EFC-8678-681E1ED6968F}"/>
              </a:ext>
            </a:extLst>
          </p:cNvPr>
          <p:cNvCxnSpPr>
            <a:cxnSpLocks/>
            <a:endCxn id="44" idx="1"/>
          </p:cNvCxnSpPr>
          <p:nvPr/>
        </p:nvCxnSpPr>
        <p:spPr>
          <a:xfrm>
            <a:off x="2775791" y="3618135"/>
            <a:ext cx="4533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892F57CE-9B0C-41CE-A5B0-4747237AA70A}"/>
              </a:ext>
            </a:extLst>
          </p:cNvPr>
          <p:cNvSpPr txBox="1"/>
          <p:nvPr/>
        </p:nvSpPr>
        <p:spPr>
          <a:xfrm>
            <a:off x="5676783" y="2291572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4200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077857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계산그래프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계산 그래프로 풀다</a:t>
            </a:r>
          </a:p>
        </p:txBody>
      </p:sp>
      <p:pic>
        <p:nvPicPr>
          <p:cNvPr id="37" name="Picture 2" descr="사과 - Home | Facebook">
            <a:extLst>
              <a:ext uri="{FF2B5EF4-FFF2-40B4-BE49-F238E27FC236}">
                <a16:creationId xmlns:a16="http://schemas.microsoft.com/office/drawing/2014/main" id="{9AFFE633-729E-4033-9A9C-D8F4D51493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925" y="1850968"/>
            <a:ext cx="690562" cy="657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28F72FAD-5C7A-419A-844A-18DB0D82EDA7}"/>
              </a:ext>
            </a:extLst>
          </p:cNvPr>
          <p:cNvSpPr txBox="1"/>
          <p:nvPr/>
        </p:nvSpPr>
        <p:spPr>
          <a:xfrm>
            <a:off x="2799310" y="1620135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32DDB4FC-6CDF-4EF4-945B-410276CA43C5}"/>
              </a:ext>
            </a:extLst>
          </p:cNvPr>
          <p:cNvSpPr/>
          <p:nvPr/>
        </p:nvSpPr>
        <p:spPr>
          <a:xfrm>
            <a:off x="3730752" y="1874936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A6FEC326-72AB-416D-BFFD-86EE2C5F85F4}"/>
              </a:ext>
            </a:extLst>
          </p:cNvPr>
          <p:cNvCxnSpPr>
            <a:stCxn id="37" idx="3"/>
            <a:endCxn id="39" idx="2"/>
          </p:cNvCxnSpPr>
          <p:nvPr/>
        </p:nvCxnSpPr>
        <p:spPr>
          <a:xfrm>
            <a:off x="2376487" y="2179736"/>
            <a:ext cx="13542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타원 41">
            <a:extLst>
              <a:ext uri="{FF2B5EF4-FFF2-40B4-BE49-F238E27FC236}">
                <a16:creationId xmlns:a16="http://schemas.microsoft.com/office/drawing/2014/main" id="{99E2A67C-A36E-4CFD-89CF-586A193B3D5B}"/>
              </a:ext>
            </a:extLst>
          </p:cNvPr>
          <p:cNvSpPr/>
          <p:nvPr/>
        </p:nvSpPr>
        <p:spPr>
          <a:xfrm>
            <a:off x="5504688" y="1874936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E6C76F03-34CB-4E4B-86A4-7E19BA26D97C}"/>
              </a:ext>
            </a:extLst>
          </p:cNvPr>
          <p:cNvCxnSpPr>
            <a:cxnSpLocks/>
            <a:stCxn id="39" idx="6"/>
            <a:endCxn id="42" idx="2"/>
          </p:cNvCxnSpPr>
          <p:nvPr/>
        </p:nvCxnSpPr>
        <p:spPr>
          <a:xfrm>
            <a:off x="4340352" y="2179736"/>
            <a:ext cx="1164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26C2B13D-A43A-4111-A4E8-65C49637647B}"/>
              </a:ext>
            </a:extLst>
          </p:cNvPr>
          <p:cNvCxnSpPr>
            <a:cxnSpLocks/>
            <a:stCxn id="42" idx="6"/>
          </p:cNvCxnSpPr>
          <p:nvPr/>
        </p:nvCxnSpPr>
        <p:spPr>
          <a:xfrm>
            <a:off x="6114288" y="2179736"/>
            <a:ext cx="1408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670E9E3F-F985-4E21-8505-99870CD08C80}"/>
              </a:ext>
            </a:extLst>
          </p:cNvPr>
          <p:cNvSpPr txBox="1"/>
          <p:nvPr/>
        </p:nvSpPr>
        <p:spPr>
          <a:xfrm>
            <a:off x="4575309" y="163963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712029B-8776-45B4-8B73-A0FE36C81A34}"/>
              </a:ext>
            </a:extLst>
          </p:cNvPr>
          <p:cNvSpPr txBox="1"/>
          <p:nvPr/>
        </p:nvSpPr>
        <p:spPr>
          <a:xfrm>
            <a:off x="6414385" y="164391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220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EC67F0E4-8EE4-40E2-93E8-691911517807}"/>
                  </a:ext>
                </a:extLst>
              </p:cNvPr>
              <p:cNvSpPr txBox="1"/>
              <p:nvPr/>
            </p:nvSpPr>
            <p:spPr>
              <a:xfrm>
                <a:off x="3850546" y="1995070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EC67F0E4-8EE4-40E2-93E8-6919115178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0546" y="1995070"/>
                <a:ext cx="389529" cy="369332"/>
              </a:xfrm>
              <a:prstGeom prst="rect">
                <a:avLst/>
              </a:prstGeom>
              <a:blipFill>
                <a:blip r:embed="rId4"/>
                <a:stretch>
                  <a:fillRect l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B3B48064-8CA0-4D4C-AD8D-3A303AAC736F}"/>
                  </a:ext>
                </a:extLst>
              </p:cNvPr>
              <p:cNvSpPr txBox="1"/>
              <p:nvPr/>
            </p:nvSpPr>
            <p:spPr>
              <a:xfrm>
                <a:off x="5620691" y="1995070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B3B48064-8CA0-4D4C-AD8D-3A303AAC73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0691" y="1995070"/>
                <a:ext cx="389529" cy="369332"/>
              </a:xfrm>
              <a:prstGeom prst="rect">
                <a:avLst/>
              </a:prstGeom>
              <a:blipFill>
                <a:blip r:embed="rId5"/>
                <a:stretch>
                  <a:fillRect r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TextBox 54">
            <a:extLst>
              <a:ext uri="{FF2B5EF4-FFF2-40B4-BE49-F238E27FC236}">
                <a16:creationId xmlns:a16="http://schemas.microsoft.com/office/drawing/2014/main" id="{88C7C7AF-3E9B-4053-B04C-092E70004C70}"/>
              </a:ext>
            </a:extLst>
          </p:cNvPr>
          <p:cNvSpPr txBox="1"/>
          <p:nvPr/>
        </p:nvSpPr>
        <p:spPr>
          <a:xfrm>
            <a:off x="1193476" y="3063760"/>
            <a:ext cx="1675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사과의 개수</a:t>
            </a:r>
          </a:p>
        </p:txBody>
      </p: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2F2F2C5E-60A9-4FED-9791-CA16C51C746F}"/>
              </a:ext>
            </a:extLst>
          </p:cNvPr>
          <p:cNvCxnSpPr>
            <a:stCxn id="55" idx="3"/>
          </p:cNvCxnSpPr>
          <p:nvPr/>
        </p:nvCxnSpPr>
        <p:spPr>
          <a:xfrm flipV="1">
            <a:off x="2868935" y="3294592"/>
            <a:ext cx="54482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B892AE7F-408B-4F77-BDE4-A9E1BFA7D66B}"/>
              </a:ext>
            </a:extLst>
          </p:cNvPr>
          <p:cNvCxnSpPr>
            <a:endCxn id="39" idx="3"/>
          </p:cNvCxnSpPr>
          <p:nvPr/>
        </p:nvCxnSpPr>
        <p:spPr>
          <a:xfrm flipV="1">
            <a:off x="3413760" y="2395262"/>
            <a:ext cx="406266" cy="8993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FF59332F-F0AD-4F71-B93A-7589A70E02D1}"/>
              </a:ext>
            </a:extLst>
          </p:cNvPr>
          <p:cNvSpPr txBox="1"/>
          <p:nvPr/>
        </p:nvSpPr>
        <p:spPr>
          <a:xfrm>
            <a:off x="3236468" y="277369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F595F62-3E5D-4AB5-B033-1855842E137F}"/>
              </a:ext>
            </a:extLst>
          </p:cNvPr>
          <p:cNvSpPr txBox="1"/>
          <p:nvPr/>
        </p:nvSpPr>
        <p:spPr>
          <a:xfrm>
            <a:off x="3365327" y="3646289"/>
            <a:ext cx="10198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부가세</a:t>
            </a:r>
          </a:p>
        </p:txBody>
      </p: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5BF39E63-07A4-4483-896C-143993C1F314}"/>
              </a:ext>
            </a:extLst>
          </p:cNvPr>
          <p:cNvCxnSpPr>
            <a:cxnSpLocks/>
            <a:stCxn id="60" idx="3"/>
          </p:cNvCxnSpPr>
          <p:nvPr/>
        </p:nvCxnSpPr>
        <p:spPr>
          <a:xfrm>
            <a:off x="4385158" y="3877122"/>
            <a:ext cx="63220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73E1C615-8906-4DDF-A968-BC4BBA4A0E2E}"/>
              </a:ext>
            </a:extLst>
          </p:cNvPr>
          <p:cNvCxnSpPr>
            <a:cxnSpLocks/>
            <a:endCxn id="42" idx="3"/>
          </p:cNvCxnSpPr>
          <p:nvPr/>
        </p:nvCxnSpPr>
        <p:spPr>
          <a:xfrm flipV="1">
            <a:off x="5017361" y="2395262"/>
            <a:ext cx="576601" cy="14818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6482959C-D900-40BA-99CE-D372A0CFDBC6}"/>
              </a:ext>
            </a:extLst>
          </p:cNvPr>
          <p:cNvSpPr txBox="1"/>
          <p:nvPr/>
        </p:nvSpPr>
        <p:spPr>
          <a:xfrm>
            <a:off x="4575309" y="3123528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0B79DCCF-F12E-445A-A9A7-6BA076261407}"/>
              </a:ext>
            </a:extLst>
          </p:cNvPr>
          <p:cNvCxnSpPr>
            <a:cxnSpLocks/>
          </p:cNvCxnSpPr>
          <p:nvPr/>
        </p:nvCxnSpPr>
        <p:spPr>
          <a:xfrm flipH="1">
            <a:off x="6114288" y="2310384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1AE44E22-D8ED-496B-BFB8-15D2F34FED2B}"/>
              </a:ext>
            </a:extLst>
          </p:cNvPr>
          <p:cNvSpPr txBox="1"/>
          <p:nvPr/>
        </p:nvSpPr>
        <p:spPr>
          <a:xfrm>
            <a:off x="6536305" y="230735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719F526E-38A1-4494-ACEA-A2F97EBFFDEB}"/>
              </a:ext>
            </a:extLst>
          </p:cNvPr>
          <p:cNvCxnSpPr>
            <a:cxnSpLocks/>
          </p:cNvCxnSpPr>
          <p:nvPr/>
        </p:nvCxnSpPr>
        <p:spPr>
          <a:xfrm flipH="1">
            <a:off x="4340352" y="2307352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739BEFF7-D814-4E7A-94D9-1C98C2724CE9}"/>
              </a:ext>
            </a:extLst>
          </p:cNvPr>
          <p:cNvSpPr txBox="1"/>
          <p:nvPr/>
        </p:nvSpPr>
        <p:spPr>
          <a:xfrm>
            <a:off x="4625344" y="2285066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4A496F6E-D9B2-4C0D-B022-6D475BF90362}"/>
              </a:ext>
            </a:extLst>
          </p:cNvPr>
          <p:cNvCxnSpPr>
            <a:cxnSpLocks/>
          </p:cNvCxnSpPr>
          <p:nvPr/>
        </p:nvCxnSpPr>
        <p:spPr>
          <a:xfrm flipH="1">
            <a:off x="2493987" y="2307352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23BA22A2-058F-4DDC-9C2E-0E30807D983B}"/>
              </a:ext>
            </a:extLst>
          </p:cNvPr>
          <p:cNvSpPr txBox="1"/>
          <p:nvPr/>
        </p:nvSpPr>
        <p:spPr>
          <a:xfrm>
            <a:off x="2727252" y="223416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2.2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A741F5E5-92B4-43E7-81F5-257874C9944F}"/>
              </a:ext>
            </a:extLst>
          </p:cNvPr>
          <p:cNvSpPr txBox="1"/>
          <p:nvPr/>
        </p:nvSpPr>
        <p:spPr>
          <a:xfrm>
            <a:off x="2794136" y="1173777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7E09D30C-15A3-4FD5-A2FC-1A72631EB250}"/>
              </a:ext>
            </a:extLst>
          </p:cNvPr>
          <p:cNvSpPr txBox="1"/>
          <p:nvPr/>
        </p:nvSpPr>
        <p:spPr>
          <a:xfrm>
            <a:off x="4595592" y="112530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202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5D1602B5-25DC-4C38-9E7B-A98AF069C8C0}"/>
              </a:ext>
            </a:extLst>
          </p:cNvPr>
          <p:cNvSpPr txBox="1"/>
          <p:nvPr/>
        </p:nvSpPr>
        <p:spPr>
          <a:xfrm>
            <a:off x="6414385" y="1119844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222.2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0EDCD14C-3BAF-4159-BB88-154F5C187DC1}"/>
              </a:ext>
            </a:extLst>
          </p:cNvPr>
          <p:cNvSpPr txBox="1"/>
          <p:nvPr/>
        </p:nvSpPr>
        <p:spPr>
          <a:xfrm>
            <a:off x="1437316" y="4722683"/>
            <a:ext cx="605646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사과 가격이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원 오를때 전체 가격의 증분 값이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사과에 전달되는 미분 값이다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7F6586E-A5C3-4991-BD4A-C174215A2997}"/>
                  </a:ext>
                </a:extLst>
              </p:cNvPr>
              <p:cNvSpPr txBox="1"/>
              <p:nvPr/>
            </p:nvSpPr>
            <p:spPr>
              <a:xfrm>
                <a:off x="8408009" y="1662094"/>
                <a:ext cx="1767792" cy="14288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altLang="ko-KR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?</m:t>
                          </m:r>
                        </m:num>
                        <m:den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</m:oMath>
                  </m:oMathPara>
                </a14:m>
                <a:endParaRPr lang="en-US" altLang="ko-KR" sz="32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  <a:p>
                <a:pPr algn="l"/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7F6586E-A5C3-4991-BD4A-C174215A29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8009" y="1662094"/>
                <a:ext cx="1767792" cy="142885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5432324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3542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계산그래프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5.2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연쇄법칙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5.7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오차역전파법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endParaRPr kumimoji="0" lang="ko-KR" altLang="en-US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오차역전파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1085994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연쇄법칙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연쇄법칙</a:t>
            </a: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32DDB4FC-6CDF-4EF4-945B-410276CA43C5}"/>
              </a:ext>
            </a:extLst>
          </p:cNvPr>
          <p:cNvSpPr/>
          <p:nvPr/>
        </p:nvSpPr>
        <p:spPr>
          <a:xfrm>
            <a:off x="3730752" y="1874936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A6FEC326-72AB-416D-BFFD-86EE2C5F85F4}"/>
              </a:ext>
            </a:extLst>
          </p:cNvPr>
          <p:cNvCxnSpPr>
            <a:endCxn id="39" idx="2"/>
          </p:cNvCxnSpPr>
          <p:nvPr/>
        </p:nvCxnSpPr>
        <p:spPr>
          <a:xfrm>
            <a:off x="2376487" y="2179736"/>
            <a:ext cx="13542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E6C76F03-34CB-4E4B-86A4-7E19BA26D97C}"/>
              </a:ext>
            </a:extLst>
          </p:cNvPr>
          <p:cNvCxnSpPr>
            <a:cxnSpLocks/>
            <a:stCxn id="39" idx="6"/>
          </p:cNvCxnSpPr>
          <p:nvPr/>
        </p:nvCxnSpPr>
        <p:spPr>
          <a:xfrm>
            <a:off x="4340352" y="2179736"/>
            <a:ext cx="1164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EC67F0E4-8EE4-40E2-93E8-691911517807}"/>
                  </a:ext>
                </a:extLst>
              </p:cNvPr>
              <p:cNvSpPr txBox="1"/>
              <p:nvPr/>
            </p:nvSpPr>
            <p:spPr>
              <a:xfrm>
                <a:off x="3873996" y="1967854"/>
                <a:ext cx="34887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EC67F0E4-8EE4-40E2-93E8-6919115178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3996" y="1967854"/>
                <a:ext cx="348878" cy="369332"/>
              </a:xfrm>
              <a:prstGeom prst="rect">
                <a:avLst/>
              </a:prstGeom>
              <a:blipFill>
                <a:blip r:embed="rId3"/>
                <a:stretch>
                  <a:fillRect l="-15517" r="-12069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719F526E-38A1-4494-ACEA-A2F97EBFFDEB}"/>
              </a:ext>
            </a:extLst>
          </p:cNvPr>
          <p:cNvCxnSpPr>
            <a:cxnSpLocks/>
          </p:cNvCxnSpPr>
          <p:nvPr/>
        </p:nvCxnSpPr>
        <p:spPr>
          <a:xfrm flipH="1">
            <a:off x="4340352" y="2307352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4A496F6E-D9B2-4C0D-B022-6D475BF90362}"/>
              </a:ext>
            </a:extLst>
          </p:cNvPr>
          <p:cNvCxnSpPr>
            <a:cxnSpLocks/>
          </p:cNvCxnSpPr>
          <p:nvPr/>
        </p:nvCxnSpPr>
        <p:spPr>
          <a:xfrm flipH="1">
            <a:off x="2493987" y="2307352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189FEC2-CF14-478D-AF8B-87E8F475B183}"/>
                  </a:ext>
                </a:extLst>
              </p:cNvPr>
              <p:cNvSpPr txBox="1"/>
              <p:nvPr/>
            </p:nvSpPr>
            <p:spPr>
              <a:xfrm>
                <a:off x="2900023" y="1783188"/>
                <a:ext cx="34887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189FEC2-CF14-478D-AF8B-87E8F475B1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0023" y="1783188"/>
                <a:ext cx="348878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28F5B39-6504-43EC-9E6C-8F9ACCE46DD5}"/>
                  </a:ext>
                </a:extLst>
              </p:cNvPr>
              <p:cNvSpPr txBox="1"/>
              <p:nvPr/>
            </p:nvSpPr>
            <p:spPr>
              <a:xfrm>
                <a:off x="2231417" y="986809"/>
                <a:ext cx="135511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28F5B39-6504-43EC-9E6C-8F9ACCE46D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1417" y="986809"/>
                <a:ext cx="1355115" cy="369332"/>
              </a:xfrm>
              <a:prstGeom prst="rect">
                <a:avLst/>
              </a:prstGeom>
              <a:blipFill>
                <a:blip r:embed="rId5"/>
                <a:stretch>
                  <a:fillRect l="-1351" r="-4505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8993C1D-C82E-4E1D-9E40-0ABB3E562C87}"/>
                  </a:ext>
                </a:extLst>
              </p:cNvPr>
              <p:cNvSpPr txBox="1"/>
              <p:nvPr/>
            </p:nvSpPr>
            <p:spPr>
              <a:xfrm>
                <a:off x="4773624" y="1753156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8993C1D-C82E-4E1D-9E40-0ABB3E562C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3624" y="1753156"/>
                <a:ext cx="346697" cy="369332"/>
              </a:xfrm>
              <a:prstGeom prst="rect">
                <a:avLst/>
              </a:prstGeom>
              <a:blipFill>
                <a:blip r:embed="rId6"/>
                <a:stretch>
                  <a:fillRect l="-7018" r="-526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9749553-5811-4953-946A-B6E12F14FA69}"/>
                  </a:ext>
                </a:extLst>
              </p:cNvPr>
              <p:cNvSpPr txBox="1"/>
              <p:nvPr/>
            </p:nvSpPr>
            <p:spPr>
              <a:xfrm>
                <a:off x="4707096" y="2337186"/>
                <a:ext cx="37433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9749553-5811-4953-946A-B6E12F14FA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7096" y="2337186"/>
                <a:ext cx="374333" cy="369332"/>
              </a:xfrm>
              <a:prstGeom prst="rect">
                <a:avLst/>
              </a:prstGeom>
              <a:blipFill>
                <a:blip r:embed="rId7"/>
                <a:stretch>
                  <a:fillRect l="-4839" r="-1613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31249A4-5F98-4FD5-A915-9708632772BF}"/>
                  </a:ext>
                </a:extLst>
              </p:cNvPr>
              <p:cNvSpPr txBox="1"/>
              <p:nvPr/>
            </p:nvSpPr>
            <p:spPr>
              <a:xfrm>
                <a:off x="2740186" y="2434968"/>
                <a:ext cx="773930" cy="7023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31249A4-5F98-4FD5-A915-9708632772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0186" y="2434968"/>
                <a:ext cx="773930" cy="70230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52376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연쇄법칙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연쇄법칙이란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?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28F5B39-6504-43EC-9E6C-8F9ACCE46DD5}"/>
                  </a:ext>
                </a:extLst>
              </p:cNvPr>
              <p:cNvSpPr txBox="1"/>
              <p:nvPr/>
            </p:nvSpPr>
            <p:spPr>
              <a:xfrm>
                <a:off x="5456201" y="1536044"/>
                <a:ext cx="100610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28F5B39-6504-43EC-9E6C-8F9ACCE46D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6201" y="1536044"/>
                <a:ext cx="1006109" cy="369332"/>
              </a:xfrm>
              <a:prstGeom prst="rect">
                <a:avLst/>
              </a:prstGeom>
              <a:blipFill>
                <a:blip r:embed="rId3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EA6278B-C20C-42AB-B312-C0FE87141B25}"/>
                  </a:ext>
                </a:extLst>
              </p:cNvPr>
              <p:cNvSpPr txBox="1"/>
              <p:nvPr/>
            </p:nvSpPr>
            <p:spPr>
              <a:xfrm>
                <a:off x="1249961" y="1536044"/>
                <a:ext cx="183915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EA6278B-C20C-42AB-B312-C0FE87141B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9961" y="1536044"/>
                <a:ext cx="1839157" cy="369332"/>
              </a:xfrm>
              <a:prstGeom prst="rect">
                <a:avLst/>
              </a:prstGeom>
              <a:blipFill>
                <a:blip r:embed="rId4"/>
                <a:stretch>
                  <a:fillRect b="-327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C8C7A9-67A2-46F4-AC37-254786F5F239}"/>
                  </a:ext>
                </a:extLst>
              </p:cNvPr>
              <p:cNvSpPr txBox="1"/>
              <p:nvPr/>
            </p:nvSpPr>
            <p:spPr>
              <a:xfrm>
                <a:off x="5453857" y="2219659"/>
                <a:ext cx="167154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C8C7A9-67A2-46F4-AC37-254786F5F2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3857" y="2219659"/>
                <a:ext cx="1671548" cy="369332"/>
              </a:xfrm>
              <a:prstGeom prst="rect">
                <a:avLst/>
              </a:prstGeom>
              <a:blipFill>
                <a:blip r:embed="rId5"/>
                <a:stretch>
                  <a:fillRect l="-365" r="-2920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8DA4AD7-B58C-4D1B-BB9D-AA71B7B7F395}"/>
                  </a:ext>
                </a:extLst>
              </p:cNvPr>
              <p:cNvSpPr txBox="1"/>
              <p:nvPr/>
            </p:nvSpPr>
            <p:spPr>
              <a:xfrm>
                <a:off x="1249961" y="2166944"/>
                <a:ext cx="1680268" cy="7023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8DA4AD7-B58C-4D1B-BB9D-AA71B7B7F3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9961" y="2166944"/>
                <a:ext cx="1680268" cy="70230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E13CE76-BA74-433B-B363-99BF106A7A32}"/>
                  </a:ext>
                </a:extLst>
              </p:cNvPr>
              <p:cNvSpPr txBox="1"/>
              <p:nvPr/>
            </p:nvSpPr>
            <p:spPr>
              <a:xfrm>
                <a:off x="1226832" y="3117885"/>
                <a:ext cx="2716385" cy="7023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E13CE76-BA74-433B-B363-99BF106A7A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6832" y="3117885"/>
                <a:ext cx="2716385" cy="70230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3CEA3FC-02B7-44E7-9E3E-7B86BFC9F784}"/>
                  </a:ext>
                </a:extLst>
              </p:cNvPr>
              <p:cNvSpPr txBox="1"/>
              <p:nvPr/>
            </p:nvSpPr>
            <p:spPr>
              <a:xfrm>
                <a:off x="1249961" y="4096888"/>
                <a:ext cx="14808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3CEA3FC-02B7-44E7-9E3E-7B86BFC9F7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9961" y="4096888"/>
                <a:ext cx="1480854" cy="369332"/>
              </a:xfrm>
              <a:prstGeom prst="rect">
                <a:avLst/>
              </a:prstGeom>
              <a:blipFill>
                <a:blip r:embed="rId8"/>
                <a:stretch>
                  <a:fillRect b="-327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88153D7-6BE2-4C10-A15D-6328B657C2F4}"/>
                  </a:ext>
                </a:extLst>
              </p:cNvPr>
              <p:cNvSpPr txBox="1"/>
              <p:nvPr/>
            </p:nvSpPr>
            <p:spPr>
              <a:xfrm>
                <a:off x="1226832" y="4712661"/>
                <a:ext cx="131093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88153D7-6BE2-4C10-A15D-6328B657C2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6832" y="4712661"/>
                <a:ext cx="1310936" cy="369332"/>
              </a:xfrm>
              <a:prstGeom prst="rect">
                <a:avLst/>
              </a:prstGeom>
              <a:blipFill>
                <a:blip r:embed="rId9"/>
                <a:stretch>
                  <a:fillRect l="-930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C7B0FF9-63FB-4083-9843-620AF4AAB312}"/>
                  </a:ext>
                </a:extLst>
              </p:cNvPr>
              <p:cNvSpPr txBox="1"/>
              <p:nvPr/>
            </p:nvSpPr>
            <p:spPr>
              <a:xfrm>
                <a:off x="5456200" y="2869252"/>
                <a:ext cx="3178113" cy="7023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=2(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C7B0FF9-63FB-4083-9843-620AF4AAB3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6200" y="2869252"/>
                <a:ext cx="3178113" cy="70230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0E239F5-D3BC-4638-B416-C6E6259CE0CC}"/>
                  </a:ext>
                </a:extLst>
              </p:cNvPr>
              <p:cNvSpPr txBox="1"/>
              <p:nvPr/>
            </p:nvSpPr>
            <p:spPr>
              <a:xfrm>
                <a:off x="5511065" y="3851821"/>
                <a:ext cx="1195199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0E239F5-D3BC-4638-B416-C6E6259CE0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1065" y="3851821"/>
                <a:ext cx="1195199" cy="70224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D555D8B-3161-400C-86C5-0BD01870DD44}"/>
                  </a:ext>
                </a:extLst>
              </p:cNvPr>
              <p:cNvSpPr txBox="1"/>
              <p:nvPr/>
            </p:nvSpPr>
            <p:spPr>
              <a:xfrm>
                <a:off x="5511065" y="4778413"/>
                <a:ext cx="1084335" cy="7023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D555D8B-3161-400C-86C5-0BD01870DD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1065" y="4778413"/>
                <a:ext cx="1084335" cy="70230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2732180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연쇄법칙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연쇄법칙이란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?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28F5B39-6504-43EC-9E6C-8F9ACCE46DD5}"/>
                  </a:ext>
                </a:extLst>
              </p:cNvPr>
              <p:cNvSpPr txBox="1"/>
              <p:nvPr/>
            </p:nvSpPr>
            <p:spPr>
              <a:xfrm>
                <a:off x="6998489" y="1560428"/>
                <a:ext cx="100610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28F5B39-6504-43EC-9E6C-8F9ACCE46D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8489" y="1560428"/>
                <a:ext cx="1006109" cy="369332"/>
              </a:xfrm>
              <a:prstGeom prst="rect">
                <a:avLst/>
              </a:prstGeom>
              <a:blipFill>
                <a:blip r:embed="rId3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C8C7A9-67A2-46F4-AC37-254786F5F239}"/>
                  </a:ext>
                </a:extLst>
              </p:cNvPr>
              <p:cNvSpPr txBox="1"/>
              <p:nvPr/>
            </p:nvSpPr>
            <p:spPr>
              <a:xfrm>
                <a:off x="6998488" y="2102972"/>
                <a:ext cx="167154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C8C7A9-67A2-46F4-AC37-254786F5F2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8488" y="2102972"/>
                <a:ext cx="1671548" cy="369332"/>
              </a:xfrm>
              <a:prstGeom prst="rect">
                <a:avLst/>
              </a:prstGeom>
              <a:blipFill>
                <a:blip r:embed="rId4"/>
                <a:stretch>
                  <a:fillRect r="-3285" b="-327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C7B0FF9-63FB-4083-9843-620AF4AAB312}"/>
                  </a:ext>
                </a:extLst>
              </p:cNvPr>
              <p:cNvSpPr txBox="1"/>
              <p:nvPr/>
            </p:nvSpPr>
            <p:spPr>
              <a:xfrm>
                <a:off x="6998488" y="2893636"/>
                <a:ext cx="3178113" cy="7023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=2(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C7B0FF9-63FB-4083-9843-620AF4AAB3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8488" y="2893636"/>
                <a:ext cx="3178113" cy="70230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0E239F5-D3BC-4638-B416-C6E6259CE0CC}"/>
                  </a:ext>
                </a:extLst>
              </p:cNvPr>
              <p:cNvSpPr txBox="1"/>
              <p:nvPr/>
            </p:nvSpPr>
            <p:spPr>
              <a:xfrm>
                <a:off x="7053353" y="3876205"/>
                <a:ext cx="1195199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0E239F5-D3BC-4638-B416-C6E6259CE0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3353" y="3876205"/>
                <a:ext cx="1195199" cy="70224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D555D8B-3161-400C-86C5-0BD01870DD44}"/>
                  </a:ext>
                </a:extLst>
              </p:cNvPr>
              <p:cNvSpPr txBox="1"/>
              <p:nvPr/>
            </p:nvSpPr>
            <p:spPr>
              <a:xfrm>
                <a:off x="7053353" y="4802797"/>
                <a:ext cx="1084335" cy="7023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D555D8B-3161-400C-86C5-0BD01870DD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3353" y="4802797"/>
                <a:ext cx="1084335" cy="70230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타원 14">
            <a:extLst>
              <a:ext uri="{FF2B5EF4-FFF2-40B4-BE49-F238E27FC236}">
                <a16:creationId xmlns:a16="http://schemas.microsoft.com/office/drawing/2014/main" id="{244EF195-CCBB-41C1-8BAA-5E2E49A652F3}"/>
              </a:ext>
            </a:extLst>
          </p:cNvPr>
          <p:cNvSpPr/>
          <p:nvPr/>
        </p:nvSpPr>
        <p:spPr>
          <a:xfrm>
            <a:off x="3906806" y="1759757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2F0489A6-2CB4-40BB-8880-558A73B8553D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1322444" y="1430989"/>
            <a:ext cx="861852" cy="4180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EFC34934-EE3C-4C1A-9C8E-5F6156FE7A8F}"/>
              </a:ext>
            </a:extLst>
          </p:cNvPr>
          <p:cNvCxnSpPr>
            <a:cxnSpLocks/>
            <a:stCxn id="15" idx="6"/>
          </p:cNvCxnSpPr>
          <p:nvPr/>
        </p:nvCxnSpPr>
        <p:spPr>
          <a:xfrm>
            <a:off x="4516406" y="2064557"/>
            <a:ext cx="1408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DED8360-DB98-414C-BBF7-EEFB3BF51992}"/>
                  </a:ext>
                </a:extLst>
              </p:cNvPr>
              <p:cNvSpPr txBox="1"/>
              <p:nvPr/>
            </p:nvSpPr>
            <p:spPr>
              <a:xfrm>
                <a:off x="3865426" y="1871563"/>
                <a:ext cx="70641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∗∗2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DED8360-DB98-414C-BBF7-EEFB3BF519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5426" y="1871563"/>
                <a:ext cx="706412" cy="369332"/>
              </a:xfrm>
              <a:prstGeom prst="rect">
                <a:avLst/>
              </a:prstGeom>
              <a:blipFill>
                <a:blip r:embed="rId8"/>
                <a:stretch>
                  <a:fillRect r="-3448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09DEDC21-EA44-4145-BF87-F30088E8E595}"/>
              </a:ext>
            </a:extLst>
          </p:cNvPr>
          <p:cNvCxnSpPr>
            <a:cxnSpLocks/>
            <a:stCxn id="32" idx="6"/>
            <a:endCxn id="15" idx="2"/>
          </p:cNvCxnSpPr>
          <p:nvPr/>
        </p:nvCxnSpPr>
        <p:spPr>
          <a:xfrm>
            <a:off x="2704622" y="2064557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87E05D07-28C7-48F8-8C7D-03644C27076A}"/>
              </a:ext>
            </a:extLst>
          </p:cNvPr>
          <p:cNvCxnSpPr>
            <a:cxnSpLocks/>
            <a:endCxn id="32" idx="3"/>
          </p:cNvCxnSpPr>
          <p:nvPr/>
        </p:nvCxnSpPr>
        <p:spPr>
          <a:xfrm flipV="1">
            <a:off x="1322444" y="2280083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>
            <a:extLst>
              <a:ext uri="{FF2B5EF4-FFF2-40B4-BE49-F238E27FC236}">
                <a16:creationId xmlns:a16="http://schemas.microsoft.com/office/drawing/2014/main" id="{08B321FB-B80E-43DF-B22A-75CA61A961F5}"/>
              </a:ext>
            </a:extLst>
          </p:cNvPr>
          <p:cNvSpPr/>
          <p:nvPr/>
        </p:nvSpPr>
        <p:spPr>
          <a:xfrm>
            <a:off x="2095022" y="1759757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18A3ABF-EB79-4788-BF6E-5B369E1FBFDD}"/>
                  </a:ext>
                </a:extLst>
              </p:cNvPr>
              <p:cNvSpPr txBox="1"/>
              <p:nvPr/>
            </p:nvSpPr>
            <p:spPr>
              <a:xfrm>
                <a:off x="2211025" y="1879891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18A3ABF-EB79-4788-BF6E-5B369E1FBF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1025" y="1879891"/>
                <a:ext cx="399147" cy="369332"/>
              </a:xfrm>
              <a:prstGeom prst="rect">
                <a:avLst/>
              </a:prstGeom>
              <a:blipFill>
                <a:blip r:embed="rId9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8C8DD21-5FB3-484A-B057-B24603E53646}"/>
                  </a:ext>
                </a:extLst>
              </p:cNvPr>
              <p:cNvSpPr txBox="1"/>
              <p:nvPr/>
            </p:nvSpPr>
            <p:spPr>
              <a:xfrm>
                <a:off x="1507336" y="1175233"/>
                <a:ext cx="3427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8C8DD21-5FB3-484A-B057-B24603E536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7336" y="1175233"/>
                <a:ext cx="342723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E816C45-BB0E-4C16-BB4B-76BDC505F6E8}"/>
                  </a:ext>
                </a:extLst>
              </p:cNvPr>
              <p:cNvSpPr txBox="1"/>
              <p:nvPr/>
            </p:nvSpPr>
            <p:spPr>
              <a:xfrm>
                <a:off x="1420949" y="2249223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E816C45-BB0E-4C16-BB4B-76BDC505F6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0949" y="2249223"/>
                <a:ext cx="346697" cy="369332"/>
              </a:xfrm>
              <a:prstGeom prst="rect">
                <a:avLst/>
              </a:prstGeom>
              <a:blipFill>
                <a:blip r:embed="rId11"/>
                <a:stretch>
                  <a:fillRect l="-7018" r="-5263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11AFCB9-A85E-48D3-BBF1-CD4399BA73FF}"/>
                  </a:ext>
                </a:extLst>
              </p:cNvPr>
              <p:cNvSpPr txBox="1"/>
              <p:nvPr/>
            </p:nvSpPr>
            <p:spPr>
              <a:xfrm>
                <a:off x="3073408" y="1662960"/>
                <a:ext cx="29924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11AFCB9-A85E-48D3-BBF1-CD4399BA73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3408" y="1662960"/>
                <a:ext cx="299249" cy="369332"/>
              </a:xfrm>
              <a:prstGeom prst="rect">
                <a:avLst/>
              </a:prstGeom>
              <a:blipFill>
                <a:blip r:embed="rId12"/>
                <a:stretch>
                  <a:fillRect l="-2041" r="-2041" b="-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821C9268-9353-4C40-A4DE-DD543F074B70}"/>
                  </a:ext>
                </a:extLst>
              </p:cNvPr>
              <p:cNvSpPr txBox="1"/>
              <p:nvPr/>
            </p:nvSpPr>
            <p:spPr>
              <a:xfrm>
                <a:off x="5088026" y="1695225"/>
                <a:ext cx="32425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821C9268-9353-4C40-A4DE-DD543F074B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8026" y="1695225"/>
                <a:ext cx="324256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460FB6C1-A069-46A6-AEE7-C3159AEF3841}"/>
              </a:ext>
            </a:extLst>
          </p:cNvPr>
          <p:cNvCxnSpPr>
            <a:cxnSpLocks/>
          </p:cNvCxnSpPr>
          <p:nvPr/>
        </p:nvCxnSpPr>
        <p:spPr>
          <a:xfrm flipH="1">
            <a:off x="4516406" y="2187448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E5B4FC6F-B170-45FC-8139-F71DBE2AF86C}"/>
              </a:ext>
            </a:extLst>
          </p:cNvPr>
          <p:cNvCxnSpPr>
            <a:cxnSpLocks/>
          </p:cNvCxnSpPr>
          <p:nvPr/>
        </p:nvCxnSpPr>
        <p:spPr>
          <a:xfrm flipH="1">
            <a:off x="2691384" y="2187448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DD6B19F-E62C-48BD-B541-DCE47E9A9089}"/>
                  </a:ext>
                </a:extLst>
              </p:cNvPr>
              <p:cNvSpPr txBox="1"/>
              <p:nvPr/>
            </p:nvSpPr>
            <p:spPr>
              <a:xfrm>
                <a:off x="5118182" y="2245134"/>
                <a:ext cx="495777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DD6B19F-E62C-48BD-B541-DCE47E9A90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8182" y="2245134"/>
                <a:ext cx="495777" cy="702244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FAA0049-9D80-4D0C-9316-0495924B238B}"/>
                  </a:ext>
                </a:extLst>
              </p:cNvPr>
              <p:cNvSpPr txBox="1"/>
              <p:nvPr/>
            </p:nvSpPr>
            <p:spPr>
              <a:xfrm>
                <a:off x="3074370" y="2271908"/>
                <a:ext cx="872931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FAA0049-9D80-4D0C-9316-0495924B23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4370" y="2271908"/>
                <a:ext cx="872931" cy="702244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EA113F73-A4A7-4EF7-879C-4DC1A6C9B980}"/>
              </a:ext>
            </a:extLst>
          </p:cNvPr>
          <p:cNvCxnSpPr>
            <a:cxnSpLocks/>
          </p:cNvCxnSpPr>
          <p:nvPr/>
        </p:nvCxnSpPr>
        <p:spPr>
          <a:xfrm flipH="1" flipV="1">
            <a:off x="1237100" y="1522476"/>
            <a:ext cx="857922" cy="425264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1EC1070-661A-4752-B8E9-4BBBB1752854}"/>
                  </a:ext>
                </a:extLst>
              </p:cNvPr>
              <p:cNvSpPr txBox="1"/>
              <p:nvPr/>
            </p:nvSpPr>
            <p:spPr>
              <a:xfrm rot="1800000">
                <a:off x="668962" y="1559964"/>
                <a:ext cx="951093" cy="5266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f>
                        <m:fPr>
                          <m:ctrl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f>
                        <m:fPr>
                          <m:ctrl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1EC1070-661A-4752-B8E9-4BBBB17528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00000">
                <a:off x="668962" y="1559964"/>
                <a:ext cx="951093" cy="526683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타원 45">
            <a:extLst>
              <a:ext uri="{FF2B5EF4-FFF2-40B4-BE49-F238E27FC236}">
                <a16:creationId xmlns:a16="http://schemas.microsoft.com/office/drawing/2014/main" id="{F98E8581-217F-4943-8852-4B4A82211427}"/>
              </a:ext>
            </a:extLst>
          </p:cNvPr>
          <p:cNvSpPr/>
          <p:nvPr/>
        </p:nvSpPr>
        <p:spPr>
          <a:xfrm>
            <a:off x="3942557" y="4141170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24624FB2-645D-45FC-A68A-AAF70A4A3C31}"/>
              </a:ext>
            </a:extLst>
          </p:cNvPr>
          <p:cNvCxnSpPr>
            <a:cxnSpLocks/>
            <a:endCxn id="52" idx="1"/>
          </p:cNvCxnSpPr>
          <p:nvPr/>
        </p:nvCxnSpPr>
        <p:spPr>
          <a:xfrm>
            <a:off x="1358195" y="3812402"/>
            <a:ext cx="861852" cy="4180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89D2D44F-B59C-41ED-9432-401821D5196F}"/>
              </a:ext>
            </a:extLst>
          </p:cNvPr>
          <p:cNvCxnSpPr>
            <a:cxnSpLocks/>
            <a:stCxn id="46" idx="6"/>
          </p:cNvCxnSpPr>
          <p:nvPr/>
        </p:nvCxnSpPr>
        <p:spPr>
          <a:xfrm>
            <a:off x="4552157" y="4445970"/>
            <a:ext cx="1408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837CCE51-CE56-41A8-A87E-8CB8C578A780}"/>
                  </a:ext>
                </a:extLst>
              </p:cNvPr>
              <p:cNvSpPr txBox="1"/>
              <p:nvPr/>
            </p:nvSpPr>
            <p:spPr>
              <a:xfrm>
                <a:off x="3901177" y="4252976"/>
                <a:ext cx="70641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∗∗2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837CCE51-CE56-41A8-A87E-8CB8C578A7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1177" y="4252976"/>
                <a:ext cx="706412" cy="369332"/>
              </a:xfrm>
              <a:prstGeom prst="rect">
                <a:avLst/>
              </a:prstGeom>
              <a:blipFill>
                <a:blip r:embed="rId17"/>
                <a:stretch>
                  <a:fillRect r="-2586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707A1902-1472-499E-8814-D540E842EC5F}"/>
              </a:ext>
            </a:extLst>
          </p:cNvPr>
          <p:cNvCxnSpPr>
            <a:cxnSpLocks/>
            <a:stCxn id="52" idx="6"/>
            <a:endCxn id="46" idx="2"/>
          </p:cNvCxnSpPr>
          <p:nvPr/>
        </p:nvCxnSpPr>
        <p:spPr>
          <a:xfrm>
            <a:off x="2740373" y="4445970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86D22332-F0F6-4933-BF50-E59F5FF36538}"/>
              </a:ext>
            </a:extLst>
          </p:cNvPr>
          <p:cNvCxnSpPr>
            <a:cxnSpLocks/>
            <a:endCxn id="52" idx="3"/>
          </p:cNvCxnSpPr>
          <p:nvPr/>
        </p:nvCxnSpPr>
        <p:spPr>
          <a:xfrm flipV="1">
            <a:off x="1358195" y="4661496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타원 51">
            <a:extLst>
              <a:ext uri="{FF2B5EF4-FFF2-40B4-BE49-F238E27FC236}">
                <a16:creationId xmlns:a16="http://schemas.microsoft.com/office/drawing/2014/main" id="{B9606ED9-DF06-4F2B-8FAE-E640A7CFBF60}"/>
              </a:ext>
            </a:extLst>
          </p:cNvPr>
          <p:cNvSpPr/>
          <p:nvPr/>
        </p:nvSpPr>
        <p:spPr>
          <a:xfrm>
            <a:off x="2130773" y="4141170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61F10C5-6076-4CED-A5B0-7235B486D54B}"/>
                  </a:ext>
                </a:extLst>
              </p:cNvPr>
              <p:cNvSpPr txBox="1"/>
              <p:nvPr/>
            </p:nvSpPr>
            <p:spPr>
              <a:xfrm>
                <a:off x="2246776" y="4261304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61F10C5-6076-4CED-A5B0-7235B486D5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6776" y="4261304"/>
                <a:ext cx="399147" cy="369332"/>
              </a:xfrm>
              <a:prstGeom prst="rect">
                <a:avLst/>
              </a:prstGeom>
              <a:blipFill>
                <a:blip r:embed="rId18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AC83438B-DB5F-4EB5-9A58-138ECBB26476}"/>
                  </a:ext>
                </a:extLst>
              </p:cNvPr>
              <p:cNvSpPr txBox="1"/>
              <p:nvPr/>
            </p:nvSpPr>
            <p:spPr>
              <a:xfrm>
                <a:off x="1543087" y="3556646"/>
                <a:ext cx="3427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AC83438B-DB5F-4EB5-9A58-138ECBB264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3087" y="3556646"/>
                <a:ext cx="342723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FC97F099-2B98-4786-A4EC-69F75C31583D}"/>
                  </a:ext>
                </a:extLst>
              </p:cNvPr>
              <p:cNvSpPr txBox="1"/>
              <p:nvPr/>
            </p:nvSpPr>
            <p:spPr>
              <a:xfrm>
                <a:off x="1456700" y="4630636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FC97F099-2B98-4786-A4EC-69F75C3158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6700" y="4630636"/>
                <a:ext cx="346697" cy="369332"/>
              </a:xfrm>
              <a:prstGeom prst="rect">
                <a:avLst/>
              </a:prstGeom>
              <a:blipFill>
                <a:blip r:embed="rId20"/>
                <a:stretch>
                  <a:fillRect l="-7018" r="-526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C07E9E0-EE5C-44C9-B9EF-223C338C4B96}"/>
                  </a:ext>
                </a:extLst>
              </p:cNvPr>
              <p:cNvSpPr txBox="1"/>
              <p:nvPr/>
            </p:nvSpPr>
            <p:spPr>
              <a:xfrm>
                <a:off x="3109159" y="4044373"/>
                <a:ext cx="29924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C07E9E0-EE5C-44C9-B9EF-223C338C4B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9159" y="4044373"/>
                <a:ext cx="299249" cy="369332"/>
              </a:xfrm>
              <a:prstGeom prst="rect">
                <a:avLst/>
              </a:prstGeom>
              <a:blipFill>
                <a:blip r:embed="rId21"/>
                <a:stretch>
                  <a:fillRect l="-2041" r="-2041" b="-327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4FB4837C-42B6-49E6-912D-D2B9409CDAA7}"/>
                  </a:ext>
                </a:extLst>
              </p:cNvPr>
              <p:cNvSpPr txBox="1"/>
              <p:nvPr/>
            </p:nvSpPr>
            <p:spPr>
              <a:xfrm>
                <a:off x="5123777" y="4076638"/>
                <a:ext cx="32425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4FB4837C-42B6-49E6-912D-D2B9409CDA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3777" y="4076638"/>
                <a:ext cx="324256" cy="36933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E5E25E3D-908A-459B-B6DF-E273F285E6CA}"/>
              </a:ext>
            </a:extLst>
          </p:cNvPr>
          <p:cNvCxnSpPr>
            <a:cxnSpLocks/>
          </p:cNvCxnSpPr>
          <p:nvPr/>
        </p:nvCxnSpPr>
        <p:spPr>
          <a:xfrm flipH="1">
            <a:off x="4552157" y="4568861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E19C6F4D-07F9-403F-98B8-06C4D0829A78}"/>
              </a:ext>
            </a:extLst>
          </p:cNvPr>
          <p:cNvCxnSpPr>
            <a:cxnSpLocks/>
          </p:cNvCxnSpPr>
          <p:nvPr/>
        </p:nvCxnSpPr>
        <p:spPr>
          <a:xfrm flipH="1">
            <a:off x="2727135" y="4568861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6885EFDB-6E79-471A-A432-852B3939D982}"/>
                  </a:ext>
                </a:extLst>
              </p:cNvPr>
              <p:cNvSpPr txBox="1"/>
              <p:nvPr/>
            </p:nvSpPr>
            <p:spPr>
              <a:xfrm>
                <a:off x="5123777" y="4661496"/>
                <a:ext cx="3398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6885EFDB-6E79-471A-A432-852B3939D9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3777" y="4661496"/>
                <a:ext cx="339837" cy="369332"/>
              </a:xfrm>
              <a:prstGeom prst="rect">
                <a:avLst/>
              </a:prstGeom>
              <a:blipFill>
                <a:blip r:embed="rId23"/>
                <a:stretch>
                  <a:fillRect l="-7273" r="-7273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CA0CBDD9-188E-4939-9500-464532047938}"/>
                  </a:ext>
                </a:extLst>
              </p:cNvPr>
              <p:cNvSpPr txBox="1"/>
              <p:nvPr/>
            </p:nvSpPr>
            <p:spPr>
              <a:xfrm>
                <a:off x="2920631" y="4653321"/>
                <a:ext cx="9249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CA0CBDD9-188E-4939-9500-4645320479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0631" y="4653321"/>
                <a:ext cx="924997" cy="369332"/>
              </a:xfrm>
              <a:prstGeom prst="rect">
                <a:avLst/>
              </a:prstGeom>
              <a:blipFill>
                <a:blip r:embed="rId24"/>
                <a:stretch>
                  <a:fillRect l="-1974" r="-1974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0123ACBF-C2C8-4E19-A475-846205A1F03D}"/>
              </a:ext>
            </a:extLst>
          </p:cNvPr>
          <p:cNvCxnSpPr>
            <a:cxnSpLocks/>
          </p:cNvCxnSpPr>
          <p:nvPr/>
        </p:nvCxnSpPr>
        <p:spPr>
          <a:xfrm flipH="1" flipV="1">
            <a:off x="1272851" y="3903889"/>
            <a:ext cx="857922" cy="425264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C76C21F4-D17D-470B-BCFC-53D1AA0EEE0A}"/>
                  </a:ext>
                </a:extLst>
              </p:cNvPr>
              <p:cNvSpPr txBox="1"/>
              <p:nvPr/>
            </p:nvSpPr>
            <p:spPr>
              <a:xfrm>
                <a:off x="2692928" y="5104638"/>
                <a:ext cx="131196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C76C21F4-D17D-470B-BCFC-53D1AA0EEE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2928" y="5104638"/>
                <a:ext cx="1311961" cy="369332"/>
              </a:xfrm>
              <a:prstGeom prst="rect">
                <a:avLst/>
              </a:prstGeom>
              <a:blipFill>
                <a:blip r:embed="rId25"/>
                <a:stretch>
                  <a:fillRect l="-1395" r="-3721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D7640D71-6705-4587-A300-3730D3D8BA68}"/>
                  </a:ext>
                </a:extLst>
              </p:cNvPr>
              <p:cNvSpPr txBox="1"/>
              <p:nvPr/>
            </p:nvSpPr>
            <p:spPr>
              <a:xfrm rot="1800000">
                <a:off x="636036" y="4011360"/>
                <a:ext cx="131196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D7640D71-6705-4587-A300-3730D3D8BA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00000">
                <a:off x="636036" y="4011360"/>
                <a:ext cx="1311961" cy="369332"/>
              </a:xfrm>
              <a:prstGeom prst="rect">
                <a:avLst/>
              </a:prstGeom>
              <a:blipFill>
                <a:blip r:embed="rId26"/>
                <a:stretch>
                  <a:fillRect l="-1376" r="-2752" b="-130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751757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3542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계산그래프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연쇄법칙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5.7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오차역전파법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endParaRPr kumimoji="0" lang="ko-KR" altLang="en-US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오차역전파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855041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덧셈 노드의 미분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C8C7A9-67A2-46F4-AC37-254786F5F239}"/>
                  </a:ext>
                </a:extLst>
              </p:cNvPr>
              <p:cNvSpPr txBox="1"/>
              <p:nvPr/>
            </p:nvSpPr>
            <p:spPr>
              <a:xfrm>
                <a:off x="5907304" y="1109456"/>
                <a:ext cx="144007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C8C7A9-67A2-46F4-AC37-254786F5F2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7304" y="1109456"/>
                <a:ext cx="1440073" cy="369332"/>
              </a:xfrm>
              <a:prstGeom prst="rect">
                <a:avLst/>
              </a:prstGeom>
              <a:blipFill>
                <a:blip r:embed="rId3"/>
                <a:stretch>
                  <a:fillRect r="-1271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2F0489A6-2CB4-40BB-8880-558A73B8553D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1420949" y="1250108"/>
            <a:ext cx="763347" cy="598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09DEDC21-EA44-4145-BF87-F30088E8E595}"/>
              </a:ext>
            </a:extLst>
          </p:cNvPr>
          <p:cNvCxnSpPr>
            <a:cxnSpLocks/>
            <a:stCxn id="32" idx="6"/>
          </p:cNvCxnSpPr>
          <p:nvPr/>
        </p:nvCxnSpPr>
        <p:spPr>
          <a:xfrm>
            <a:off x="2704622" y="2064557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87E05D07-28C7-48F8-8C7D-03644C27076A}"/>
              </a:ext>
            </a:extLst>
          </p:cNvPr>
          <p:cNvCxnSpPr>
            <a:cxnSpLocks/>
            <a:endCxn id="32" idx="3"/>
          </p:cNvCxnSpPr>
          <p:nvPr/>
        </p:nvCxnSpPr>
        <p:spPr>
          <a:xfrm flipV="1">
            <a:off x="1322444" y="2280083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>
            <a:extLst>
              <a:ext uri="{FF2B5EF4-FFF2-40B4-BE49-F238E27FC236}">
                <a16:creationId xmlns:a16="http://schemas.microsoft.com/office/drawing/2014/main" id="{08B321FB-B80E-43DF-B22A-75CA61A961F5}"/>
              </a:ext>
            </a:extLst>
          </p:cNvPr>
          <p:cNvSpPr/>
          <p:nvPr/>
        </p:nvSpPr>
        <p:spPr>
          <a:xfrm>
            <a:off x="2095022" y="1759757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18A3ABF-EB79-4788-BF6E-5B369E1FBFDD}"/>
                  </a:ext>
                </a:extLst>
              </p:cNvPr>
              <p:cNvSpPr txBox="1"/>
              <p:nvPr/>
            </p:nvSpPr>
            <p:spPr>
              <a:xfrm>
                <a:off x="2211025" y="1879891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18A3ABF-EB79-4788-BF6E-5B369E1FBF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1025" y="1879891"/>
                <a:ext cx="399147" cy="369332"/>
              </a:xfrm>
              <a:prstGeom prst="rect">
                <a:avLst/>
              </a:prstGeom>
              <a:blipFill>
                <a:blip r:embed="rId4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8C8DD21-5FB3-484A-B057-B24603E53646}"/>
                  </a:ext>
                </a:extLst>
              </p:cNvPr>
              <p:cNvSpPr txBox="1"/>
              <p:nvPr/>
            </p:nvSpPr>
            <p:spPr>
              <a:xfrm>
                <a:off x="1582008" y="1058937"/>
                <a:ext cx="3427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8C8DD21-5FB3-484A-B057-B24603E536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2008" y="1058937"/>
                <a:ext cx="34272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E816C45-BB0E-4C16-BB4B-76BDC505F6E8}"/>
                  </a:ext>
                </a:extLst>
              </p:cNvPr>
              <p:cNvSpPr txBox="1"/>
              <p:nvPr/>
            </p:nvSpPr>
            <p:spPr>
              <a:xfrm>
                <a:off x="1420949" y="2249223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E816C45-BB0E-4C16-BB4B-76BDC505F6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0949" y="2249223"/>
                <a:ext cx="346697" cy="369332"/>
              </a:xfrm>
              <a:prstGeom prst="rect">
                <a:avLst/>
              </a:prstGeom>
              <a:blipFill>
                <a:blip r:embed="rId6"/>
                <a:stretch>
                  <a:fillRect l="-7018" r="-5263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11AFCB9-A85E-48D3-BBF1-CD4399BA73FF}"/>
                  </a:ext>
                </a:extLst>
              </p:cNvPr>
              <p:cNvSpPr txBox="1"/>
              <p:nvPr/>
            </p:nvSpPr>
            <p:spPr>
              <a:xfrm>
                <a:off x="3073408" y="1662960"/>
                <a:ext cx="3242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11AFCB9-A85E-48D3-BBF1-CD4399BA73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3408" y="1662960"/>
                <a:ext cx="324255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E5B4FC6F-B170-45FC-8139-F71DBE2AF86C}"/>
              </a:ext>
            </a:extLst>
          </p:cNvPr>
          <p:cNvCxnSpPr>
            <a:cxnSpLocks/>
          </p:cNvCxnSpPr>
          <p:nvPr/>
        </p:nvCxnSpPr>
        <p:spPr>
          <a:xfrm flipH="1">
            <a:off x="2803127" y="4151597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EA113F73-A4A7-4EF7-879C-4DC1A6C9B980}"/>
              </a:ext>
            </a:extLst>
          </p:cNvPr>
          <p:cNvCxnSpPr>
            <a:cxnSpLocks/>
          </p:cNvCxnSpPr>
          <p:nvPr/>
        </p:nvCxnSpPr>
        <p:spPr>
          <a:xfrm flipH="1" flipV="1">
            <a:off x="1519454" y="3358789"/>
            <a:ext cx="712129" cy="645132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타원 67">
            <a:extLst>
              <a:ext uri="{FF2B5EF4-FFF2-40B4-BE49-F238E27FC236}">
                <a16:creationId xmlns:a16="http://schemas.microsoft.com/office/drawing/2014/main" id="{D7DEA4D8-8F2D-4C86-817C-E5F800378AB7}"/>
              </a:ext>
            </a:extLst>
          </p:cNvPr>
          <p:cNvSpPr/>
          <p:nvPr/>
        </p:nvSpPr>
        <p:spPr>
          <a:xfrm>
            <a:off x="2193527" y="3854694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21B3BB6-6489-4B45-94D7-521221ED7346}"/>
                  </a:ext>
                </a:extLst>
              </p:cNvPr>
              <p:cNvSpPr txBox="1"/>
              <p:nvPr/>
            </p:nvSpPr>
            <p:spPr>
              <a:xfrm>
                <a:off x="2309530" y="3974828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21B3BB6-6489-4B45-94D7-521221ED73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530" y="3974828"/>
                <a:ext cx="399147" cy="369332"/>
              </a:xfrm>
              <a:prstGeom prst="rect">
                <a:avLst/>
              </a:prstGeom>
              <a:blipFill>
                <a:blip r:embed="rId8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D156225C-25EF-4A5A-8C76-7A407BB4F55E}"/>
                  </a:ext>
                </a:extLst>
              </p:cNvPr>
              <p:cNvSpPr txBox="1"/>
              <p:nvPr/>
            </p:nvSpPr>
            <p:spPr>
              <a:xfrm>
                <a:off x="1680513" y="3153874"/>
                <a:ext cx="3427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D156225C-25EF-4A5A-8C76-7A407BB4F5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0513" y="3153874"/>
                <a:ext cx="342723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D95CD9C-9174-4638-B9ED-AB33CC966873}"/>
                  </a:ext>
                </a:extLst>
              </p:cNvPr>
              <p:cNvSpPr txBox="1"/>
              <p:nvPr/>
            </p:nvSpPr>
            <p:spPr>
              <a:xfrm>
                <a:off x="1519454" y="4344160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D95CD9C-9174-4638-B9ED-AB33CC9668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9454" y="4344160"/>
                <a:ext cx="346697" cy="369332"/>
              </a:xfrm>
              <a:prstGeom prst="rect">
                <a:avLst/>
              </a:prstGeom>
              <a:blipFill>
                <a:blip r:embed="rId10"/>
                <a:stretch>
                  <a:fillRect l="-7018" r="-526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D7E0AC61-2DAF-4AD3-94ED-D51A32C93697}"/>
                  </a:ext>
                </a:extLst>
              </p:cNvPr>
              <p:cNvSpPr txBox="1"/>
              <p:nvPr/>
            </p:nvSpPr>
            <p:spPr>
              <a:xfrm>
                <a:off x="3171913" y="3757897"/>
                <a:ext cx="3242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D7E0AC61-2DAF-4AD3-94ED-D51A32C936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1913" y="3757897"/>
                <a:ext cx="324255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BC2E161F-F733-4BA8-8964-97C558BC190A}"/>
              </a:ext>
            </a:extLst>
          </p:cNvPr>
          <p:cNvCxnSpPr>
            <a:cxnSpLocks/>
            <a:stCxn id="68" idx="3"/>
          </p:cNvCxnSpPr>
          <p:nvPr/>
        </p:nvCxnSpPr>
        <p:spPr>
          <a:xfrm flipH="1">
            <a:off x="1409059" y="4375020"/>
            <a:ext cx="873742" cy="63352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6D7F025-8E2C-4DEB-B6BE-74B54FE036F0}"/>
                  </a:ext>
                </a:extLst>
              </p:cNvPr>
              <p:cNvSpPr txBox="1"/>
              <p:nvPr/>
            </p:nvSpPr>
            <p:spPr>
              <a:xfrm>
                <a:off x="3014438" y="4228413"/>
                <a:ext cx="511230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6D7F025-8E2C-4DEB-B6BE-74B54FE036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4438" y="4228413"/>
                <a:ext cx="511230" cy="70224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87A40413-8CD4-406D-8803-B1D0AA893018}"/>
                  </a:ext>
                </a:extLst>
              </p:cNvPr>
              <p:cNvSpPr txBox="1"/>
              <p:nvPr/>
            </p:nvSpPr>
            <p:spPr>
              <a:xfrm>
                <a:off x="878870" y="3443510"/>
                <a:ext cx="967060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87A40413-8CD4-406D-8803-B1D0AA8930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870" y="3443510"/>
                <a:ext cx="967060" cy="70224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E129FB81-DAD9-47BA-BC3E-79A1210B6FE9}"/>
                  </a:ext>
                </a:extLst>
              </p:cNvPr>
              <p:cNvSpPr txBox="1"/>
              <p:nvPr/>
            </p:nvSpPr>
            <p:spPr>
              <a:xfrm>
                <a:off x="1420949" y="4993353"/>
                <a:ext cx="967060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E129FB81-DAD9-47BA-BC3E-79A1210B6F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0949" y="4993353"/>
                <a:ext cx="967060" cy="702244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E8F972D5-541B-4E9F-A483-AC68F1F36CDD}"/>
                  </a:ext>
                </a:extLst>
              </p:cNvPr>
              <p:cNvSpPr txBox="1"/>
              <p:nvPr/>
            </p:nvSpPr>
            <p:spPr>
              <a:xfrm>
                <a:off x="5907304" y="1879891"/>
                <a:ext cx="1084336" cy="7023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E8F972D5-541B-4E9F-A483-AC68F1F36C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7304" y="1879891"/>
                <a:ext cx="1084336" cy="702308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3BB2AFA8-A893-49B9-8392-C87FDCFFC971}"/>
                  </a:ext>
                </a:extLst>
              </p:cNvPr>
              <p:cNvSpPr txBox="1"/>
              <p:nvPr/>
            </p:nvSpPr>
            <p:spPr>
              <a:xfrm>
                <a:off x="5907304" y="3046299"/>
                <a:ext cx="1088311" cy="7654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3BB2AFA8-A893-49B9-8392-C87FDCFFC9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7304" y="3046299"/>
                <a:ext cx="1088311" cy="76540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1324525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덧셈 노드의 미분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2F0489A6-2CB4-40BB-8880-558A73B8553D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2300533" y="1465264"/>
            <a:ext cx="763347" cy="598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09DEDC21-EA44-4145-BF87-F30088E8E595}"/>
              </a:ext>
            </a:extLst>
          </p:cNvPr>
          <p:cNvCxnSpPr>
            <a:cxnSpLocks/>
            <a:stCxn id="32" idx="6"/>
          </p:cNvCxnSpPr>
          <p:nvPr/>
        </p:nvCxnSpPr>
        <p:spPr>
          <a:xfrm>
            <a:off x="3584206" y="2279713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87E05D07-28C7-48F8-8C7D-03644C27076A}"/>
              </a:ext>
            </a:extLst>
          </p:cNvPr>
          <p:cNvCxnSpPr>
            <a:cxnSpLocks/>
            <a:endCxn id="32" idx="3"/>
          </p:cNvCxnSpPr>
          <p:nvPr/>
        </p:nvCxnSpPr>
        <p:spPr>
          <a:xfrm flipV="1">
            <a:off x="2202028" y="2495239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>
            <a:extLst>
              <a:ext uri="{FF2B5EF4-FFF2-40B4-BE49-F238E27FC236}">
                <a16:creationId xmlns:a16="http://schemas.microsoft.com/office/drawing/2014/main" id="{08B321FB-B80E-43DF-B22A-75CA61A961F5}"/>
              </a:ext>
            </a:extLst>
          </p:cNvPr>
          <p:cNvSpPr/>
          <p:nvPr/>
        </p:nvSpPr>
        <p:spPr>
          <a:xfrm>
            <a:off x="2974606" y="1974913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18A3ABF-EB79-4788-BF6E-5B369E1FBFDD}"/>
                  </a:ext>
                </a:extLst>
              </p:cNvPr>
              <p:cNvSpPr txBox="1"/>
              <p:nvPr/>
            </p:nvSpPr>
            <p:spPr>
              <a:xfrm>
                <a:off x="3090609" y="2095047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18A3ABF-EB79-4788-BF6E-5B369E1FBF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0609" y="2095047"/>
                <a:ext cx="399147" cy="369332"/>
              </a:xfrm>
              <a:prstGeom prst="rect">
                <a:avLst/>
              </a:prstGeom>
              <a:blipFill>
                <a:blip r:embed="rId3"/>
                <a:stretch>
                  <a:fillRect l="-3077" r="-3077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8C8DD21-5FB3-484A-B057-B24603E53646}"/>
                  </a:ext>
                </a:extLst>
              </p:cNvPr>
              <p:cNvSpPr txBox="1"/>
              <p:nvPr/>
            </p:nvSpPr>
            <p:spPr>
              <a:xfrm>
                <a:off x="2461592" y="1274093"/>
                <a:ext cx="3427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8C8DD21-5FB3-484A-B057-B24603E536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1592" y="1274093"/>
                <a:ext cx="342723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E816C45-BB0E-4C16-BB4B-76BDC505F6E8}"/>
                  </a:ext>
                </a:extLst>
              </p:cNvPr>
              <p:cNvSpPr txBox="1"/>
              <p:nvPr/>
            </p:nvSpPr>
            <p:spPr>
              <a:xfrm>
                <a:off x="2300533" y="2464379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E816C45-BB0E-4C16-BB4B-76BDC505F6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0533" y="2464379"/>
                <a:ext cx="346697" cy="369332"/>
              </a:xfrm>
              <a:prstGeom prst="rect">
                <a:avLst/>
              </a:prstGeom>
              <a:blipFill>
                <a:blip r:embed="rId5"/>
                <a:stretch>
                  <a:fillRect l="-7018" r="-5263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11AFCB9-A85E-48D3-BBF1-CD4399BA73FF}"/>
                  </a:ext>
                </a:extLst>
              </p:cNvPr>
              <p:cNvSpPr txBox="1"/>
              <p:nvPr/>
            </p:nvSpPr>
            <p:spPr>
              <a:xfrm>
                <a:off x="3952992" y="1878116"/>
                <a:ext cx="3242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11AFCB9-A85E-48D3-BBF1-CD4399BA73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2992" y="1878116"/>
                <a:ext cx="324255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E5B4FC6F-B170-45FC-8139-F71DBE2AF86C}"/>
              </a:ext>
            </a:extLst>
          </p:cNvPr>
          <p:cNvCxnSpPr>
            <a:cxnSpLocks/>
          </p:cNvCxnSpPr>
          <p:nvPr/>
        </p:nvCxnSpPr>
        <p:spPr>
          <a:xfrm flipH="1">
            <a:off x="7880112" y="4691996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EA113F73-A4A7-4EF7-879C-4DC1A6C9B980}"/>
              </a:ext>
            </a:extLst>
          </p:cNvPr>
          <p:cNvCxnSpPr>
            <a:cxnSpLocks/>
            <a:stCxn id="68" idx="1"/>
          </p:cNvCxnSpPr>
          <p:nvPr/>
        </p:nvCxnSpPr>
        <p:spPr>
          <a:xfrm flipH="1" flipV="1">
            <a:off x="6486044" y="3850844"/>
            <a:ext cx="873742" cy="63352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타원 67">
            <a:extLst>
              <a:ext uri="{FF2B5EF4-FFF2-40B4-BE49-F238E27FC236}">
                <a16:creationId xmlns:a16="http://schemas.microsoft.com/office/drawing/2014/main" id="{D7DEA4D8-8F2D-4C86-817C-E5F800378AB7}"/>
              </a:ext>
            </a:extLst>
          </p:cNvPr>
          <p:cNvSpPr/>
          <p:nvPr/>
        </p:nvSpPr>
        <p:spPr>
          <a:xfrm>
            <a:off x="7270512" y="4395093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21B3BB6-6489-4B45-94D7-521221ED7346}"/>
                  </a:ext>
                </a:extLst>
              </p:cNvPr>
              <p:cNvSpPr txBox="1"/>
              <p:nvPr/>
            </p:nvSpPr>
            <p:spPr>
              <a:xfrm>
                <a:off x="7386515" y="4515227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21B3BB6-6489-4B45-94D7-521221ED73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6515" y="4515227"/>
                <a:ext cx="399147" cy="369332"/>
              </a:xfrm>
              <a:prstGeom prst="rect">
                <a:avLst/>
              </a:prstGeom>
              <a:blipFill>
                <a:blip r:embed="rId7"/>
                <a:stretch>
                  <a:fillRect l="-3077" r="-3077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BC2E161F-F733-4BA8-8964-97C558BC190A}"/>
              </a:ext>
            </a:extLst>
          </p:cNvPr>
          <p:cNvCxnSpPr>
            <a:cxnSpLocks/>
            <a:stCxn id="68" idx="3"/>
          </p:cNvCxnSpPr>
          <p:nvPr/>
        </p:nvCxnSpPr>
        <p:spPr>
          <a:xfrm flipH="1">
            <a:off x="6486044" y="4915419"/>
            <a:ext cx="873742" cy="63352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구름 1">
            <a:extLst>
              <a:ext uri="{FF2B5EF4-FFF2-40B4-BE49-F238E27FC236}">
                <a16:creationId xmlns:a16="http://schemas.microsoft.com/office/drawing/2014/main" id="{E31B066B-39CA-4101-A3BF-0C85E52C53A9}"/>
              </a:ext>
            </a:extLst>
          </p:cNvPr>
          <p:cNvSpPr/>
          <p:nvPr/>
        </p:nvSpPr>
        <p:spPr>
          <a:xfrm rot="324494">
            <a:off x="1280619" y="1113626"/>
            <a:ext cx="994562" cy="584938"/>
          </a:xfrm>
          <a:prstGeom prst="cloud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214FED-CFFC-49BD-BE5E-6EF485A5740C}"/>
              </a:ext>
            </a:extLst>
          </p:cNvPr>
          <p:cNvSpPr txBox="1"/>
          <p:nvPr/>
        </p:nvSpPr>
        <p:spPr>
          <a:xfrm>
            <a:off x="1353421" y="1232279"/>
            <a:ext cx="9220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임의의 계산</a:t>
            </a:r>
          </a:p>
        </p:txBody>
      </p:sp>
      <p:sp>
        <p:nvSpPr>
          <p:cNvPr id="34" name="구름 33">
            <a:extLst>
              <a:ext uri="{FF2B5EF4-FFF2-40B4-BE49-F238E27FC236}">
                <a16:creationId xmlns:a16="http://schemas.microsoft.com/office/drawing/2014/main" id="{7908E350-28E6-4798-AF0E-B439050A1235}"/>
              </a:ext>
            </a:extLst>
          </p:cNvPr>
          <p:cNvSpPr/>
          <p:nvPr/>
        </p:nvSpPr>
        <p:spPr>
          <a:xfrm rot="324494">
            <a:off x="1231367" y="2787771"/>
            <a:ext cx="994562" cy="584938"/>
          </a:xfrm>
          <a:prstGeom prst="cloud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88A862D-9C6A-4DC1-95C3-E260B1A62554}"/>
              </a:ext>
            </a:extLst>
          </p:cNvPr>
          <p:cNvSpPr txBox="1"/>
          <p:nvPr/>
        </p:nvSpPr>
        <p:spPr>
          <a:xfrm>
            <a:off x="1304169" y="2906424"/>
            <a:ext cx="9220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임의의 계산</a:t>
            </a:r>
          </a:p>
        </p:txBody>
      </p:sp>
      <p:sp>
        <p:nvSpPr>
          <p:cNvPr id="39" name="구름 38">
            <a:extLst>
              <a:ext uri="{FF2B5EF4-FFF2-40B4-BE49-F238E27FC236}">
                <a16:creationId xmlns:a16="http://schemas.microsoft.com/office/drawing/2014/main" id="{94B78EC2-D201-4E14-AA62-5981FE77590C}"/>
              </a:ext>
            </a:extLst>
          </p:cNvPr>
          <p:cNvSpPr/>
          <p:nvPr/>
        </p:nvSpPr>
        <p:spPr>
          <a:xfrm rot="324494">
            <a:off x="4811742" y="2020481"/>
            <a:ext cx="994562" cy="584938"/>
          </a:xfrm>
          <a:prstGeom prst="cloud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BF7AB2F-7BA9-48D5-9CD5-50102EA8EE6A}"/>
              </a:ext>
            </a:extLst>
          </p:cNvPr>
          <p:cNvSpPr txBox="1"/>
          <p:nvPr/>
        </p:nvSpPr>
        <p:spPr>
          <a:xfrm>
            <a:off x="4884544" y="2139134"/>
            <a:ext cx="9220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임의의 계산</a:t>
            </a: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75471C9C-C510-459F-BA6E-2394F2389652}"/>
              </a:ext>
            </a:extLst>
          </p:cNvPr>
          <p:cNvCxnSpPr>
            <a:cxnSpLocks/>
          </p:cNvCxnSpPr>
          <p:nvPr/>
        </p:nvCxnSpPr>
        <p:spPr>
          <a:xfrm>
            <a:off x="5811723" y="2289918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AC7A587-F42E-41C8-A87E-39ABC0020F38}"/>
                  </a:ext>
                </a:extLst>
              </p:cNvPr>
              <p:cNvSpPr txBox="1"/>
              <p:nvPr/>
            </p:nvSpPr>
            <p:spPr>
              <a:xfrm>
                <a:off x="6415006" y="1845194"/>
                <a:ext cx="3397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AC7A587-F42E-41C8-A87E-39ABC0020F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5006" y="1845194"/>
                <a:ext cx="339708" cy="369332"/>
              </a:xfrm>
              <a:prstGeom prst="rect">
                <a:avLst/>
              </a:prstGeom>
              <a:blipFill>
                <a:blip r:embed="rId8"/>
                <a:stretch>
                  <a:fillRect l="-5357" r="-5357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8CECC071-336D-4DAD-A175-612428F7A7A3}"/>
              </a:ext>
            </a:extLst>
          </p:cNvPr>
          <p:cNvCxnSpPr>
            <a:cxnSpLocks/>
            <a:endCxn id="48" idx="1"/>
          </p:cNvCxnSpPr>
          <p:nvPr/>
        </p:nvCxnSpPr>
        <p:spPr>
          <a:xfrm>
            <a:off x="1966340" y="4123290"/>
            <a:ext cx="763347" cy="598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864C3758-4FB2-443E-A8BA-547CB69FBF98}"/>
              </a:ext>
            </a:extLst>
          </p:cNvPr>
          <p:cNvCxnSpPr>
            <a:cxnSpLocks/>
            <a:stCxn id="48" idx="6"/>
          </p:cNvCxnSpPr>
          <p:nvPr/>
        </p:nvCxnSpPr>
        <p:spPr>
          <a:xfrm>
            <a:off x="3250013" y="4937739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BCB0FCC3-F107-4E78-929B-54D1C9648C5E}"/>
              </a:ext>
            </a:extLst>
          </p:cNvPr>
          <p:cNvCxnSpPr>
            <a:cxnSpLocks/>
            <a:endCxn id="48" idx="3"/>
          </p:cNvCxnSpPr>
          <p:nvPr/>
        </p:nvCxnSpPr>
        <p:spPr>
          <a:xfrm flipV="1">
            <a:off x="1867835" y="5153265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타원 47">
            <a:extLst>
              <a:ext uri="{FF2B5EF4-FFF2-40B4-BE49-F238E27FC236}">
                <a16:creationId xmlns:a16="http://schemas.microsoft.com/office/drawing/2014/main" id="{2F6AF6FE-3FD5-4353-BA47-CEE6938B9959}"/>
              </a:ext>
            </a:extLst>
          </p:cNvPr>
          <p:cNvSpPr/>
          <p:nvPr/>
        </p:nvSpPr>
        <p:spPr>
          <a:xfrm>
            <a:off x="2640413" y="4632939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5B91CA64-DA88-4501-A152-AD4D144BCF5F}"/>
                  </a:ext>
                </a:extLst>
              </p:cNvPr>
              <p:cNvSpPr txBox="1"/>
              <p:nvPr/>
            </p:nvSpPr>
            <p:spPr>
              <a:xfrm>
                <a:off x="2756416" y="4753073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5B91CA64-DA88-4501-A152-AD4D144BCF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6416" y="4753073"/>
                <a:ext cx="399147" cy="369332"/>
              </a:xfrm>
              <a:prstGeom prst="rect">
                <a:avLst/>
              </a:prstGeom>
              <a:blipFill>
                <a:blip r:embed="rId9"/>
                <a:stretch>
                  <a:fillRect l="-3030" r="-1515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26F08AA-F541-4AE9-92F4-84A1BE9C79CC}"/>
                  </a:ext>
                </a:extLst>
              </p:cNvPr>
              <p:cNvSpPr txBox="1"/>
              <p:nvPr/>
            </p:nvSpPr>
            <p:spPr>
              <a:xfrm>
                <a:off x="1534156" y="3799243"/>
                <a:ext cx="5097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26F08AA-F541-4AE9-92F4-84A1BE9C79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4156" y="3799243"/>
                <a:ext cx="509755" cy="369332"/>
              </a:xfrm>
              <a:prstGeom prst="rect">
                <a:avLst/>
              </a:prstGeom>
              <a:blipFill>
                <a:blip r:embed="rId10"/>
                <a:stretch>
                  <a:fillRect l="-4819" r="-4819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168032E-F44D-43B7-AC02-0E8D49463757}"/>
                  </a:ext>
                </a:extLst>
              </p:cNvPr>
              <p:cNvSpPr txBox="1"/>
              <p:nvPr/>
            </p:nvSpPr>
            <p:spPr>
              <a:xfrm>
                <a:off x="3655583" y="4559388"/>
                <a:ext cx="5097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168032E-F44D-43B7-AC02-0E8D494637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5583" y="4559388"/>
                <a:ext cx="509755" cy="369332"/>
              </a:xfrm>
              <a:prstGeom prst="rect">
                <a:avLst/>
              </a:prstGeom>
              <a:blipFill>
                <a:blip r:embed="rId11"/>
                <a:stretch>
                  <a:fillRect l="-6024" r="-6024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BF4F5D60-D687-4199-9FB1-778327D3EAB9}"/>
                  </a:ext>
                </a:extLst>
              </p:cNvPr>
              <p:cNvSpPr txBox="1"/>
              <p:nvPr/>
            </p:nvSpPr>
            <p:spPr>
              <a:xfrm>
                <a:off x="1450640" y="5412565"/>
                <a:ext cx="3398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BF4F5D60-D687-4199-9FB1-778327D3EA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0640" y="5412565"/>
                <a:ext cx="339837" cy="369332"/>
              </a:xfrm>
              <a:prstGeom prst="rect">
                <a:avLst/>
              </a:prstGeom>
              <a:blipFill>
                <a:blip r:embed="rId12"/>
                <a:stretch>
                  <a:fillRect l="-8929" r="-7143"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0A2264A3-18C7-4C69-BAE6-77CC42D83A21}"/>
                  </a:ext>
                </a:extLst>
              </p:cNvPr>
              <p:cNvSpPr txBox="1"/>
              <p:nvPr/>
            </p:nvSpPr>
            <p:spPr>
              <a:xfrm>
                <a:off x="8409702" y="4730753"/>
                <a:ext cx="57227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0A2264A3-18C7-4C69-BAE6-77CC42D83A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9702" y="4730753"/>
                <a:ext cx="572272" cy="369332"/>
              </a:xfrm>
              <a:prstGeom prst="rect">
                <a:avLst/>
              </a:prstGeom>
              <a:blipFill>
                <a:blip r:embed="rId13"/>
                <a:stretch>
                  <a:fillRect l="-4301" r="-5376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E07BD4C4-4E57-49D1-9701-D0C5B49A1489}"/>
                  </a:ext>
                </a:extLst>
              </p:cNvPr>
              <p:cNvSpPr txBox="1"/>
              <p:nvPr/>
            </p:nvSpPr>
            <p:spPr>
              <a:xfrm>
                <a:off x="6126679" y="3446321"/>
                <a:ext cx="57227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E07BD4C4-4E57-49D1-9701-D0C5B49A14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6679" y="3446321"/>
                <a:ext cx="572272" cy="369332"/>
              </a:xfrm>
              <a:prstGeom prst="rect">
                <a:avLst/>
              </a:prstGeom>
              <a:blipFill>
                <a:blip r:embed="rId14"/>
                <a:stretch>
                  <a:fillRect l="-3191" r="-5319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8153F5A5-2674-4D91-9933-8DC5BC617886}"/>
                  </a:ext>
                </a:extLst>
              </p:cNvPr>
              <p:cNvSpPr txBox="1"/>
              <p:nvPr/>
            </p:nvSpPr>
            <p:spPr>
              <a:xfrm>
                <a:off x="6105458" y="5043233"/>
                <a:ext cx="57227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8153F5A5-2674-4D91-9933-8DC5BC6178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5458" y="5043233"/>
                <a:ext cx="572272" cy="369332"/>
              </a:xfrm>
              <a:prstGeom prst="rect">
                <a:avLst/>
              </a:prstGeom>
              <a:blipFill>
                <a:blip r:embed="rId15"/>
                <a:stretch>
                  <a:fillRect l="-4301" r="-5376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6291E4A1-ADC1-49B2-8FBE-310E7CA800F5}"/>
              </a:ext>
            </a:extLst>
          </p:cNvPr>
          <p:cNvSpPr txBox="1"/>
          <p:nvPr/>
        </p:nvSpPr>
        <p:spPr>
          <a:xfrm>
            <a:off x="4649696" y="5883862"/>
            <a:ext cx="45464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덧셈 노드의 미분값은 리피트이다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572370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NAND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게이트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2.2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단순한 논리 회로</a:t>
            </a:r>
            <a:endParaRPr lang="en-US" altLang="ko-KR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51EEF627-7BF5-406D-B24A-D043F26D0A1E}"/>
              </a:ext>
            </a:extLst>
          </p:cNvPr>
          <p:cNvSpPr/>
          <p:nvPr/>
        </p:nvSpPr>
        <p:spPr>
          <a:xfrm>
            <a:off x="1014622" y="1211721"/>
            <a:ext cx="667569" cy="6675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B4546E76-8B28-4214-B2AF-5D70EBCAEB1C}"/>
              </a:ext>
            </a:extLst>
          </p:cNvPr>
          <p:cNvSpPr/>
          <p:nvPr/>
        </p:nvSpPr>
        <p:spPr>
          <a:xfrm>
            <a:off x="1014621" y="2619785"/>
            <a:ext cx="667569" cy="6675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DE9CCE9C-258C-4EE8-B74E-7E78A9A55227}"/>
              </a:ext>
            </a:extLst>
          </p:cNvPr>
          <p:cNvSpPr/>
          <p:nvPr/>
        </p:nvSpPr>
        <p:spPr>
          <a:xfrm>
            <a:off x="3129521" y="1952216"/>
            <a:ext cx="667569" cy="6675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3C3DA9C-163F-432E-92EA-A0CDD84D0CD4}"/>
              </a:ext>
            </a:extLst>
          </p:cNvPr>
          <p:cNvCxnSpPr>
            <a:stCxn id="3" idx="6"/>
            <a:endCxn id="7" idx="2"/>
          </p:cNvCxnSpPr>
          <p:nvPr/>
        </p:nvCxnSpPr>
        <p:spPr>
          <a:xfrm>
            <a:off x="1682191" y="1545506"/>
            <a:ext cx="1447330" cy="7404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A47788B-E0D5-4D0E-B596-6BD43DF28BD2}"/>
              </a:ext>
            </a:extLst>
          </p:cNvPr>
          <p:cNvCxnSpPr>
            <a:cxnSpLocks/>
            <a:stCxn id="6" idx="6"/>
            <a:endCxn id="7" idx="2"/>
          </p:cNvCxnSpPr>
          <p:nvPr/>
        </p:nvCxnSpPr>
        <p:spPr>
          <a:xfrm flipV="1">
            <a:off x="1682190" y="2286001"/>
            <a:ext cx="1447331" cy="667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EA897C0-5060-42E2-B921-92C4B8AC50BF}"/>
                  </a:ext>
                </a:extLst>
              </p:cNvPr>
              <p:cNvSpPr txBox="1"/>
              <p:nvPr/>
            </p:nvSpPr>
            <p:spPr>
              <a:xfrm>
                <a:off x="1132899" y="1318306"/>
                <a:ext cx="4658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EA897C0-5060-42E2-B921-92C4B8AC50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2899" y="1318306"/>
                <a:ext cx="465897" cy="369332"/>
              </a:xfrm>
              <a:prstGeom prst="rect">
                <a:avLst/>
              </a:prstGeom>
              <a:blipFill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99A4BD5-E6C1-4B20-BDDB-5BDF1EA5E0A1}"/>
                  </a:ext>
                </a:extLst>
              </p:cNvPr>
              <p:cNvSpPr txBox="1"/>
              <p:nvPr/>
            </p:nvSpPr>
            <p:spPr>
              <a:xfrm>
                <a:off x="1129341" y="2768903"/>
                <a:ext cx="47301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99A4BD5-E6C1-4B20-BDDB-5BDF1EA5E0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9341" y="2768903"/>
                <a:ext cx="473014" cy="369332"/>
              </a:xfrm>
              <a:prstGeom prst="rect">
                <a:avLst/>
              </a:prstGeom>
              <a:blipFill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3E98C19-2063-48AE-8485-9D9678189293}"/>
                  </a:ext>
                </a:extLst>
              </p:cNvPr>
              <p:cNvSpPr txBox="1"/>
              <p:nvPr/>
            </p:nvSpPr>
            <p:spPr>
              <a:xfrm>
                <a:off x="2172907" y="1424893"/>
                <a:ext cx="52283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3E98C19-2063-48AE-8485-9D96781892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1424893"/>
                <a:ext cx="522835" cy="369332"/>
              </a:xfrm>
              <a:prstGeom prst="rect">
                <a:avLst/>
              </a:prstGeom>
              <a:blipFill>
                <a:blip r:embed="rId5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079FEDE-A8A4-4ECB-B813-7FF088A5B2A2}"/>
                  </a:ext>
                </a:extLst>
              </p:cNvPr>
              <p:cNvSpPr txBox="1"/>
              <p:nvPr/>
            </p:nvSpPr>
            <p:spPr>
              <a:xfrm>
                <a:off x="2172907" y="2645028"/>
                <a:ext cx="52995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079FEDE-A8A4-4ECB-B813-7FF088A5B2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2645028"/>
                <a:ext cx="529952" cy="369332"/>
              </a:xfrm>
              <a:prstGeom prst="rect">
                <a:avLst/>
              </a:prstGeom>
              <a:blipFill>
                <a:blip r:embed="rId6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797E4CF-0822-4A60-A6FB-8637468BCA61}"/>
                  </a:ext>
                </a:extLst>
              </p:cNvPr>
              <p:cNvSpPr txBox="1"/>
              <p:nvPr/>
            </p:nvSpPr>
            <p:spPr>
              <a:xfrm>
                <a:off x="3319015" y="2101334"/>
                <a:ext cx="34669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797E4CF-0822-4A60-A6FB-8637468BCA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9015" y="2101334"/>
                <a:ext cx="346698" cy="369332"/>
              </a:xfrm>
              <a:prstGeom prst="rect">
                <a:avLst/>
              </a:prstGeom>
              <a:blipFill>
                <a:blip r:embed="rId7"/>
                <a:stretch>
                  <a:fillRect l="-7018" r="-526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E1F8AD8A-E960-4A1A-9817-C6A843D4A83B}"/>
                  </a:ext>
                </a:extLst>
              </p:cNvPr>
              <p:cNvSpPr/>
              <p:nvPr/>
            </p:nvSpPr>
            <p:spPr>
              <a:xfrm>
                <a:off x="5586413" y="1144457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E1F8AD8A-E960-4A1A-9817-C6A843D4A8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6413" y="1144457"/>
                <a:ext cx="987328" cy="49177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362A3684-5BC0-40E3-92E5-57B12ED51C13}"/>
                  </a:ext>
                </a:extLst>
              </p:cNvPr>
              <p:cNvSpPr/>
              <p:nvPr/>
            </p:nvSpPr>
            <p:spPr>
              <a:xfrm>
                <a:off x="6573741" y="1144457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362A3684-5BC0-40E3-92E5-57B12ED51C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3741" y="1144457"/>
                <a:ext cx="987328" cy="49177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2F5D0E76-5CFE-48B7-B49E-30A42EF0A4CA}"/>
                  </a:ext>
                </a:extLst>
              </p:cNvPr>
              <p:cNvSpPr/>
              <p:nvPr/>
            </p:nvSpPr>
            <p:spPr>
              <a:xfrm>
                <a:off x="7561069" y="1144457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2F5D0E76-5CFE-48B7-B49E-30A42EF0A4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1069" y="1144457"/>
                <a:ext cx="987328" cy="491776"/>
              </a:xfrm>
              <a:prstGeom prst="rect">
                <a:avLst/>
              </a:prstGeom>
              <a:blipFill>
                <a:blip r:embed="rId10"/>
                <a:stretch>
                  <a:fillRect b="-7500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직사각형 23">
            <a:extLst>
              <a:ext uri="{FF2B5EF4-FFF2-40B4-BE49-F238E27FC236}">
                <a16:creationId xmlns:a16="http://schemas.microsoft.com/office/drawing/2014/main" id="{92F549A1-3632-404B-9406-5932F6253ED1}"/>
              </a:ext>
            </a:extLst>
          </p:cNvPr>
          <p:cNvSpPr/>
          <p:nvPr/>
        </p:nvSpPr>
        <p:spPr>
          <a:xfrm>
            <a:off x="5586413" y="163623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0FC012B-06A0-4FE8-899D-9F046E6F6009}"/>
              </a:ext>
            </a:extLst>
          </p:cNvPr>
          <p:cNvSpPr/>
          <p:nvPr/>
        </p:nvSpPr>
        <p:spPr>
          <a:xfrm>
            <a:off x="6573741" y="163623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5C88850-325C-4776-BD79-BAA2CAF9318B}"/>
              </a:ext>
            </a:extLst>
          </p:cNvPr>
          <p:cNvSpPr/>
          <p:nvPr/>
        </p:nvSpPr>
        <p:spPr>
          <a:xfrm>
            <a:off x="7561069" y="163623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D2E9E3D-5B5A-468B-9070-AC9D02E61A9F}"/>
              </a:ext>
            </a:extLst>
          </p:cNvPr>
          <p:cNvSpPr/>
          <p:nvPr/>
        </p:nvSpPr>
        <p:spPr>
          <a:xfrm>
            <a:off x="5586413" y="2128009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C042CF7-789F-40B9-AA41-0ECA706B0207}"/>
              </a:ext>
            </a:extLst>
          </p:cNvPr>
          <p:cNvSpPr/>
          <p:nvPr/>
        </p:nvSpPr>
        <p:spPr>
          <a:xfrm>
            <a:off x="6573741" y="2128009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1A0987A-6D3B-4D6D-87E7-89B30CD831CA}"/>
              </a:ext>
            </a:extLst>
          </p:cNvPr>
          <p:cNvSpPr/>
          <p:nvPr/>
        </p:nvSpPr>
        <p:spPr>
          <a:xfrm>
            <a:off x="7561069" y="2128009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078A50A-7D93-4B13-AF1C-544F71142CCE}"/>
              </a:ext>
            </a:extLst>
          </p:cNvPr>
          <p:cNvSpPr/>
          <p:nvPr/>
        </p:nvSpPr>
        <p:spPr>
          <a:xfrm>
            <a:off x="5586413" y="261978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FCFF55B-B8C8-435D-B144-ABAE249238F3}"/>
              </a:ext>
            </a:extLst>
          </p:cNvPr>
          <p:cNvSpPr/>
          <p:nvPr/>
        </p:nvSpPr>
        <p:spPr>
          <a:xfrm>
            <a:off x="6573741" y="261978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E7DC647-4062-47D7-8494-F7DFF4F61B43}"/>
              </a:ext>
            </a:extLst>
          </p:cNvPr>
          <p:cNvSpPr/>
          <p:nvPr/>
        </p:nvSpPr>
        <p:spPr>
          <a:xfrm>
            <a:off x="7561069" y="261978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BE52887-C017-4810-8257-C46004DD4BEF}"/>
              </a:ext>
            </a:extLst>
          </p:cNvPr>
          <p:cNvSpPr/>
          <p:nvPr/>
        </p:nvSpPr>
        <p:spPr>
          <a:xfrm>
            <a:off x="5586413" y="311156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9D590F1-8EFA-424F-8496-E0F920E79A76}"/>
              </a:ext>
            </a:extLst>
          </p:cNvPr>
          <p:cNvSpPr/>
          <p:nvPr/>
        </p:nvSpPr>
        <p:spPr>
          <a:xfrm>
            <a:off x="6573741" y="311156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E74E7BF-5914-4E89-BA78-00EAF95BC340}"/>
              </a:ext>
            </a:extLst>
          </p:cNvPr>
          <p:cNvSpPr/>
          <p:nvPr/>
        </p:nvSpPr>
        <p:spPr>
          <a:xfrm>
            <a:off x="7561069" y="311156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F3FE572-C5CD-49FC-B75B-9171F28E94B2}"/>
                  </a:ext>
                </a:extLst>
              </p:cNvPr>
              <p:cNvSpPr txBox="1"/>
              <p:nvPr/>
            </p:nvSpPr>
            <p:spPr>
              <a:xfrm>
                <a:off x="2172907" y="4033850"/>
                <a:ext cx="27557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F3FE572-C5CD-49FC-B75B-9171F28E94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4033850"/>
                <a:ext cx="2755754" cy="369332"/>
              </a:xfrm>
              <a:prstGeom prst="rect">
                <a:avLst/>
              </a:prstGeom>
              <a:blipFill>
                <a:blip r:embed="rId11"/>
                <a:stretch>
                  <a:fillRect l="-1545" r="-1545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742A305-1A77-4054-8A13-E76C27690A34}"/>
                  </a:ext>
                </a:extLst>
              </p:cNvPr>
              <p:cNvSpPr txBox="1"/>
              <p:nvPr/>
            </p:nvSpPr>
            <p:spPr>
              <a:xfrm>
                <a:off x="1102806" y="4008103"/>
                <a:ext cx="1070101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742A305-1A77-4054-8A13-E76C27690A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2806" y="4008103"/>
                <a:ext cx="1070101" cy="82381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96052A2-71B2-458B-8DD2-5CE48B5B9A5C}"/>
                  </a:ext>
                </a:extLst>
              </p:cNvPr>
              <p:cNvSpPr txBox="1"/>
              <p:nvPr/>
            </p:nvSpPr>
            <p:spPr>
              <a:xfrm>
                <a:off x="2172907" y="4405986"/>
                <a:ext cx="27557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96052A2-71B2-458B-8DD2-5CE48B5B9A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4405986"/>
                <a:ext cx="2755754" cy="369332"/>
              </a:xfrm>
              <a:prstGeom prst="rect">
                <a:avLst/>
              </a:prstGeom>
              <a:blipFill>
                <a:blip r:embed="rId13"/>
                <a:stretch>
                  <a:fillRect l="-1545" r="-1545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F7FD0FD-DFDB-4AA8-B863-359C7E5FE34B}"/>
                  </a:ext>
                </a:extLst>
              </p:cNvPr>
              <p:cNvSpPr txBox="1"/>
              <p:nvPr/>
            </p:nvSpPr>
            <p:spPr>
              <a:xfrm>
                <a:off x="919188" y="5152864"/>
                <a:ext cx="9021405" cy="9441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ko-KR" alt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−0.5,−0.5,−0.7</m:t>
                          </m:r>
                        </m:e>
                      </m:d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0.5,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0.5,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800" b="0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F7FD0FD-DFDB-4AA8-B863-359C7E5FE3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188" y="5152864"/>
                <a:ext cx="9021405" cy="944169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순서도: 지연 35">
            <a:extLst>
              <a:ext uri="{FF2B5EF4-FFF2-40B4-BE49-F238E27FC236}">
                <a16:creationId xmlns:a16="http://schemas.microsoft.com/office/drawing/2014/main" id="{3A0F11AE-6646-4BED-B412-3A14F4E487E9}"/>
              </a:ext>
            </a:extLst>
          </p:cNvPr>
          <p:cNvSpPr/>
          <p:nvPr/>
        </p:nvSpPr>
        <p:spPr>
          <a:xfrm>
            <a:off x="9268326" y="2173705"/>
            <a:ext cx="625642" cy="542285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FF3177E2-E0F1-4309-A1CB-EFE7E0ABAB93}"/>
              </a:ext>
            </a:extLst>
          </p:cNvPr>
          <p:cNvCxnSpPr/>
          <p:nvPr/>
        </p:nvCxnSpPr>
        <p:spPr>
          <a:xfrm>
            <a:off x="8995611" y="2286001"/>
            <a:ext cx="2727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AA540286-145F-45FF-92C1-212BB1CCC6A6}"/>
              </a:ext>
            </a:extLst>
          </p:cNvPr>
          <p:cNvCxnSpPr/>
          <p:nvPr/>
        </p:nvCxnSpPr>
        <p:spPr>
          <a:xfrm>
            <a:off x="8995611" y="2619785"/>
            <a:ext cx="2727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EF240873-78FE-4B14-98D5-E9A9B10D4CFD}"/>
              </a:ext>
            </a:extLst>
          </p:cNvPr>
          <p:cNvCxnSpPr/>
          <p:nvPr/>
        </p:nvCxnSpPr>
        <p:spPr>
          <a:xfrm>
            <a:off x="9992820" y="2435391"/>
            <a:ext cx="2727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타원 11">
            <a:extLst>
              <a:ext uri="{FF2B5EF4-FFF2-40B4-BE49-F238E27FC236}">
                <a16:creationId xmlns:a16="http://schemas.microsoft.com/office/drawing/2014/main" id="{54F95DA7-F53B-4B6F-B030-601FDC7F2C76}"/>
              </a:ext>
            </a:extLst>
          </p:cNvPr>
          <p:cNvSpPr/>
          <p:nvPr/>
        </p:nvSpPr>
        <p:spPr>
          <a:xfrm>
            <a:off x="9888365" y="2383164"/>
            <a:ext cx="104455" cy="104455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173361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곱셈 노드의 미분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C8C7A9-67A2-46F4-AC37-254786F5F239}"/>
                  </a:ext>
                </a:extLst>
              </p:cNvPr>
              <p:cNvSpPr txBox="1"/>
              <p:nvPr/>
            </p:nvSpPr>
            <p:spPr>
              <a:xfrm>
                <a:off x="5907304" y="1109456"/>
                <a:ext cx="144007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C8C7A9-67A2-46F4-AC37-254786F5F2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7304" y="1109456"/>
                <a:ext cx="1440073" cy="369332"/>
              </a:xfrm>
              <a:prstGeom prst="rect">
                <a:avLst/>
              </a:prstGeom>
              <a:blipFill>
                <a:blip r:embed="rId3"/>
                <a:stretch>
                  <a:fillRect r="-847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2F0489A6-2CB4-40BB-8880-558A73B8553D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1420949" y="1250108"/>
            <a:ext cx="763347" cy="598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09DEDC21-EA44-4145-BF87-F30088E8E595}"/>
              </a:ext>
            </a:extLst>
          </p:cNvPr>
          <p:cNvCxnSpPr>
            <a:cxnSpLocks/>
            <a:stCxn id="32" idx="6"/>
          </p:cNvCxnSpPr>
          <p:nvPr/>
        </p:nvCxnSpPr>
        <p:spPr>
          <a:xfrm>
            <a:off x="2704622" y="2064557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87E05D07-28C7-48F8-8C7D-03644C27076A}"/>
              </a:ext>
            </a:extLst>
          </p:cNvPr>
          <p:cNvCxnSpPr>
            <a:cxnSpLocks/>
            <a:endCxn id="32" idx="3"/>
          </p:cNvCxnSpPr>
          <p:nvPr/>
        </p:nvCxnSpPr>
        <p:spPr>
          <a:xfrm flipV="1">
            <a:off x="1322444" y="2280083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>
            <a:extLst>
              <a:ext uri="{FF2B5EF4-FFF2-40B4-BE49-F238E27FC236}">
                <a16:creationId xmlns:a16="http://schemas.microsoft.com/office/drawing/2014/main" id="{08B321FB-B80E-43DF-B22A-75CA61A961F5}"/>
              </a:ext>
            </a:extLst>
          </p:cNvPr>
          <p:cNvSpPr/>
          <p:nvPr/>
        </p:nvSpPr>
        <p:spPr>
          <a:xfrm>
            <a:off x="2095022" y="1759757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18A3ABF-EB79-4788-BF6E-5B369E1FBFDD}"/>
                  </a:ext>
                </a:extLst>
              </p:cNvPr>
              <p:cNvSpPr txBox="1"/>
              <p:nvPr/>
            </p:nvSpPr>
            <p:spPr>
              <a:xfrm>
                <a:off x="2211025" y="1879891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18A3ABF-EB79-4788-BF6E-5B369E1FBF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1025" y="1879891"/>
                <a:ext cx="399147" cy="369332"/>
              </a:xfrm>
              <a:prstGeom prst="rect">
                <a:avLst/>
              </a:prstGeom>
              <a:blipFill>
                <a:blip r:embed="rId4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8C8DD21-5FB3-484A-B057-B24603E53646}"/>
                  </a:ext>
                </a:extLst>
              </p:cNvPr>
              <p:cNvSpPr txBox="1"/>
              <p:nvPr/>
            </p:nvSpPr>
            <p:spPr>
              <a:xfrm>
                <a:off x="1582008" y="1058937"/>
                <a:ext cx="3427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8C8DD21-5FB3-484A-B057-B24603E536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2008" y="1058937"/>
                <a:ext cx="34272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E816C45-BB0E-4C16-BB4B-76BDC505F6E8}"/>
                  </a:ext>
                </a:extLst>
              </p:cNvPr>
              <p:cNvSpPr txBox="1"/>
              <p:nvPr/>
            </p:nvSpPr>
            <p:spPr>
              <a:xfrm>
                <a:off x="1420949" y="2249223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E816C45-BB0E-4C16-BB4B-76BDC505F6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0949" y="2249223"/>
                <a:ext cx="346697" cy="369332"/>
              </a:xfrm>
              <a:prstGeom prst="rect">
                <a:avLst/>
              </a:prstGeom>
              <a:blipFill>
                <a:blip r:embed="rId6"/>
                <a:stretch>
                  <a:fillRect l="-7018" r="-5263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11AFCB9-A85E-48D3-BBF1-CD4399BA73FF}"/>
                  </a:ext>
                </a:extLst>
              </p:cNvPr>
              <p:cNvSpPr txBox="1"/>
              <p:nvPr/>
            </p:nvSpPr>
            <p:spPr>
              <a:xfrm>
                <a:off x="3073408" y="1662960"/>
                <a:ext cx="3242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11AFCB9-A85E-48D3-BBF1-CD4399BA73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3408" y="1662960"/>
                <a:ext cx="324255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E5B4FC6F-B170-45FC-8139-F71DBE2AF86C}"/>
              </a:ext>
            </a:extLst>
          </p:cNvPr>
          <p:cNvCxnSpPr>
            <a:cxnSpLocks/>
          </p:cNvCxnSpPr>
          <p:nvPr/>
        </p:nvCxnSpPr>
        <p:spPr>
          <a:xfrm flipH="1">
            <a:off x="2803127" y="4151597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EA113F73-A4A7-4EF7-879C-4DC1A6C9B980}"/>
              </a:ext>
            </a:extLst>
          </p:cNvPr>
          <p:cNvCxnSpPr>
            <a:cxnSpLocks/>
          </p:cNvCxnSpPr>
          <p:nvPr/>
        </p:nvCxnSpPr>
        <p:spPr>
          <a:xfrm flipH="1" flipV="1">
            <a:off x="1519454" y="3358789"/>
            <a:ext cx="712129" cy="645132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타원 67">
            <a:extLst>
              <a:ext uri="{FF2B5EF4-FFF2-40B4-BE49-F238E27FC236}">
                <a16:creationId xmlns:a16="http://schemas.microsoft.com/office/drawing/2014/main" id="{D7DEA4D8-8F2D-4C86-817C-E5F800378AB7}"/>
              </a:ext>
            </a:extLst>
          </p:cNvPr>
          <p:cNvSpPr/>
          <p:nvPr/>
        </p:nvSpPr>
        <p:spPr>
          <a:xfrm>
            <a:off x="2193527" y="3854694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21B3BB6-6489-4B45-94D7-521221ED7346}"/>
                  </a:ext>
                </a:extLst>
              </p:cNvPr>
              <p:cNvSpPr txBox="1"/>
              <p:nvPr/>
            </p:nvSpPr>
            <p:spPr>
              <a:xfrm>
                <a:off x="2309530" y="3974828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21B3BB6-6489-4B45-94D7-521221ED73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530" y="3974828"/>
                <a:ext cx="399147" cy="369332"/>
              </a:xfrm>
              <a:prstGeom prst="rect">
                <a:avLst/>
              </a:prstGeom>
              <a:blipFill>
                <a:blip r:embed="rId8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BC2E161F-F733-4BA8-8964-97C558BC190A}"/>
              </a:ext>
            </a:extLst>
          </p:cNvPr>
          <p:cNvCxnSpPr>
            <a:cxnSpLocks/>
          </p:cNvCxnSpPr>
          <p:nvPr/>
        </p:nvCxnSpPr>
        <p:spPr>
          <a:xfrm flipH="1">
            <a:off x="1382133" y="4379555"/>
            <a:ext cx="873742" cy="63352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6D7F025-8E2C-4DEB-B6BE-74B54FE036F0}"/>
                  </a:ext>
                </a:extLst>
              </p:cNvPr>
              <p:cNvSpPr txBox="1"/>
              <p:nvPr/>
            </p:nvSpPr>
            <p:spPr>
              <a:xfrm>
                <a:off x="3198942" y="4234961"/>
                <a:ext cx="492201" cy="7022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6D7F025-8E2C-4DEB-B6BE-74B54FE036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8942" y="4234961"/>
                <a:ext cx="492201" cy="70224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87A40413-8CD4-406D-8803-B1D0AA893018}"/>
                  </a:ext>
                </a:extLst>
              </p:cNvPr>
              <p:cNvSpPr txBox="1"/>
              <p:nvPr/>
            </p:nvSpPr>
            <p:spPr>
              <a:xfrm>
                <a:off x="763730" y="3300011"/>
                <a:ext cx="952633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87A40413-8CD4-406D-8803-B1D0AA8930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730" y="3300011"/>
                <a:ext cx="952633" cy="70224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E129FB81-DAD9-47BA-BC3E-79A1210B6FE9}"/>
                  </a:ext>
                </a:extLst>
              </p:cNvPr>
              <p:cNvSpPr txBox="1"/>
              <p:nvPr/>
            </p:nvSpPr>
            <p:spPr>
              <a:xfrm>
                <a:off x="1420949" y="4993353"/>
                <a:ext cx="967060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E129FB81-DAD9-47BA-BC3E-79A1210B6F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0949" y="4993353"/>
                <a:ext cx="967060" cy="70224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E8F972D5-541B-4E9F-A483-AC68F1F36CDD}"/>
                  </a:ext>
                </a:extLst>
              </p:cNvPr>
              <p:cNvSpPr txBox="1"/>
              <p:nvPr/>
            </p:nvSpPr>
            <p:spPr>
              <a:xfrm>
                <a:off x="5907304" y="1879891"/>
                <a:ext cx="1091196" cy="7023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E8F972D5-541B-4E9F-A483-AC68F1F36C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7304" y="1879891"/>
                <a:ext cx="1091196" cy="70230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3BB2AFA8-A893-49B9-8392-C87FDCFFC971}"/>
                  </a:ext>
                </a:extLst>
              </p:cNvPr>
              <p:cNvSpPr txBox="1"/>
              <p:nvPr/>
            </p:nvSpPr>
            <p:spPr>
              <a:xfrm>
                <a:off x="5907304" y="2885731"/>
                <a:ext cx="1088311" cy="7654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3BB2AFA8-A893-49B9-8392-C87FDCFFC9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7304" y="2885731"/>
                <a:ext cx="1088311" cy="76540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5401399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곱셈 노드의 미분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2F0489A6-2CB4-40BB-8880-558A73B8553D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2300533" y="1465264"/>
            <a:ext cx="763347" cy="598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09DEDC21-EA44-4145-BF87-F30088E8E595}"/>
              </a:ext>
            </a:extLst>
          </p:cNvPr>
          <p:cNvCxnSpPr>
            <a:cxnSpLocks/>
            <a:stCxn id="32" idx="6"/>
          </p:cNvCxnSpPr>
          <p:nvPr/>
        </p:nvCxnSpPr>
        <p:spPr>
          <a:xfrm>
            <a:off x="3584206" y="2279713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87E05D07-28C7-48F8-8C7D-03644C27076A}"/>
              </a:ext>
            </a:extLst>
          </p:cNvPr>
          <p:cNvCxnSpPr>
            <a:cxnSpLocks/>
            <a:endCxn id="32" idx="3"/>
          </p:cNvCxnSpPr>
          <p:nvPr/>
        </p:nvCxnSpPr>
        <p:spPr>
          <a:xfrm flipV="1">
            <a:off x="2202028" y="2495239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>
            <a:extLst>
              <a:ext uri="{FF2B5EF4-FFF2-40B4-BE49-F238E27FC236}">
                <a16:creationId xmlns:a16="http://schemas.microsoft.com/office/drawing/2014/main" id="{08B321FB-B80E-43DF-B22A-75CA61A961F5}"/>
              </a:ext>
            </a:extLst>
          </p:cNvPr>
          <p:cNvSpPr/>
          <p:nvPr/>
        </p:nvSpPr>
        <p:spPr>
          <a:xfrm>
            <a:off x="2974606" y="1974913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18A3ABF-EB79-4788-BF6E-5B369E1FBFDD}"/>
                  </a:ext>
                </a:extLst>
              </p:cNvPr>
              <p:cNvSpPr txBox="1"/>
              <p:nvPr/>
            </p:nvSpPr>
            <p:spPr>
              <a:xfrm>
                <a:off x="3090609" y="2095047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18A3ABF-EB79-4788-BF6E-5B369E1FBF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0609" y="2095047"/>
                <a:ext cx="399147" cy="369332"/>
              </a:xfrm>
              <a:prstGeom prst="rect">
                <a:avLst/>
              </a:prstGeom>
              <a:blipFill>
                <a:blip r:embed="rId3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8C8DD21-5FB3-484A-B057-B24603E53646}"/>
                  </a:ext>
                </a:extLst>
              </p:cNvPr>
              <p:cNvSpPr txBox="1"/>
              <p:nvPr/>
            </p:nvSpPr>
            <p:spPr>
              <a:xfrm>
                <a:off x="2461592" y="1274093"/>
                <a:ext cx="3427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8C8DD21-5FB3-484A-B057-B24603E536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1592" y="1274093"/>
                <a:ext cx="342723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E816C45-BB0E-4C16-BB4B-76BDC505F6E8}"/>
                  </a:ext>
                </a:extLst>
              </p:cNvPr>
              <p:cNvSpPr txBox="1"/>
              <p:nvPr/>
            </p:nvSpPr>
            <p:spPr>
              <a:xfrm>
                <a:off x="2300533" y="2464379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E816C45-BB0E-4C16-BB4B-76BDC505F6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0533" y="2464379"/>
                <a:ext cx="346697" cy="369332"/>
              </a:xfrm>
              <a:prstGeom prst="rect">
                <a:avLst/>
              </a:prstGeom>
              <a:blipFill>
                <a:blip r:embed="rId5"/>
                <a:stretch>
                  <a:fillRect l="-7018" r="-5263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11AFCB9-A85E-48D3-BBF1-CD4399BA73FF}"/>
                  </a:ext>
                </a:extLst>
              </p:cNvPr>
              <p:cNvSpPr txBox="1"/>
              <p:nvPr/>
            </p:nvSpPr>
            <p:spPr>
              <a:xfrm>
                <a:off x="3952992" y="1878116"/>
                <a:ext cx="3242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11AFCB9-A85E-48D3-BBF1-CD4399BA73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2992" y="1878116"/>
                <a:ext cx="324255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E5B4FC6F-B170-45FC-8139-F71DBE2AF86C}"/>
              </a:ext>
            </a:extLst>
          </p:cNvPr>
          <p:cNvCxnSpPr>
            <a:cxnSpLocks/>
          </p:cNvCxnSpPr>
          <p:nvPr/>
        </p:nvCxnSpPr>
        <p:spPr>
          <a:xfrm flipH="1">
            <a:off x="7880112" y="4691996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EA113F73-A4A7-4EF7-879C-4DC1A6C9B980}"/>
              </a:ext>
            </a:extLst>
          </p:cNvPr>
          <p:cNvCxnSpPr>
            <a:cxnSpLocks/>
            <a:stCxn id="68" idx="1"/>
          </p:cNvCxnSpPr>
          <p:nvPr/>
        </p:nvCxnSpPr>
        <p:spPr>
          <a:xfrm flipH="1" flipV="1">
            <a:off x="6486044" y="3850844"/>
            <a:ext cx="873742" cy="63352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타원 67">
            <a:extLst>
              <a:ext uri="{FF2B5EF4-FFF2-40B4-BE49-F238E27FC236}">
                <a16:creationId xmlns:a16="http://schemas.microsoft.com/office/drawing/2014/main" id="{D7DEA4D8-8F2D-4C86-817C-E5F800378AB7}"/>
              </a:ext>
            </a:extLst>
          </p:cNvPr>
          <p:cNvSpPr/>
          <p:nvPr/>
        </p:nvSpPr>
        <p:spPr>
          <a:xfrm>
            <a:off x="7270512" y="4395093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21B3BB6-6489-4B45-94D7-521221ED7346}"/>
                  </a:ext>
                </a:extLst>
              </p:cNvPr>
              <p:cNvSpPr txBox="1"/>
              <p:nvPr/>
            </p:nvSpPr>
            <p:spPr>
              <a:xfrm>
                <a:off x="7386515" y="4515227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21B3BB6-6489-4B45-94D7-521221ED73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6515" y="4515227"/>
                <a:ext cx="399147" cy="369332"/>
              </a:xfrm>
              <a:prstGeom prst="rect">
                <a:avLst/>
              </a:prstGeom>
              <a:blipFill>
                <a:blip r:embed="rId7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BC2E161F-F733-4BA8-8964-97C558BC190A}"/>
              </a:ext>
            </a:extLst>
          </p:cNvPr>
          <p:cNvCxnSpPr>
            <a:cxnSpLocks/>
            <a:stCxn id="68" idx="3"/>
          </p:cNvCxnSpPr>
          <p:nvPr/>
        </p:nvCxnSpPr>
        <p:spPr>
          <a:xfrm flipH="1">
            <a:off x="6486044" y="4915419"/>
            <a:ext cx="873742" cy="63352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구름 1">
            <a:extLst>
              <a:ext uri="{FF2B5EF4-FFF2-40B4-BE49-F238E27FC236}">
                <a16:creationId xmlns:a16="http://schemas.microsoft.com/office/drawing/2014/main" id="{E31B066B-39CA-4101-A3BF-0C85E52C53A9}"/>
              </a:ext>
            </a:extLst>
          </p:cNvPr>
          <p:cNvSpPr/>
          <p:nvPr/>
        </p:nvSpPr>
        <p:spPr>
          <a:xfrm rot="324494">
            <a:off x="1280619" y="1113626"/>
            <a:ext cx="994562" cy="584938"/>
          </a:xfrm>
          <a:prstGeom prst="cloud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214FED-CFFC-49BD-BE5E-6EF485A5740C}"/>
              </a:ext>
            </a:extLst>
          </p:cNvPr>
          <p:cNvSpPr txBox="1"/>
          <p:nvPr/>
        </p:nvSpPr>
        <p:spPr>
          <a:xfrm>
            <a:off x="1353421" y="1232279"/>
            <a:ext cx="9220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임의의 계산</a:t>
            </a:r>
          </a:p>
        </p:txBody>
      </p:sp>
      <p:sp>
        <p:nvSpPr>
          <p:cNvPr id="34" name="구름 33">
            <a:extLst>
              <a:ext uri="{FF2B5EF4-FFF2-40B4-BE49-F238E27FC236}">
                <a16:creationId xmlns:a16="http://schemas.microsoft.com/office/drawing/2014/main" id="{7908E350-28E6-4798-AF0E-B439050A1235}"/>
              </a:ext>
            </a:extLst>
          </p:cNvPr>
          <p:cNvSpPr/>
          <p:nvPr/>
        </p:nvSpPr>
        <p:spPr>
          <a:xfrm rot="324494">
            <a:off x="1231367" y="2787771"/>
            <a:ext cx="994562" cy="584938"/>
          </a:xfrm>
          <a:prstGeom prst="cloud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88A862D-9C6A-4DC1-95C3-E260B1A62554}"/>
              </a:ext>
            </a:extLst>
          </p:cNvPr>
          <p:cNvSpPr txBox="1"/>
          <p:nvPr/>
        </p:nvSpPr>
        <p:spPr>
          <a:xfrm>
            <a:off x="1304169" y="2906424"/>
            <a:ext cx="9220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임의의 계산</a:t>
            </a:r>
          </a:p>
        </p:txBody>
      </p:sp>
      <p:sp>
        <p:nvSpPr>
          <p:cNvPr id="39" name="구름 38">
            <a:extLst>
              <a:ext uri="{FF2B5EF4-FFF2-40B4-BE49-F238E27FC236}">
                <a16:creationId xmlns:a16="http://schemas.microsoft.com/office/drawing/2014/main" id="{94B78EC2-D201-4E14-AA62-5981FE77590C}"/>
              </a:ext>
            </a:extLst>
          </p:cNvPr>
          <p:cNvSpPr/>
          <p:nvPr/>
        </p:nvSpPr>
        <p:spPr>
          <a:xfrm rot="324494">
            <a:off x="4811742" y="2020481"/>
            <a:ext cx="994562" cy="584938"/>
          </a:xfrm>
          <a:prstGeom prst="cloud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BF7AB2F-7BA9-48D5-9CD5-50102EA8EE6A}"/>
              </a:ext>
            </a:extLst>
          </p:cNvPr>
          <p:cNvSpPr txBox="1"/>
          <p:nvPr/>
        </p:nvSpPr>
        <p:spPr>
          <a:xfrm>
            <a:off x="4884544" y="2139134"/>
            <a:ext cx="9220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임의의 계산</a:t>
            </a: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75471C9C-C510-459F-BA6E-2394F2389652}"/>
              </a:ext>
            </a:extLst>
          </p:cNvPr>
          <p:cNvCxnSpPr>
            <a:cxnSpLocks/>
          </p:cNvCxnSpPr>
          <p:nvPr/>
        </p:nvCxnSpPr>
        <p:spPr>
          <a:xfrm>
            <a:off x="5811723" y="2289918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AC7A587-F42E-41C8-A87E-39ABC0020F38}"/>
                  </a:ext>
                </a:extLst>
              </p:cNvPr>
              <p:cNvSpPr txBox="1"/>
              <p:nvPr/>
            </p:nvSpPr>
            <p:spPr>
              <a:xfrm>
                <a:off x="6415006" y="1845194"/>
                <a:ext cx="3397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AC7A587-F42E-41C8-A87E-39ABC0020F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5006" y="1845194"/>
                <a:ext cx="339708" cy="369332"/>
              </a:xfrm>
              <a:prstGeom prst="rect">
                <a:avLst/>
              </a:prstGeom>
              <a:blipFill>
                <a:blip r:embed="rId8"/>
                <a:stretch>
                  <a:fillRect l="-5357" r="-5357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8CECC071-336D-4DAD-A175-612428F7A7A3}"/>
              </a:ext>
            </a:extLst>
          </p:cNvPr>
          <p:cNvCxnSpPr>
            <a:cxnSpLocks/>
            <a:endCxn id="48" idx="1"/>
          </p:cNvCxnSpPr>
          <p:nvPr/>
        </p:nvCxnSpPr>
        <p:spPr>
          <a:xfrm>
            <a:off x="1966340" y="4123290"/>
            <a:ext cx="763347" cy="598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864C3758-4FB2-443E-A8BA-547CB69FBF98}"/>
              </a:ext>
            </a:extLst>
          </p:cNvPr>
          <p:cNvCxnSpPr>
            <a:cxnSpLocks/>
            <a:stCxn id="48" idx="6"/>
          </p:cNvCxnSpPr>
          <p:nvPr/>
        </p:nvCxnSpPr>
        <p:spPr>
          <a:xfrm>
            <a:off x="3250013" y="4937739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BCB0FCC3-F107-4E78-929B-54D1C9648C5E}"/>
              </a:ext>
            </a:extLst>
          </p:cNvPr>
          <p:cNvCxnSpPr>
            <a:cxnSpLocks/>
            <a:endCxn id="48" idx="3"/>
          </p:cNvCxnSpPr>
          <p:nvPr/>
        </p:nvCxnSpPr>
        <p:spPr>
          <a:xfrm flipV="1">
            <a:off x="1867835" y="5153265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타원 47">
            <a:extLst>
              <a:ext uri="{FF2B5EF4-FFF2-40B4-BE49-F238E27FC236}">
                <a16:creationId xmlns:a16="http://schemas.microsoft.com/office/drawing/2014/main" id="{2F6AF6FE-3FD5-4353-BA47-CEE6938B9959}"/>
              </a:ext>
            </a:extLst>
          </p:cNvPr>
          <p:cNvSpPr/>
          <p:nvPr/>
        </p:nvSpPr>
        <p:spPr>
          <a:xfrm>
            <a:off x="2640413" y="4632939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5B91CA64-DA88-4501-A152-AD4D144BCF5F}"/>
                  </a:ext>
                </a:extLst>
              </p:cNvPr>
              <p:cNvSpPr txBox="1"/>
              <p:nvPr/>
            </p:nvSpPr>
            <p:spPr>
              <a:xfrm>
                <a:off x="2756416" y="4753073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5B91CA64-DA88-4501-A152-AD4D144BCF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6416" y="4753073"/>
                <a:ext cx="399147" cy="369332"/>
              </a:xfrm>
              <a:prstGeom prst="rect">
                <a:avLst/>
              </a:prstGeom>
              <a:blipFill>
                <a:blip r:embed="rId9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26F08AA-F541-4AE9-92F4-84A1BE9C79CC}"/>
                  </a:ext>
                </a:extLst>
              </p:cNvPr>
              <p:cNvSpPr txBox="1"/>
              <p:nvPr/>
            </p:nvSpPr>
            <p:spPr>
              <a:xfrm>
                <a:off x="1534156" y="3799243"/>
                <a:ext cx="5097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26F08AA-F541-4AE9-92F4-84A1BE9C79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4156" y="3799243"/>
                <a:ext cx="509755" cy="369332"/>
              </a:xfrm>
              <a:prstGeom prst="rect">
                <a:avLst/>
              </a:prstGeom>
              <a:blipFill>
                <a:blip r:embed="rId10"/>
                <a:stretch>
                  <a:fillRect l="-4819" r="-4819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168032E-F44D-43B7-AC02-0E8D49463757}"/>
                  </a:ext>
                </a:extLst>
              </p:cNvPr>
              <p:cNvSpPr txBox="1"/>
              <p:nvPr/>
            </p:nvSpPr>
            <p:spPr>
              <a:xfrm>
                <a:off x="3618799" y="4536142"/>
                <a:ext cx="5097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50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168032E-F44D-43B7-AC02-0E8D494637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8799" y="4536142"/>
                <a:ext cx="509755" cy="369332"/>
              </a:xfrm>
              <a:prstGeom prst="rect">
                <a:avLst/>
              </a:prstGeom>
              <a:blipFill>
                <a:blip r:embed="rId11"/>
                <a:stretch>
                  <a:fillRect l="-6024" r="-6024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BF4F5D60-D687-4199-9FB1-778327D3EAB9}"/>
                  </a:ext>
                </a:extLst>
              </p:cNvPr>
              <p:cNvSpPr txBox="1"/>
              <p:nvPr/>
            </p:nvSpPr>
            <p:spPr>
              <a:xfrm>
                <a:off x="1449196" y="5500994"/>
                <a:ext cx="3398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BF4F5D60-D687-4199-9FB1-778327D3EA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9196" y="5500994"/>
                <a:ext cx="339837" cy="369332"/>
              </a:xfrm>
              <a:prstGeom prst="rect">
                <a:avLst/>
              </a:prstGeom>
              <a:blipFill>
                <a:blip r:embed="rId12"/>
                <a:stretch>
                  <a:fillRect l="-9091" r="-9091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0A2264A3-18C7-4C69-BAE6-77CC42D83A21}"/>
                  </a:ext>
                </a:extLst>
              </p:cNvPr>
              <p:cNvSpPr txBox="1"/>
              <p:nvPr/>
            </p:nvSpPr>
            <p:spPr>
              <a:xfrm>
                <a:off x="8409702" y="4730753"/>
                <a:ext cx="57227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1.3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0A2264A3-18C7-4C69-BAE6-77CC42D83A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9702" y="4730753"/>
                <a:ext cx="572272" cy="369332"/>
              </a:xfrm>
              <a:prstGeom prst="rect">
                <a:avLst/>
              </a:prstGeom>
              <a:blipFill>
                <a:blip r:embed="rId13"/>
                <a:stretch>
                  <a:fillRect l="-4301" r="-4301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E07BD4C4-4E57-49D1-9701-D0C5B49A1489}"/>
                  </a:ext>
                </a:extLst>
              </p:cNvPr>
              <p:cNvSpPr txBox="1"/>
              <p:nvPr/>
            </p:nvSpPr>
            <p:spPr>
              <a:xfrm>
                <a:off x="6126679" y="3446321"/>
                <a:ext cx="57227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6.5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E07BD4C4-4E57-49D1-9701-D0C5B49A14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6679" y="3446321"/>
                <a:ext cx="572272" cy="369332"/>
              </a:xfrm>
              <a:prstGeom prst="rect">
                <a:avLst/>
              </a:prstGeom>
              <a:blipFill>
                <a:blip r:embed="rId14"/>
                <a:stretch>
                  <a:fillRect l="-3191" r="-5319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8153F5A5-2674-4D91-9933-8DC5BC617886}"/>
                  </a:ext>
                </a:extLst>
              </p:cNvPr>
              <p:cNvSpPr txBox="1"/>
              <p:nvPr/>
            </p:nvSpPr>
            <p:spPr>
              <a:xfrm>
                <a:off x="6105458" y="5043233"/>
                <a:ext cx="5097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13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8153F5A5-2674-4D91-9933-8DC5BC6178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5458" y="5043233"/>
                <a:ext cx="509755" cy="369332"/>
              </a:xfrm>
              <a:prstGeom prst="rect">
                <a:avLst/>
              </a:prstGeom>
              <a:blipFill>
                <a:blip r:embed="rId15"/>
                <a:stretch>
                  <a:fillRect l="-4819" r="-4819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6291E4A1-ADC1-49B2-8FBE-310E7CA800F5}"/>
              </a:ext>
            </a:extLst>
          </p:cNvPr>
          <p:cNvSpPr txBox="1"/>
          <p:nvPr/>
        </p:nvSpPr>
        <p:spPr>
          <a:xfrm>
            <a:off x="4649696" y="5883862"/>
            <a:ext cx="45528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곱셈 노드의 뒤에서 온 미분값에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정방향 연산시 반대쪽 값을 곱한다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4932841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곱셈 노드의 미분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291E4A1-ADC1-49B2-8FBE-310E7CA800F5}"/>
              </a:ext>
            </a:extLst>
          </p:cNvPr>
          <p:cNvSpPr txBox="1"/>
          <p:nvPr/>
        </p:nvSpPr>
        <p:spPr>
          <a:xfrm>
            <a:off x="4649696" y="5883862"/>
            <a:ext cx="45528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곱셈 노드의 뒤에서 온 미분값에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정방향 연산시 반대쪽 값을 곱한다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51" name="Picture 2" descr="사과 - Home | Facebook">
            <a:extLst>
              <a:ext uri="{FF2B5EF4-FFF2-40B4-BE49-F238E27FC236}">
                <a16:creationId xmlns:a16="http://schemas.microsoft.com/office/drawing/2014/main" id="{656074C7-758C-41DB-BE9E-73FC324CB3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925" y="1850968"/>
            <a:ext cx="690562" cy="657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8187338C-5060-4D2E-A436-79F00641B5C6}"/>
              </a:ext>
            </a:extLst>
          </p:cNvPr>
          <p:cNvSpPr txBox="1"/>
          <p:nvPr/>
        </p:nvSpPr>
        <p:spPr>
          <a:xfrm>
            <a:off x="2799310" y="1620135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F0751AB0-9500-419B-A7C8-C2E49778B3BC}"/>
              </a:ext>
            </a:extLst>
          </p:cNvPr>
          <p:cNvSpPr/>
          <p:nvPr/>
        </p:nvSpPr>
        <p:spPr>
          <a:xfrm>
            <a:off x="3730752" y="1874936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1E432648-B61D-4862-8BF4-07CCE4503B23}"/>
              </a:ext>
            </a:extLst>
          </p:cNvPr>
          <p:cNvCxnSpPr>
            <a:stCxn id="51" idx="3"/>
            <a:endCxn id="58" idx="2"/>
          </p:cNvCxnSpPr>
          <p:nvPr/>
        </p:nvCxnSpPr>
        <p:spPr>
          <a:xfrm>
            <a:off x="2376487" y="2179736"/>
            <a:ext cx="13542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타원 59">
            <a:extLst>
              <a:ext uri="{FF2B5EF4-FFF2-40B4-BE49-F238E27FC236}">
                <a16:creationId xmlns:a16="http://schemas.microsoft.com/office/drawing/2014/main" id="{4A8660E0-E211-4451-BD5B-812943E8C8FB}"/>
              </a:ext>
            </a:extLst>
          </p:cNvPr>
          <p:cNvSpPr/>
          <p:nvPr/>
        </p:nvSpPr>
        <p:spPr>
          <a:xfrm>
            <a:off x="5504688" y="1874936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4ECBD9DA-1C6E-418E-8F06-524C16549816}"/>
              </a:ext>
            </a:extLst>
          </p:cNvPr>
          <p:cNvCxnSpPr>
            <a:cxnSpLocks/>
            <a:stCxn id="58" idx="6"/>
            <a:endCxn id="60" idx="2"/>
          </p:cNvCxnSpPr>
          <p:nvPr/>
        </p:nvCxnSpPr>
        <p:spPr>
          <a:xfrm>
            <a:off x="4340352" y="2179736"/>
            <a:ext cx="1164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D28DFA5-5230-413F-BD2F-1CD89F34B871}"/>
              </a:ext>
            </a:extLst>
          </p:cNvPr>
          <p:cNvCxnSpPr>
            <a:cxnSpLocks/>
            <a:stCxn id="60" idx="6"/>
          </p:cNvCxnSpPr>
          <p:nvPr/>
        </p:nvCxnSpPr>
        <p:spPr>
          <a:xfrm>
            <a:off x="6114288" y="2179736"/>
            <a:ext cx="1408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FD00FCEA-889B-4707-9207-EF20BB54B45B}"/>
              </a:ext>
            </a:extLst>
          </p:cNvPr>
          <p:cNvSpPr txBox="1"/>
          <p:nvPr/>
        </p:nvSpPr>
        <p:spPr>
          <a:xfrm>
            <a:off x="4575309" y="163963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09DCFCBE-39F5-4AFB-B3F0-926BD2CF6441}"/>
              </a:ext>
            </a:extLst>
          </p:cNvPr>
          <p:cNvSpPr txBox="1"/>
          <p:nvPr/>
        </p:nvSpPr>
        <p:spPr>
          <a:xfrm>
            <a:off x="6414385" y="164391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220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6D188C96-AC6A-49CB-9A2D-B2767F072D0E}"/>
                  </a:ext>
                </a:extLst>
              </p:cNvPr>
              <p:cNvSpPr txBox="1"/>
              <p:nvPr/>
            </p:nvSpPr>
            <p:spPr>
              <a:xfrm>
                <a:off x="3850546" y="1995070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6D188C96-AC6A-49CB-9A2D-B2767F072D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0546" y="1995070"/>
                <a:ext cx="389529" cy="369332"/>
              </a:xfrm>
              <a:prstGeom prst="rect">
                <a:avLst/>
              </a:prstGeom>
              <a:blipFill>
                <a:blip r:embed="rId4"/>
                <a:stretch>
                  <a:fillRect l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6E230C6-EC4F-4869-8417-2D6BF2EA7A62}"/>
                  </a:ext>
                </a:extLst>
              </p:cNvPr>
              <p:cNvSpPr txBox="1"/>
              <p:nvPr/>
            </p:nvSpPr>
            <p:spPr>
              <a:xfrm>
                <a:off x="5620691" y="1995070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6E230C6-EC4F-4869-8417-2D6BF2EA7A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0691" y="1995070"/>
                <a:ext cx="389529" cy="369332"/>
              </a:xfrm>
              <a:prstGeom prst="rect">
                <a:avLst/>
              </a:prstGeom>
              <a:blipFill>
                <a:blip r:embed="rId5"/>
                <a:stretch>
                  <a:fillRect r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TextBox 66">
            <a:extLst>
              <a:ext uri="{FF2B5EF4-FFF2-40B4-BE49-F238E27FC236}">
                <a16:creationId xmlns:a16="http://schemas.microsoft.com/office/drawing/2014/main" id="{C9F4873F-F868-4B4A-9914-41641D70FE9E}"/>
              </a:ext>
            </a:extLst>
          </p:cNvPr>
          <p:cNvSpPr txBox="1"/>
          <p:nvPr/>
        </p:nvSpPr>
        <p:spPr>
          <a:xfrm>
            <a:off x="1193476" y="3063760"/>
            <a:ext cx="1675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사과의 개수</a:t>
            </a:r>
          </a:p>
        </p:txBody>
      </p: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E3F2901C-90F9-42EA-BE77-3A405CE7841E}"/>
              </a:ext>
            </a:extLst>
          </p:cNvPr>
          <p:cNvCxnSpPr>
            <a:stCxn id="67" idx="3"/>
          </p:cNvCxnSpPr>
          <p:nvPr/>
        </p:nvCxnSpPr>
        <p:spPr>
          <a:xfrm flipV="1">
            <a:off x="2868935" y="3294592"/>
            <a:ext cx="54482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CB3F78BE-9091-4242-B786-82CFE7BF2160}"/>
              </a:ext>
            </a:extLst>
          </p:cNvPr>
          <p:cNvCxnSpPr>
            <a:endCxn id="58" idx="3"/>
          </p:cNvCxnSpPr>
          <p:nvPr/>
        </p:nvCxnSpPr>
        <p:spPr>
          <a:xfrm flipV="1">
            <a:off x="3413760" y="2395262"/>
            <a:ext cx="406266" cy="8993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B6AF485F-BD45-4DDD-926B-992F1B5E7972}"/>
              </a:ext>
            </a:extLst>
          </p:cNvPr>
          <p:cNvSpPr txBox="1"/>
          <p:nvPr/>
        </p:nvSpPr>
        <p:spPr>
          <a:xfrm>
            <a:off x="3236468" y="277369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9CB998FD-D31F-43E0-8447-53ABA5848CF1}"/>
              </a:ext>
            </a:extLst>
          </p:cNvPr>
          <p:cNvSpPr txBox="1"/>
          <p:nvPr/>
        </p:nvSpPr>
        <p:spPr>
          <a:xfrm>
            <a:off x="3365327" y="3646289"/>
            <a:ext cx="10198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부가세</a:t>
            </a:r>
          </a:p>
        </p:txBody>
      </p: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1E8B2DA9-EEB5-4529-A381-F62F5FF94814}"/>
              </a:ext>
            </a:extLst>
          </p:cNvPr>
          <p:cNvCxnSpPr>
            <a:cxnSpLocks/>
            <a:stCxn id="74" idx="3"/>
          </p:cNvCxnSpPr>
          <p:nvPr/>
        </p:nvCxnSpPr>
        <p:spPr>
          <a:xfrm>
            <a:off x="4385158" y="3877122"/>
            <a:ext cx="63220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63402C02-94F8-41E6-9860-543CBF639907}"/>
              </a:ext>
            </a:extLst>
          </p:cNvPr>
          <p:cNvCxnSpPr>
            <a:cxnSpLocks/>
            <a:endCxn id="60" idx="3"/>
          </p:cNvCxnSpPr>
          <p:nvPr/>
        </p:nvCxnSpPr>
        <p:spPr>
          <a:xfrm flipV="1">
            <a:off x="5017361" y="2395262"/>
            <a:ext cx="576601" cy="14818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FB914FFB-A60D-4833-A59E-F7C925B2EF32}"/>
              </a:ext>
            </a:extLst>
          </p:cNvPr>
          <p:cNvSpPr txBox="1"/>
          <p:nvPr/>
        </p:nvSpPr>
        <p:spPr>
          <a:xfrm>
            <a:off x="4575309" y="3123528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7E506E4E-920F-4072-A53D-7516C3953454}"/>
              </a:ext>
            </a:extLst>
          </p:cNvPr>
          <p:cNvCxnSpPr>
            <a:cxnSpLocks/>
          </p:cNvCxnSpPr>
          <p:nvPr/>
        </p:nvCxnSpPr>
        <p:spPr>
          <a:xfrm flipH="1">
            <a:off x="6114288" y="2310384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7B8FFF70-2DA0-4EE2-A4AB-C13DBFC0F2B3}"/>
              </a:ext>
            </a:extLst>
          </p:cNvPr>
          <p:cNvSpPr txBox="1"/>
          <p:nvPr/>
        </p:nvSpPr>
        <p:spPr>
          <a:xfrm>
            <a:off x="6758298" y="2253889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BED2C36B-A67C-4809-BAE5-EEB89AF259DE}"/>
              </a:ext>
            </a:extLst>
          </p:cNvPr>
          <p:cNvCxnSpPr>
            <a:cxnSpLocks/>
          </p:cNvCxnSpPr>
          <p:nvPr/>
        </p:nvCxnSpPr>
        <p:spPr>
          <a:xfrm flipH="1">
            <a:off x="4340352" y="2307352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C1CC0322-02A7-42EA-B91B-FC919BA9001F}"/>
              </a:ext>
            </a:extLst>
          </p:cNvPr>
          <p:cNvCxnSpPr>
            <a:cxnSpLocks/>
          </p:cNvCxnSpPr>
          <p:nvPr/>
        </p:nvCxnSpPr>
        <p:spPr>
          <a:xfrm flipH="1">
            <a:off x="2493987" y="2307352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F9A015E3-CBA0-4FC6-9625-E2E940119726}"/>
              </a:ext>
            </a:extLst>
          </p:cNvPr>
          <p:cNvCxnSpPr>
            <a:cxnSpLocks/>
          </p:cNvCxnSpPr>
          <p:nvPr/>
        </p:nvCxnSpPr>
        <p:spPr>
          <a:xfrm flipH="1">
            <a:off x="5077968" y="2484536"/>
            <a:ext cx="597409" cy="1623418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CA71E118-F488-4BF1-AC0E-10490A4E2127}"/>
              </a:ext>
            </a:extLst>
          </p:cNvPr>
          <p:cNvCxnSpPr>
            <a:cxnSpLocks/>
          </p:cNvCxnSpPr>
          <p:nvPr/>
        </p:nvCxnSpPr>
        <p:spPr>
          <a:xfrm flipH="1">
            <a:off x="4385158" y="4107954"/>
            <a:ext cx="704088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E564663D-4DA6-4F5F-80D0-012E6394138C}"/>
              </a:ext>
            </a:extLst>
          </p:cNvPr>
          <p:cNvCxnSpPr>
            <a:cxnSpLocks/>
          </p:cNvCxnSpPr>
          <p:nvPr/>
        </p:nvCxnSpPr>
        <p:spPr>
          <a:xfrm flipH="1">
            <a:off x="3461460" y="2482883"/>
            <a:ext cx="465308" cy="1027234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06756610-2486-4A5C-8B3E-2A0FBE84D63A}"/>
              </a:ext>
            </a:extLst>
          </p:cNvPr>
          <p:cNvCxnSpPr>
            <a:cxnSpLocks/>
          </p:cNvCxnSpPr>
          <p:nvPr/>
        </p:nvCxnSpPr>
        <p:spPr>
          <a:xfrm flipH="1">
            <a:off x="2770847" y="3499112"/>
            <a:ext cx="704088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C8FE1D1F-88D1-49D8-BF34-555B025D4C79}"/>
              </a:ext>
            </a:extLst>
          </p:cNvPr>
          <p:cNvSpPr txBox="1"/>
          <p:nvPr/>
        </p:nvSpPr>
        <p:spPr>
          <a:xfrm>
            <a:off x="4639057" y="4059252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55ECB03-84D5-4378-B4BF-3360AC5EF35A}"/>
              </a:ext>
            </a:extLst>
          </p:cNvPr>
          <p:cNvSpPr txBox="1"/>
          <p:nvPr/>
        </p:nvSpPr>
        <p:spPr>
          <a:xfrm>
            <a:off x="4593038" y="2270354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D379D27-E797-4462-A349-E68D19330C90}"/>
              </a:ext>
            </a:extLst>
          </p:cNvPr>
          <p:cNvSpPr txBox="1"/>
          <p:nvPr/>
        </p:nvSpPr>
        <p:spPr>
          <a:xfrm>
            <a:off x="2693884" y="347086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110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76FB290-8508-400A-A2C9-AA105F76CB07}"/>
              </a:ext>
            </a:extLst>
          </p:cNvPr>
          <p:cNvSpPr txBox="1"/>
          <p:nvPr/>
        </p:nvSpPr>
        <p:spPr>
          <a:xfrm>
            <a:off x="2700236" y="2242995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2.2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040088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곱셈 노드의 미분</a:t>
            </a:r>
          </a:p>
        </p:txBody>
      </p:sp>
      <p:pic>
        <p:nvPicPr>
          <p:cNvPr id="37" name="Picture 2" descr="사과 - Home | Facebook">
            <a:extLst>
              <a:ext uri="{FF2B5EF4-FFF2-40B4-BE49-F238E27FC236}">
                <a16:creationId xmlns:a16="http://schemas.microsoft.com/office/drawing/2014/main" id="{C2FF6B53-AB3A-4137-8E2F-EFED79D2FB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925" y="1850968"/>
            <a:ext cx="690562" cy="657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29350A6E-73B0-43FB-8E89-F45ACEA166D8}"/>
              </a:ext>
            </a:extLst>
          </p:cNvPr>
          <p:cNvSpPr txBox="1"/>
          <p:nvPr/>
        </p:nvSpPr>
        <p:spPr>
          <a:xfrm>
            <a:off x="2768870" y="1856026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100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A8DA597C-6A12-4C75-8CCA-5D959BDB0631}"/>
              </a:ext>
            </a:extLst>
          </p:cNvPr>
          <p:cNvSpPr/>
          <p:nvPr/>
        </p:nvSpPr>
        <p:spPr>
          <a:xfrm>
            <a:off x="3730752" y="1874936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55FB24FB-C33D-4589-9092-E54FA0235D43}"/>
              </a:ext>
            </a:extLst>
          </p:cNvPr>
          <p:cNvCxnSpPr>
            <a:stCxn id="37" idx="3"/>
            <a:endCxn id="39" idx="2"/>
          </p:cNvCxnSpPr>
          <p:nvPr/>
        </p:nvCxnSpPr>
        <p:spPr>
          <a:xfrm>
            <a:off x="2376487" y="2179736"/>
            <a:ext cx="13542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타원 40">
            <a:extLst>
              <a:ext uri="{FF2B5EF4-FFF2-40B4-BE49-F238E27FC236}">
                <a16:creationId xmlns:a16="http://schemas.microsoft.com/office/drawing/2014/main" id="{2C73A138-9786-4257-85A6-EC08E657AB99}"/>
              </a:ext>
            </a:extLst>
          </p:cNvPr>
          <p:cNvSpPr/>
          <p:nvPr/>
        </p:nvSpPr>
        <p:spPr>
          <a:xfrm>
            <a:off x="6309018" y="2508504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A77DD8F8-DE90-4C18-9D8F-AFD64E276D96}"/>
              </a:ext>
            </a:extLst>
          </p:cNvPr>
          <p:cNvCxnSpPr>
            <a:cxnSpLocks/>
            <a:stCxn id="39" idx="6"/>
            <a:endCxn id="97" idx="1"/>
          </p:cNvCxnSpPr>
          <p:nvPr/>
        </p:nvCxnSpPr>
        <p:spPr>
          <a:xfrm>
            <a:off x="4340352" y="2179736"/>
            <a:ext cx="861852" cy="4180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7D8A6A52-A754-49AB-98C4-37259A754B74}"/>
              </a:ext>
            </a:extLst>
          </p:cNvPr>
          <p:cNvCxnSpPr>
            <a:cxnSpLocks/>
            <a:stCxn id="41" idx="6"/>
          </p:cNvCxnSpPr>
          <p:nvPr/>
        </p:nvCxnSpPr>
        <p:spPr>
          <a:xfrm>
            <a:off x="6918618" y="2813304"/>
            <a:ext cx="1408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1C4213E7-FC3E-4F02-9880-0554FD112A4B}"/>
              </a:ext>
            </a:extLst>
          </p:cNvPr>
          <p:cNvSpPr txBox="1"/>
          <p:nvPr/>
        </p:nvSpPr>
        <p:spPr>
          <a:xfrm>
            <a:off x="4608839" y="2053581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200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1AA889C-6E75-404A-AD6E-57C81D602503}"/>
              </a:ext>
            </a:extLst>
          </p:cNvPr>
          <p:cNvSpPr txBox="1"/>
          <p:nvPr/>
        </p:nvSpPr>
        <p:spPr>
          <a:xfrm>
            <a:off x="7273645" y="2495001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715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0FEEED4F-0936-44A6-9EC2-34D2D6C8A1C3}"/>
                  </a:ext>
                </a:extLst>
              </p:cNvPr>
              <p:cNvSpPr txBox="1"/>
              <p:nvPr/>
            </p:nvSpPr>
            <p:spPr>
              <a:xfrm>
                <a:off x="3850546" y="1995070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0FEEED4F-0936-44A6-9EC2-34D2D6C8A1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0546" y="1995070"/>
                <a:ext cx="389529" cy="369332"/>
              </a:xfrm>
              <a:prstGeom prst="rect">
                <a:avLst/>
              </a:prstGeom>
              <a:blipFill>
                <a:blip r:embed="rId4"/>
                <a:stretch>
                  <a:fillRect l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F978464-308B-4C49-B38C-220BA96C86E5}"/>
                  </a:ext>
                </a:extLst>
              </p:cNvPr>
              <p:cNvSpPr txBox="1"/>
              <p:nvPr/>
            </p:nvSpPr>
            <p:spPr>
              <a:xfrm>
                <a:off x="6425021" y="2628638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F978464-308B-4C49-B38C-220BA96C86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5021" y="2628638"/>
                <a:ext cx="389529" cy="369332"/>
              </a:xfrm>
              <a:prstGeom prst="rect">
                <a:avLst/>
              </a:prstGeom>
              <a:blipFill>
                <a:blip r:embed="rId5"/>
                <a:stretch>
                  <a:fillRect l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TextBox 47">
            <a:extLst>
              <a:ext uri="{FF2B5EF4-FFF2-40B4-BE49-F238E27FC236}">
                <a16:creationId xmlns:a16="http://schemas.microsoft.com/office/drawing/2014/main" id="{A155DD15-F6FF-4036-8425-2CF4F907BB06}"/>
              </a:ext>
            </a:extLst>
          </p:cNvPr>
          <p:cNvSpPr txBox="1"/>
          <p:nvPr/>
        </p:nvSpPr>
        <p:spPr>
          <a:xfrm>
            <a:off x="1004500" y="901074"/>
            <a:ext cx="1675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사과의 개수</a:t>
            </a: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D970736B-660F-4A6A-ACDF-E8EB34FBF0A0}"/>
              </a:ext>
            </a:extLst>
          </p:cNvPr>
          <p:cNvCxnSpPr>
            <a:stCxn id="48" idx="3"/>
          </p:cNvCxnSpPr>
          <p:nvPr/>
        </p:nvCxnSpPr>
        <p:spPr>
          <a:xfrm flipV="1">
            <a:off x="2679959" y="1131906"/>
            <a:ext cx="54482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50D1542-B90C-40F1-8127-9EE309EE9C37}"/>
              </a:ext>
            </a:extLst>
          </p:cNvPr>
          <p:cNvCxnSpPr>
            <a:cxnSpLocks/>
            <a:endCxn id="39" idx="1"/>
          </p:cNvCxnSpPr>
          <p:nvPr/>
        </p:nvCxnSpPr>
        <p:spPr>
          <a:xfrm>
            <a:off x="3224784" y="1126403"/>
            <a:ext cx="595242" cy="8378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41106F8B-AFC6-4879-90DE-AF1827B54CDC}"/>
              </a:ext>
            </a:extLst>
          </p:cNvPr>
          <p:cNvSpPr txBox="1"/>
          <p:nvPr/>
        </p:nvSpPr>
        <p:spPr>
          <a:xfrm>
            <a:off x="3400043" y="117741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D4F81DB-7498-4AD2-9C34-75D485EBD65F}"/>
              </a:ext>
            </a:extLst>
          </p:cNvPr>
          <p:cNvSpPr txBox="1"/>
          <p:nvPr/>
        </p:nvSpPr>
        <p:spPr>
          <a:xfrm>
            <a:off x="1701426" y="4822817"/>
            <a:ext cx="10198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부가세</a:t>
            </a:r>
          </a:p>
        </p:txBody>
      </p: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4A0787E3-A7DD-489C-96F4-FEE83005D2E0}"/>
              </a:ext>
            </a:extLst>
          </p:cNvPr>
          <p:cNvCxnSpPr>
            <a:cxnSpLocks/>
            <a:stCxn id="53" idx="3"/>
          </p:cNvCxnSpPr>
          <p:nvPr/>
        </p:nvCxnSpPr>
        <p:spPr>
          <a:xfrm>
            <a:off x="2721257" y="5053650"/>
            <a:ext cx="23225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945BAF54-2C19-4881-AD84-69FC9B959FB5}"/>
              </a:ext>
            </a:extLst>
          </p:cNvPr>
          <p:cNvCxnSpPr>
            <a:cxnSpLocks/>
            <a:stCxn id="97" idx="6"/>
            <a:endCxn id="41" idx="2"/>
          </p:cNvCxnSpPr>
          <p:nvPr/>
        </p:nvCxnSpPr>
        <p:spPr>
          <a:xfrm>
            <a:off x="5722530" y="2813304"/>
            <a:ext cx="5864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32AB5D0F-5474-4EA9-BAAE-5EFC4C295257}"/>
              </a:ext>
            </a:extLst>
          </p:cNvPr>
          <p:cNvSpPr txBox="1"/>
          <p:nvPr/>
        </p:nvSpPr>
        <p:spPr>
          <a:xfrm>
            <a:off x="4242761" y="4571314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68" name="Picture 2" descr="겨울과일: 귤의 영양가치를 알고 있나요?-홈-东北网">
            <a:extLst>
              <a:ext uri="{FF2B5EF4-FFF2-40B4-BE49-F238E27FC236}">
                <a16:creationId xmlns:a16="http://schemas.microsoft.com/office/drawing/2014/main" id="{2D256B4D-B060-4F8B-A44B-90B1483602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5040" y="3210025"/>
            <a:ext cx="1065246" cy="721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타원 68">
            <a:extLst>
              <a:ext uri="{FF2B5EF4-FFF2-40B4-BE49-F238E27FC236}">
                <a16:creationId xmlns:a16="http://schemas.microsoft.com/office/drawing/2014/main" id="{04824F03-6992-4D5B-A43F-1D2B309B2B82}"/>
              </a:ext>
            </a:extLst>
          </p:cNvPr>
          <p:cNvSpPr/>
          <p:nvPr/>
        </p:nvSpPr>
        <p:spPr>
          <a:xfrm>
            <a:off x="3737898" y="3266160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3DF228AF-FD28-415A-82BA-CA5D313CEC27}"/>
                  </a:ext>
                </a:extLst>
              </p:cNvPr>
              <p:cNvSpPr txBox="1"/>
              <p:nvPr/>
            </p:nvSpPr>
            <p:spPr>
              <a:xfrm>
                <a:off x="3857692" y="3362763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3DF228AF-FD28-415A-82BA-CA5D313CEC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7692" y="3362763"/>
                <a:ext cx="389529" cy="369332"/>
              </a:xfrm>
              <a:prstGeom prst="rect">
                <a:avLst/>
              </a:prstGeom>
              <a:blipFill>
                <a:blip r:embed="rId7"/>
                <a:stretch>
                  <a:fillRect l="-1563" b="-1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E5A6530C-2423-4FCD-9D8F-27E5A7FDC72B}"/>
              </a:ext>
            </a:extLst>
          </p:cNvPr>
          <p:cNvCxnSpPr>
            <a:cxnSpLocks/>
            <a:stCxn id="68" idx="3"/>
            <a:endCxn id="69" idx="2"/>
          </p:cNvCxnSpPr>
          <p:nvPr/>
        </p:nvCxnSpPr>
        <p:spPr>
          <a:xfrm>
            <a:off x="2670286" y="3570960"/>
            <a:ext cx="10676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279D021B-66AF-4EFB-ADAE-F9B7887E6A02}"/>
              </a:ext>
            </a:extLst>
          </p:cNvPr>
          <p:cNvSpPr txBox="1"/>
          <p:nvPr/>
        </p:nvSpPr>
        <p:spPr>
          <a:xfrm>
            <a:off x="2909898" y="3187017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150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9508A4DE-C88A-433B-8924-50BB44D5CA28}"/>
              </a:ext>
            </a:extLst>
          </p:cNvPr>
          <p:cNvCxnSpPr>
            <a:cxnSpLocks/>
            <a:endCxn id="69" idx="3"/>
          </p:cNvCxnSpPr>
          <p:nvPr/>
        </p:nvCxnSpPr>
        <p:spPr>
          <a:xfrm flipV="1">
            <a:off x="3258618" y="3786486"/>
            <a:ext cx="568554" cy="3810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연결선 92">
            <a:extLst>
              <a:ext uri="{FF2B5EF4-FFF2-40B4-BE49-F238E27FC236}">
                <a16:creationId xmlns:a16="http://schemas.microsoft.com/office/drawing/2014/main" id="{0771F54E-F665-4588-BFDD-3BB5040FFB1C}"/>
              </a:ext>
            </a:extLst>
          </p:cNvPr>
          <p:cNvCxnSpPr/>
          <p:nvPr/>
        </p:nvCxnSpPr>
        <p:spPr>
          <a:xfrm flipV="1">
            <a:off x="2728903" y="4167492"/>
            <a:ext cx="54482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C50F9064-685F-4BBD-ACC4-A2BEBA7FF26E}"/>
              </a:ext>
            </a:extLst>
          </p:cNvPr>
          <p:cNvSpPr txBox="1"/>
          <p:nvPr/>
        </p:nvSpPr>
        <p:spPr>
          <a:xfrm>
            <a:off x="3358847" y="368644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C7CFEB1-2356-48A9-812B-E36AD527319E}"/>
              </a:ext>
            </a:extLst>
          </p:cNvPr>
          <p:cNvSpPr txBox="1"/>
          <p:nvPr/>
        </p:nvSpPr>
        <p:spPr>
          <a:xfrm>
            <a:off x="1389758" y="3961938"/>
            <a:ext cx="13981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귤의 개수</a:t>
            </a:r>
          </a:p>
        </p:txBody>
      </p: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78B018FF-E9D0-4997-B12B-A0CAA867CCC6}"/>
              </a:ext>
            </a:extLst>
          </p:cNvPr>
          <p:cNvCxnSpPr>
            <a:cxnSpLocks/>
            <a:endCxn id="97" idx="3"/>
          </p:cNvCxnSpPr>
          <p:nvPr/>
        </p:nvCxnSpPr>
        <p:spPr>
          <a:xfrm flipV="1">
            <a:off x="4340352" y="3028830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타원 96">
            <a:extLst>
              <a:ext uri="{FF2B5EF4-FFF2-40B4-BE49-F238E27FC236}">
                <a16:creationId xmlns:a16="http://schemas.microsoft.com/office/drawing/2014/main" id="{4D8D879C-9A8B-4DC9-BB36-5A1CA7CFE6CC}"/>
              </a:ext>
            </a:extLst>
          </p:cNvPr>
          <p:cNvSpPr/>
          <p:nvPr/>
        </p:nvSpPr>
        <p:spPr>
          <a:xfrm>
            <a:off x="5112930" y="2508504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D70D367A-B5C5-4E06-93BF-083174E5BFC0}"/>
                  </a:ext>
                </a:extLst>
              </p:cNvPr>
              <p:cNvSpPr txBox="1"/>
              <p:nvPr/>
            </p:nvSpPr>
            <p:spPr>
              <a:xfrm>
                <a:off x="5228933" y="2628638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D70D367A-B5C5-4E06-93BF-083174E5BF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8933" y="2628638"/>
                <a:ext cx="399147" cy="369332"/>
              </a:xfrm>
              <a:prstGeom prst="rect">
                <a:avLst/>
              </a:prstGeom>
              <a:blipFill>
                <a:blip r:embed="rId8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9" name="TextBox 98">
            <a:extLst>
              <a:ext uri="{FF2B5EF4-FFF2-40B4-BE49-F238E27FC236}">
                <a16:creationId xmlns:a16="http://schemas.microsoft.com/office/drawing/2014/main" id="{9E3D209B-5C6B-406A-9A7D-DDAE1108C10A}"/>
              </a:ext>
            </a:extLst>
          </p:cNvPr>
          <p:cNvSpPr txBox="1"/>
          <p:nvPr/>
        </p:nvSpPr>
        <p:spPr>
          <a:xfrm>
            <a:off x="4404326" y="2985952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450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C729C8AE-A5ED-4A07-9EB0-0873D062CCB0}"/>
              </a:ext>
            </a:extLst>
          </p:cNvPr>
          <p:cNvCxnSpPr>
            <a:cxnSpLocks/>
            <a:endCxn id="41" idx="3"/>
          </p:cNvCxnSpPr>
          <p:nvPr/>
        </p:nvCxnSpPr>
        <p:spPr>
          <a:xfrm flipV="1">
            <a:off x="5043817" y="3028830"/>
            <a:ext cx="1354475" cy="20248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17DD41B4-F012-402C-AAE0-E42AA0F18688}"/>
              </a:ext>
            </a:extLst>
          </p:cNvPr>
          <p:cNvSpPr txBox="1"/>
          <p:nvPr/>
        </p:nvSpPr>
        <p:spPr>
          <a:xfrm>
            <a:off x="7388633" y="2901098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867F8ED-159B-4DA3-BC5F-F3E8CDA17321}"/>
              </a:ext>
            </a:extLst>
          </p:cNvPr>
          <p:cNvSpPr/>
          <p:nvPr/>
        </p:nvSpPr>
        <p:spPr>
          <a:xfrm>
            <a:off x="5717372" y="2999296"/>
            <a:ext cx="564578" cy="297669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F0A1F067-B5C3-4774-9E72-AE4603449D7C}"/>
              </a:ext>
            </a:extLst>
          </p:cNvPr>
          <p:cNvSpPr/>
          <p:nvPr/>
        </p:nvSpPr>
        <p:spPr>
          <a:xfrm>
            <a:off x="2872226" y="5233779"/>
            <a:ext cx="555704" cy="297669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650</a:t>
            </a: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CA590367-4D3E-4C99-B5C9-F65F4811DA46}"/>
              </a:ext>
            </a:extLst>
          </p:cNvPr>
          <p:cNvSpPr/>
          <p:nvPr/>
        </p:nvSpPr>
        <p:spPr>
          <a:xfrm>
            <a:off x="4627061" y="3553162"/>
            <a:ext cx="555704" cy="297669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FB0D93ED-B1D2-42F9-A25A-CDA3B4CBF61F}"/>
              </a:ext>
            </a:extLst>
          </p:cNvPr>
          <p:cNvSpPr/>
          <p:nvPr/>
        </p:nvSpPr>
        <p:spPr>
          <a:xfrm>
            <a:off x="4335424" y="2566534"/>
            <a:ext cx="555704" cy="297669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12A5BFE5-67B8-4A74-98CA-222D23A8FFB8}"/>
              </a:ext>
            </a:extLst>
          </p:cNvPr>
          <p:cNvSpPr/>
          <p:nvPr/>
        </p:nvSpPr>
        <p:spPr>
          <a:xfrm>
            <a:off x="2761689" y="2352438"/>
            <a:ext cx="555704" cy="297669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2.2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F89454FD-8C98-4B8E-870A-B575C61C5392}"/>
              </a:ext>
            </a:extLst>
          </p:cNvPr>
          <p:cNvSpPr/>
          <p:nvPr/>
        </p:nvSpPr>
        <p:spPr>
          <a:xfrm>
            <a:off x="2688332" y="1326552"/>
            <a:ext cx="555704" cy="297669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4DA9C4AD-7D5C-4132-9329-2151B0F13BCD}"/>
              </a:ext>
            </a:extLst>
          </p:cNvPr>
          <p:cNvSpPr/>
          <p:nvPr/>
        </p:nvSpPr>
        <p:spPr>
          <a:xfrm>
            <a:off x="2851025" y="3722272"/>
            <a:ext cx="555704" cy="297669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3.3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85A87223-CC65-434F-970B-B5BD7036C8F0}"/>
              </a:ext>
            </a:extLst>
          </p:cNvPr>
          <p:cNvSpPr/>
          <p:nvPr/>
        </p:nvSpPr>
        <p:spPr>
          <a:xfrm>
            <a:off x="2872226" y="4353157"/>
            <a:ext cx="555704" cy="297669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12519E84-DCB7-4256-9A30-F1E96A23D5CE}"/>
              </a:ext>
            </a:extLst>
          </p:cNvPr>
          <p:cNvCxnSpPr>
            <a:cxnSpLocks/>
          </p:cNvCxnSpPr>
          <p:nvPr/>
        </p:nvCxnSpPr>
        <p:spPr>
          <a:xfrm flipH="1">
            <a:off x="6918618" y="2926080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514E5521-799F-47AA-B553-693E8B1E7B84}"/>
              </a:ext>
            </a:extLst>
          </p:cNvPr>
          <p:cNvCxnSpPr>
            <a:cxnSpLocks/>
          </p:cNvCxnSpPr>
          <p:nvPr/>
        </p:nvCxnSpPr>
        <p:spPr>
          <a:xfrm flipH="1">
            <a:off x="5721054" y="2901098"/>
            <a:ext cx="611114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D09F2DAC-EB06-4DEB-8D72-F61C755041D8}"/>
              </a:ext>
            </a:extLst>
          </p:cNvPr>
          <p:cNvCxnSpPr>
            <a:cxnSpLocks/>
          </p:cNvCxnSpPr>
          <p:nvPr/>
        </p:nvCxnSpPr>
        <p:spPr>
          <a:xfrm flipH="1" flipV="1">
            <a:off x="4346448" y="2298192"/>
            <a:ext cx="792482" cy="371856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D33BAD58-3BAC-4DE1-AF90-1B0C0D0414D7}"/>
              </a:ext>
            </a:extLst>
          </p:cNvPr>
          <p:cNvCxnSpPr>
            <a:cxnSpLocks/>
          </p:cNvCxnSpPr>
          <p:nvPr/>
        </p:nvCxnSpPr>
        <p:spPr>
          <a:xfrm flipH="1">
            <a:off x="4358640" y="3108960"/>
            <a:ext cx="871728" cy="536448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4EE3E7EF-FD8F-4F66-B433-A2B447079AE0}"/>
              </a:ext>
            </a:extLst>
          </p:cNvPr>
          <p:cNvCxnSpPr>
            <a:cxnSpLocks/>
          </p:cNvCxnSpPr>
          <p:nvPr/>
        </p:nvCxnSpPr>
        <p:spPr>
          <a:xfrm flipH="1">
            <a:off x="2308927" y="2269853"/>
            <a:ext cx="1435430" cy="587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D9C66FB5-7D4A-450C-8983-BA8A24B54E46}"/>
              </a:ext>
            </a:extLst>
          </p:cNvPr>
          <p:cNvCxnSpPr>
            <a:cxnSpLocks/>
          </p:cNvCxnSpPr>
          <p:nvPr/>
        </p:nvCxnSpPr>
        <p:spPr>
          <a:xfrm flipH="1">
            <a:off x="2651760" y="3684145"/>
            <a:ext cx="1092597" cy="10031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C318C334-9F36-4143-A16E-3EA8C19F763A}"/>
              </a:ext>
            </a:extLst>
          </p:cNvPr>
          <p:cNvCxnSpPr>
            <a:cxnSpLocks/>
          </p:cNvCxnSpPr>
          <p:nvPr/>
        </p:nvCxnSpPr>
        <p:spPr>
          <a:xfrm flipH="1">
            <a:off x="5070893" y="3092546"/>
            <a:ext cx="1403703" cy="2088837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화살표 연결선 115">
            <a:extLst>
              <a:ext uri="{FF2B5EF4-FFF2-40B4-BE49-F238E27FC236}">
                <a16:creationId xmlns:a16="http://schemas.microsoft.com/office/drawing/2014/main" id="{58517424-E5FF-41FE-B3B4-C36B070E44C3}"/>
              </a:ext>
            </a:extLst>
          </p:cNvPr>
          <p:cNvCxnSpPr>
            <a:cxnSpLocks/>
          </p:cNvCxnSpPr>
          <p:nvPr/>
        </p:nvCxnSpPr>
        <p:spPr>
          <a:xfrm flipH="1" flipV="1">
            <a:off x="2694432" y="5163312"/>
            <a:ext cx="2376463" cy="8041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38D7C2B3-594C-4B0C-A7B5-85D92ED3349A}"/>
              </a:ext>
            </a:extLst>
          </p:cNvPr>
          <p:cNvCxnSpPr>
            <a:cxnSpLocks/>
          </p:cNvCxnSpPr>
          <p:nvPr/>
        </p:nvCxnSpPr>
        <p:spPr>
          <a:xfrm flipH="1">
            <a:off x="3261360" y="3846576"/>
            <a:ext cx="615696" cy="408432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C1DD743C-397C-46AF-91A1-ABCB9430A799}"/>
              </a:ext>
            </a:extLst>
          </p:cNvPr>
          <p:cNvCxnSpPr>
            <a:cxnSpLocks/>
          </p:cNvCxnSpPr>
          <p:nvPr/>
        </p:nvCxnSpPr>
        <p:spPr>
          <a:xfrm flipH="1">
            <a:off x="2731008" y="4256904"/>
            <a:ext cx="556325" cy="5108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6D3FA985-1A7C-4688-95E4-31109039C8E5}"/>
              </a:ext>
            </a:extLst>
          </p:cNvPr>
          <p:cNvCxnSpPr>
            <a:cxnSpLocks/>
          </p:cNvCxnSpPr>
          <p:nvPr/>
        </p:nvCxnSpPr>
        <p:spPr>
          <a:xfrm flipH="1" flipV="1">
            <a:off x="3180675" y="1209573"/>
            <a:ext cx="580557" cy="820395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화살표 연결선 119">
            <a:extLst>
              <a:ext uri="{FF2B5EF4-FFF2-40B4-BE49-F238E27FC236}">
                <a16:creationId xmlns:a16="http://schemas.microsoft.com/office/drawing/2014/main" id="{7007301D-D73D-43F2-9A7E-70BF7A2CC046}"/>
              </a:ext>
            </a:extLst>
          </p:cNvPr>
          <p:cNvCxnSpPr>
            <a:cxnSpLocks/>
          </p:cNvCxnSpPr>
          <p:nvPr/>
        </p:nvCxnSpPr>
        <p:spPr>
          <a:xfrm flipH="1">
            <a:off x="2682240" y="1221436"/>
            <a:ext cx="520627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id="{74B49B94-2C1A-44C0-80DF-B4B121753DB5}"/>
              </a:ext>
            </a:extLst>
          </p:cNvPr>
          <p:cNvSpPr txBox="1"/>
          <p:nvPr/>
        </p:nvSpPr>
        <p:spPr>
          <a:xfrm>
            <a:off x="5717372" y="2473999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650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739893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3542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계산그래프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연쇄법칙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5.7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오차역전파법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endParaRPr kumimoji="0" lang="ko-KR" altLang="en-US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오차역전파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6936997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곱셈 노드의 구현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32F3C7-0AF2-4184-9EE6-99B99F0A624F}"/>
              </a:ext>
            </a:extLst>
          </p:cNvPr>
          <p:cNvSpPr txBox="1"/>
          <p:nvPr/>
        </p:nvSpPr>
        <p:spPr>
          <a:xfrm>
            <a:off x="987552" y="1097280"/>
            <a:ext cx="5771132" cy="4801314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class MulLayer: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__init__(self):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self.x = None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self.y = None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forward(self, x, y):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self.x = x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self.y = y                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out = x * y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return out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backward(self, dout):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dx = dout * self.y  # x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와 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를 바꾼다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dy = dout * self.x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return dx, dy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936955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곱셈 노드의 구현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32F3C7-0AF2-4184-9EE6-99B99F0A624F}"/>
              </a:ext>
            </a:extLst>
          </p:cNvPr>
          <p:cNvSpPr txBox="1"/>
          <p:nvPr/>
        </p:nvSpPr>
        <p:spPr>
          <a:xfrm>
            <a:off x="987552" y="1097280"/>
            <a:ext cx="2210862" cy="923330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mul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= MulLayer()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3844952-9FCA-4654-BF18-EF74502F99C4}"/>
              </a:ext>
            </a:extLst>
          </p:cNvPr>
          <p:cNvSpPr/>
          <p:nvPr/>
        </p:nvSpPr>
        <p:spPr>
          <a:xfrm>
            <a:off x="6541169" y="1231232"/>
            <a:ext cx="1744579" cy="45318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MulLayer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2BBF698-02E6-462D-A7F6-60C792D48352}"/>
              </a:ext>
            </a:extLst>
          </p:cNvPr>
          <p:cNvSpPr/>
          <p:nvPr/>
        </p:nvSpPr>
        <p:spPr>
          <a:xfrm>
            <a:off x="6541169" y="1684421"/>
            <a:ext cx="1744579" cy="453189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self.x=None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8ADBBAB-E27F-4861-9008-B6AB61065588}"/>
              </a:ext>
            </a:extLst>
          </p:cNvPr>
          <p:cNvSpPr/>
          <p:nvPr/>
        </p:nvSpPr>
        <p:spPr>
          <a:xfrm>
            <a:off x="6541169" y="2137610"/>
            <a:ext cx="1744579" cy="453189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self.y=None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BD8F33-0625-4CD0-AFFA-2FF5CC6EFA58}"/>
              </a:ext>
            </a:extLst>
          </p:cNvPr>
          <p:cNvSpPr txBox="1"/>
          <p:nvPr/>
        </p:nvSpPr>
        <p:spPr>
          <a:xfrm>
            <a:off x="5923547" y="1004947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mul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933157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곱셈 노드의 구현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32F3C7-0AF2-4184-9EE6-99B99F0A624F}"/>
              </a:ext>
            </a:extLst>
          </p:cNvPr>
          <p:cNvSpPr txBox="1"/>
          <p:nvPr/>
        </p:nvSpPr>
        <p:spPr>
          <a:xfrm>
            <a:off x="987552" y="1097280"/>
            <a:ext cx="3223959" cy="1200329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mul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= MulLayer()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out = mul.forward(10, 5)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print(out)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3844952-9FCA-4654-BF18-EF74502F99C4}"/>
              </a:ext>
            </a:extLst>
          </p:cNvPr>
          <p:cNvSpPr/>
          <p:nvPr/>
        </p:nvSpPr>
        <p:spPr>
          <a:xfrm>
            <a:off x="6541169" y="1231232"/>
            <a:ext cx="1744579" cy="45318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MulLayer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2BBF698-02E6-462D-A7F6-60C792D48352}"/>
              </a:ext>
            </a:extLst>
          </p:cNvPr>
          <p:cNvSpPr/>
          <p:nvPr/>
        </p:nvSpPr>
        <p:spPr>
          <a:xfrm>
            <a:off x="6541169" y="1684421"/>
            <a:ext cx="1744579" cy="453189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self.x=10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8ADBBAB-E27F-4861-9008-B6AB61065588}"/>
              </a:ext>
            </a:extLst>
          </p:cNvPr>
          <p:cNvSpPr/>
          <p:nvPr/>
        </p:nvSpPr>
        <p:spPr>
          <a:xfrm>
            <a:off x="6541169" y="2137610"/>
            <a:ext cx="1744579" cy="453189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self.y=5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BD8F33-0625-4CD0-AFFA-2FF5CC6EFA58}"/>
              </a:ext>
            </a:extLst>
          </p:cNvPr>
          <p:cNvSpPr txBox="1"/>
          <p:nvPr/>
        </p:nvSpPr>
        <p:spPr>
          <a:xfrm>
            <a:off x="5923547" y="1004947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mul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D5E4882F-5BC3-4ED7-B5EB-C1EE3517CEF5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1998424" y="4050743"/>
            <a:ext cx="763347" cy="598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727871A4-DA4C-41F3-9686-A537E9403BB1}"/>
              </a:ext>
            </a:extLst>
          </p:cNvPr>
          <p:cNvCxnSpPr>
            <a:cxnSpLocks/>
            <a:stCxn id="19" idx="6"/>
          </p:cNvCxnSpPr>
          <p:nvPr/>
        </p:nvCxnSpPr>
        <p:spPr>
          <a:xfrm>
            <a:off x="3282097" y="4865192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F3EBFED7-ABEC-4984-B522-D323D9D2B256}"/>
              </a:ext>
            </a:extLst>
          </p:cNvPr>
          <p:cNvCxnSpPr>
            <a:cxnSpLocks/>
            <a:endCxn id="19" idx="3"/>
          </p:cNvCxnSpPr>
          <p:nvPr/>
        </p:nvCxnSpPr>
        <p:spPr>
          <a:xfrm flipV="1">
            <a:off x="1899919" y="5080718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타원 18">
            <a:extLst>
              <a:ext uri="{FF2B5EF4-FFF2-40B4-BE49-F238E27FC236}">
                <a16:creationId xmlns:a16="http://schemas.microsoft.com/office/drawing/2014/main" id="{AB70B246-7A10-42AF-8A44-D39B3AEFF57A}"/>
              </a:ext>
            </a:extLst>
          </p:cNvPr>
          <p:cNvSpPr/>
          <p:nvPr/>
        </p:nvSpPr>
        <p:spPr>
          <a:xfrm>
            <a:off x="2672497" y="4560392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BE6E4CD-11A0-41BC-8E2E-FB10ED14A3B4}"/>
                  </a:ext>
                </a:extLst>
              </p:cNvPr>
              <p:cNvSpPr txBox="1"/>
              <p:nvPr/>
            </p:nvSpPr>
            <p:spPr>
              <a:xfrm>
                <a:off x="2788500" y="4680526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BE6E4CD-11A0-41BC-8E2E-FB10ED14A3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8500" y="4680526"/>
                <a:ext cx="399147" cy="369332"/>
              </a:xfrm>
              <a:prstGeom prst="rect">
                <a:avLst/>
              </a:prstGeom>
              <a:blipFill>
                <a:blip r:embed="rId3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720F57E-8C6D-453E-9877-007CF83CE316}"/>
                  </a:ext>
                </a:extLst>
              </p:cNvPr>
              <p:cNvSpPr txBox="1"/>
              <p:nvPr/>
            </p:nvSpPr>
            <p:spPr>
              <a:xfrm>
                <a:off x="1566240" y="3726696"/>
                <a:ext cx="5097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720F57E-8C6D-453E-9877-007CF83CE3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6240" y="3726696"/>
                <a:ext cx="509755" cy="369332"/>
              </a:xfrm>
              <a:prstGeom prst="rect">
                <a:avLst/>
              </a:prstGeom>
              <a:blipFill>
                <a:blip r:embed="rId4"/>
                <a:stretch>
                  <a:fillRect l="-4762" r="-3571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72C58EA-9350-4CAD-A5C2-FE8ECC325571}"/>
                  </a:ext>
                </a:extLst>
              </p:cNvPr>
              <p:cNvSpPr txBox="1"/>
              <p:nvPr/>
            </p:nvSpPr>
            <p:spPr>
              <a:xfrm>
                <a:off x="3650883" y="4463595"/>
                <a:ext cx="5097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50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72C58EA-9350-4CAD-A5C2-FE8ECC3255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0883" y="4463595"/>
                <a:ext cx="509755" cy="369332"/>
              </a:xfrm>
              <a:prstGeom prst="rect">
                <a:avLst/>
              </a:prstGeom>
              <a:blipFill>
                <a:blip r:embed="rId5"/>
                <a:stretch>
                  <a:fillRect l="-5952" r="-4762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49EACC6-6012-4232-BBDD-CB15B017D7F7}"/>
                  </a:ext>
                </a:extLst>
              </p:cNvPr>
              <p:cNvSpPr txBox="1"/>
              <p:nvPr/>
            </p:nvSpPr>
            <p:spPr>
              <a:xfrm>
                <a:off x="1481280" y="5428447"/>
                <a:ext cx="3398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49EACC6-6012-4232-BBDD-CB15B017D7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1280" y="5428447"/>
                <a:ext cx="339837" cy="369332"/>
              </a:xfrm>
              <a:prstGeom prst="rect">
                <a:avLst/>
              </a:prstGeom>
              <a:blipFill>
                <a:blip r:embed="rId6"/>
                <a:stretch>
                  <a:fillRect l="-8929" r="-7143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2CC0FDA3-8E84-482D-87A6-F68198C87E55}"/>
              </a:ext>
            </a:extLst>
          </p:cNvPr>
          <p:cNvSpPr txBox="1"/>
          <p:nvPr/>
        </p:nvSpPr>
        <p:spPr>
          <a:xfrm>
            <a:off x="5491831" y="3064976"/>
            <a:ext cx="456727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곱연산의 정방향 연산에서는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forward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인자로 전달된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x,y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객체안에 저장하는게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중요하다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이유는 미분시 필요하기 때문이다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6230841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곱셈 노드의 구현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32F3C7-0AF2-4184-9EE6-99B99F0A624F}"/>
              </a:ext>
            </a:extLst>
          </p:cNvPr>
          <p:cNvSpPr txBox="1"/>
          <p:nvPr/>
        </p:nvSpPr>
        <p:spPr>
          <a:xfrm>
            <a:off x="987552" y="1097280"/>
            <a:ext cx="3477234" cy="1477328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mul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= MulLayer()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dx, dy = mul.backward(1.5)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print("dx=", dx)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print("dy=", dy)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3844952-9FCA-4654-BF18-EF74502F99C4}"/>
              </a:ext>
            </a:extLst>
          </p:cNvPr>
          <p:cNvSpPr/>
          <p:nvPr/>
        </p:nvSpPr>
        <p:spPr>
          <a:xfrm>
            <a:off x="6541169" y="1231232"/>
            <a:ext cx="1744579" cy="45318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MulLayer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2BBF698-02E6-462D-A7F6-60C792D48352}"/>
              </a:ext>
            </a:extLst>
          </p:cNvPr>
          <p:cNvSpPr/>
          <p:nvPr/>
        </p:nvSpPr>
        <p:spPr>
          <a:xfrm>
            <a:off x="6541169" y="1684421"/>
            <a:ext cx="1744579" cy="453189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self.x=10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8ADBBAB-E27F-4861-9008-B6AB61065588}"/>
              </a:ext>
            </a:extLst>
          </p:cNvPr>
          <p:cNvSpPr/>
          <p:nvPr/>
        </p:nvSpPr>
        <p:spPr>
          <a:xfrm>
            <a:off x="6541169" y="2137610"/>
            <a:ext cx="1744579" cy="453189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self.y=5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BD8F33-0625-4CD0-AFFA-2FF5CC6EFA58}"/>
              </a:ext>
            </a:extLst>
          </p:cNvPr>
          <p:cNvSpPr txBox="1"/>
          <p:nvPr/>
        </p:nvSpPr>
        <p:spPr>
          <a:xfrm>
            <a:off x="5923547" y="1004947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mul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D5E4882F-5BC3-4ED7-B5EB-C1EE3517CEF5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1998424" y="4876914"/>
            <a:ext cx="763347" cy="598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727871A4-DA4C-41F3-9686-A537E9403BB1}"/>
              </a:ext>
            </a:extLst>
          </p:cNvPr>
          <p:cNvCxnSpPr>
            <a:cxnSpLocks/>
            <a:stCxn id="19" idx="6"/>
          </p:cNvCxnSpPr>
          <p:nvPr/>
        </p:nvCxnSpPr>
        <p:spPr>
          <a:xfrm>
            <a:off x="3282097" y="5691363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F3EBFED7-ABEC-4984-B522-D323D9D2B256}"/>
              </a:ext>
            </a:extLst>
          </p:cNvPr>
          <p:cNvCxnSpPr>
            <a:cxnSpLocks/>
            <a:endCxn id="19" idx="3"/>
          </p:cNvCxnSpPr>
          <p:nvPr/>
        </p:nvCxnSpPr>
        <p:spPr>
          <a:xfrm flipV="1">
            <a:off x="1899919" y="5906889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타원 18">
            <a:extLst>
              <a:ext uri="{FF2B5EF4-FFF2-40B4-BE49-F238E27FC236}">
                <a16:creationId xmlns:a16="http://schemas.microsoft.com/office/drawing/2014/main" id="{AB70B246-7A10-42AF-8A44-D39B3AEFF57A}"/>
              </a:ext>
            </a:extLst>
          </p:cNvPr>
          <p:cNvSpPr/>
          <p:nvPr/>
        </p:nvSpPr>
        <p:spPr>
          <a:xfrm>
            <a:off x="2672497" y="5386563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BE6E4CD-11A0-41BC-8E2E-FB10ED14A3B4}"/>
                  </a:ext>
                </a:extLst>
              </p:cNvPr>
              <p:cNvSpPr txBox="1"/>
              <p:nvPr/>
            </p:nvSpPr>
            <p:spPr>
              <a:xfrm>
                <a:off x="2788500" y="5506697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BE6E4CD-11A0-41BC-8E2E-FB10ED14A3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8500" y="5506697"/>
                <a:ext cx="399147" cy="369332"/>
              </a:xfrm>
              <a:prstGeom prst="rect">
                <a:avLst/>
              </a:prstGeom>
              <a:blipFill>
                <a:blip r:embed="rId3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720F57E-8C6D-453E-9877-007CF83CE316}"/>
                  </a:ext>
                </a:extLst>
              </p:cNvPr>
              <p:cNvSpPr txBox="1"/>
              <p:nvPr/>
            </p:nvSpPr>
            <p:spPr>
              <a:xfrm>
                <a:off x="1566240" y="4552867"/>
                <a:ext cx="5097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en-US" altLang="ko-KR" sz="2400" b="0">
                  <a:solidFill>
                    <a:srgbClr val="3399FF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720F57E-8C6D-453E-9877-007CF83CE3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6240" y="4552867"/>
                <a:ext cx="509755" cy="369332"/>
              </a:xfrm>
              <a:prstGeom prst="rect">
                <a:avLst/>
              </a:prstGeom>
              <a:blipFill>
                <a:blip r:embed="rId4"/>
                <a:stretch>
                  <a:fillRect l="-4762" r="-3571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72C58EA-9350-4CAD-A5C2-FE8ECC325571}"/>
                  </a:ext>
                </a:extLst>
              </p:cNvPr>
              <p:cNvSpPr txBox="1"/>
              <p:nvPr/>
            </p:nvSpPr>
            <p:spPr>
              <a:xfrm>
                <a:off x="3650883" y="5289766"/>
                <a:ext cx="5097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50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72C58EA-9350-4CAD-A5C2-FE8ECC3255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0883" y="5289766"/>
                <a:ext cx="509755" cy="369332"/>
              </a:xfrm>
              <a:prstGeom prst="rect">
                <a:avLst/>
              </a:prstGeom>
              <a:blipFill>
                <a:blip r:embed="rId5"/>
                <a:stretch>
                  <a:fillRect l="-5952" r="-4762"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49EACC6-6012-4232-BBDD-CB15B017D7F7}"/>
                  </a:ext>
                </a:extLst>
              </p:cNvPr>
              <p:cNvSpPr txBox="1"/>
              <p:nvPr/>
            </p:nvSpPr>
            <p:spPr>
              <a:xfrm>
                <a:off x="1481280" y="6254618"/>
                <a:ext cx="3398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altLang="ko-KR" sz="2400" b="0">
                  <a:solidFill>
                    <a:srgbClr val="FF0000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49EACC6-6012-4232-BBDD-CB15B017D7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1280" y="6254618"/>
                <a:ext cx="339837" cy="369332"/>
              </a:xfrm>
              <a:prstGeom prst="rect">
                <a:avLst/>
              </a:prstGeom>
              <a:blipFill>
                <a:blip r:embed="rId6"/>
                <a:stretch>
                  <a:fillRect l="-8929" r="-7143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CA1A7593-E34D-45A2-AA52-6FCA56223AA4}"/>
              </a:ext>
            </a:extLst>
          </p:cNvPr>
          <p:cNvCxnSpPr>
            <a:cxnSpLocks/>
          </p:cNvCxnSpPr>
          <p:nvPr/>
        </p:nvCxnSpPr>
        <p:spPr>
          <a:xfrm flipH="1">
            <a:off x="7535207" y="5910953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C8D86092-15CF-4438-9261-ED3A023BCFDB}"/>
              </a:ext>
            </a:extLst>
          </p:cNvPr>
          <p:cNvCxnSpPr>
            <a:cxnSpLocks/>
            <a:stCxn id="26" idx="1"/>
          </p:cNvCxnSpPr>
          <p:nvPr/>
        </p:nvCxnSpPr>
        <p:spPr>
          <a:xfrm flipH="1" flipV="1">
            <a:off x="6141139" y="5069801"/>
            <a:ext cx="873742" cy="63352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타원 25">
            <a:extLst>
              <a:ext uri="{FF2B5EF4-FFF2-40B4-BE49-F238E27FC236}">
                <a16:creationId xmlns:a16="http://schemas.microsoft.com/office/drawing/2014/main" id="{C385CBDC-12D7-487C-9EEB-B84A8D415C8B}"/>
              </a:ext>
            </a:extLst>
          </p:cNvPr>
          <p:cNvSpPr/>
          <p:nvPr/>
        </p:nvSpPr>
        <p:spPr>
          <a:xfrm>
            <a:off x="6925607" y="5614050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DE0C9FC-8870-4CFE-9EC4-6769C326BCA2}"/>
                  </a:ext>
                </a:extLst>
              </p:cNvPr>
              <p:cNvSpPr txBox="1"/>
              <p:nvPr/>
            </p:nvSpPr>
            <p:spPr>
              <a:xfrm>
                <a:off x="7041610" y="5734184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DE0C9FC-8870-4CFE-9EC4-6769C326BC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1610" y="5734184"/>
                <a:ext cx="399147" cy="369332"/>
              </a:xfrm>
              <a:prstGeom prst="rect">
                <a:avLst/>
              </a:prstGeom>
              <a:blipFill>
                <a:blip r:embed="rId7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8435F6EB-3A72-4DD8-BFCF-074D4C43A6C4}"/>
              </a:ext>
            </a:extLst>
          </p:cNvPr>
          <p:cNvCxnSpPr>
            <a:cxnSpLocks/>
            <a:stCxn id="26" idx="3"/>
          </p:cNvCxnSpPr>
          <p:nvPr/>
        </p:nvCxnSpPr>
        <p:spPr>
          <a:xfrm flipH="1">
            <a:off x="6141139" y="6134376"/>
            <a:ext cx="873742" cy="63352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A91BCCE-9883-472F-BCA3-BD69A7580837}"/>
                  </a:ext>
                </a:extLst>
              </p:cNvPr>
              <p:cNvSpPr txBox="1"/>
              <p:nvPr/>
            </p:nvSpPr>
            <p:spPr>
              <a:xfrm>
                <a:off x="8064797" y="5949710"/>
                <a:ext cx="57227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A91BCCE-9883-472F-BCA3-BD69A75808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4797" y="5949710"/>
                <a:ext cx="572272" cy="369332"/>
              </a:xfrm>
              <a:prstGeom prst="rect">
                <a:avLst/>
              </a:prstGeom>
              <a:blipFill>
                <a:blip r:embed="rId8"/>
                <a:stretch>
                  <a:fillRect l="-4255" r="-4255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D3810CA-16AB-4E42-8F20-C9851BEE8602}"/>
                  </a:ext>
                </a:extLst>
              </p:cNvPr>
              <p:cNvSpPr txBox="1"/>
              <p:nvPr/>
            </p:nvSpPr>
            <p:spPr>
              <a:xfrm>
                <a:off x="5272128" y="4696816"/>
                <a:ext cx="102810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1.5∗</m:t>
                      </m:r>
                      <m:r>
                        <a:rPr lang="en-US" altLang="ko-KR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D3810CA-16AB-4E42-8F20-C9851BEE86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2128" y="4696816"/>
                <a:ext cx="1028102" cy="369332"/>
              </a:xfrm>
              <a:prstGeom prst="rect">
                <a:avLst/>
              </a:prstGeom>
              <a:blipFill>
                <a:blip r:embed="rId9"/>
                <a:stretch>
                  <a:fillRect l="-1775" r="-1775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E6D45F3-0B89-4105-AA8A-292BEFB360C2}"/>
                  </a:ext>
                </a:extLst>
              </p:cNvPr>
              <p:cNvSpPr txBox="1"/>
              <p:nvPr/>
            </p:nvSpPr>
            <p:spPr>
              <a:xfrm>
                <a:off x="5250907" y="6293728"/>
                <a:ext cx="119802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1.5∗</m:t>
                      </m:r>
                      <m:r>
                        <a:rPr lang="en-US" altLang="ko-KR" sz="24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E6D45F3-0B89-4105-AA8A-292BEFB360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0907" y="6293728"/>
                <a:ext cx="1198020" cy="369332"/>
              </a:xfrm>
              <a:prstGeom prst="rect">
                <a:avLst/>
              </a:prstGeom>
              <a:blipFill>
                <a:blip r:embed="rId10"/>
                <a:stretch>
                  <a:fillRect l="-1015" r="-1523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Box 31">
            <a:extLst>
              <a:ext uri="{FF2B5EF4-FFF2-40B4-BE49-F238E27FC236}">
                <a16:creationId xmlns:a16="http://schemas.microsoft.com/office/drawing/2014/main" id="{51533FE1-093B-4458-BE31-CB30B30BD395}"/>
              </a:ext>
            </a:extLst>
          </p:cNvPr>
          <p:cNvSpPr txBox="1"/>
          <p:nvPr/>
        </p:nvSpPr>
        <p:spPr>
          <a:xfrm>
            <a:off x="5062957" y="2584827"/>
            <a:ext cx="523252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곱연산의 역방향 연산에서는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forward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인자로 전달된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x,y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이용하여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dx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에는 뒤에서 온 미분값인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dout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과  정방향 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연산시 반대편 입력인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self.y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곱하여 대입하고 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dy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에는 뒤에서 온 미분값인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dout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과  정방향 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연산시 반대편 입력인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self.x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곱하여 대입한다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0188250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덧셈 노드의 구현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32F3C7-0AF2-4184-9EE6-99B99F0A624F}"/>
              </a:ext>
            </a:extLst>
          </p:cNvPr>
          <p:cNvSpPr txBox="1"/>
          <p:nvPr/>
        </p:nvSpPr>
        <p:spPr>
          <a:xfrm>
            <a:off x="987552" y="1097280"/>
            <a:ext cx="3857146" cy="3970318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class AddLayer: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__init__(self):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pass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forward(self, x, y):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out = x + y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return out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backward(self, dout):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dx = dout * 1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dy = dout * 1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return dx, dy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FEE0C060-7D69-446B-BFD8-CF034D1D214F}"/>
              </a:ext>
            </a:extLst>
          </p:cNvPr>
          <p:cNvCxnSpPr>
            <a:cxnSpLocks/>
          </p:cNvCxnSpPr>
          <p:nvPr/>
        </p:nvCxnSpPr>
        <p:spPr>
          <a:xfrm flipH="1">
            <a:off x="7880112" y="4691996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881DE6ED-A88B-41DE-AB71-D094D4AAA553}"/>
              </a:ext>
            </a:extLst>
          </p:cNvPr>
          <p:cNvCxnSpPr>
            <a:cxnSpLocks/>
            <a:stCxn id="8" idx="1"/>
          </p:cNvCxnSpPr>
          <p:nvPr/>
        </p:nvCxnSpPr>
        <p:spPr>
          <a:xfrm flipH="1" flipV="1">
            <a:off x="6486044" y="3850844"/>
            <a:ext cx="873742" cy="63352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타원 7">
            <a:extLst>
              <a:ext uri="{FF2B5EF4-FFF2-40B4-BE49-F238E27FC236}">
                <a16:creationId xmlns:a16="http://schemas.microsoft.com/office/drawing/2014/main" id="{526C970E-DF33-4E6C-99D9-7874B661FFDE}"/>
              </a:ext>
            </a:extLst>
          </p:cNvPr>
          <p:cNvSpPr/>
          <p:nvPr/>
        </p:nvSpPr>
        <p:spPr>
          <a:xfrm>
            <a:off x="7270512" y="4395093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0CC1533-BAF6-4BC6-9968-7D22F75C395C}"/>
                  </a:ext>
                </a:extLst>
              </p:cNvPr>
              <p:cNvSpPr txBox="1"/>
              <p:nvPr/>
            </p:nvSpPr>
            <p:spPr>
              <a:xfrm>
                <a:off x="7386515" y="4515227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0CC1533-BAF6-4BC6-9968-7D22F75C39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6515" y="4515227"/>
                <a:ext cx="399147" cy="369332"/>
              </a:xfrm>
              <a:prstGeom prst="rect">
                <a:avLst/>
              </a:prstGeom>
              <a:blipFill>
                <a:blip r:embed="rId3"/>
                <a:stretch>
                  <a:fillRect l="-3077" r="-3077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B6A6446-3A09-4DFD-A24C-D07153A735FB}"/>
              </a:ext>
            </a:extLst>
          </p:cNvPr>
          <p:cNvCxnSpPr>
            <a:cxnSpLocks/>
            <a:stCxn id="8" idx="3"/>
          </p:cNvCxnSpPr>
          <p:nvPr/>
        </p:nvCxnSpPr>
        <p:spPr>
          <a:xfrm flipH="1">
            <a:off x="6486044" y="4915419"/>
            <a:ext cx="873742" cy="63352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A02A84C-C087-4285-8B85-0D6BEE04EDE9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6621158" y="1351555"/>
            <a:ext cx="763347" cy="598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1FD22AAC-3637-4050-A4A1-C4F7D3A1CF3F}"/>
              </a:ext>
            </a:extLst>
          </p:cNvPr>
          <p:cNvCxnSpPr>
            <a:cxnSpLocks/>
            <a:stCxn id="14" idx="6"/>
          </p:cNvCxnSpPr>
          <p:nvPr/>
        </p:nvCxnSpPr>
        <p:spPr>
          <a:xfrm>
            <a:off x="7904831" y="2166004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8E8EDF16-309F-4C52-B8B4-D3A548ED6071}"/>
              </a:ext>
            </a:extLst>
          </p:cNvPr>
          <p:cNvCxnSpPr>
            <a:cxnSpLocks/>
            <a:endCxn id="14" idx="3"/>
          </p:cNvCxnSpPr>
          <p:nvPr/>
        </p:nvCxnSpPr>
        <p:spPr>
          <a:xfrm flipV="1">
            <a:off x="6522653" y="2381530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타원 13">
            <a:extLst>
              <a:ext uri="{FF2B5EF4-FFF2-40B4-BE49-F238E27FC236}">
                <a16:creationId xmlns:a16="http://schemas.microsoft.com/office/drawing/2014/main" id="{6090F9B0-7E70-4CD5-9C2B-3175B1A1CC50}"/>
              </a:ext>
            </a:extLst>
          </p:cNvPr>
          <p:cNvSpPr/>
          <p:nvPr/>
        </p:nvSpPr>
        <p:spPr>
          <a:xfrm>
            <a:off x="7295231" y="1861204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4A00E20-FDC9-4657-B250-2508605EF6E4}"/>
                  </a:ext>
                </a:extLst>
              </p:cNvPr>
              <p:cNvSpPr txBox="1"/>
              <p:nvPr/>
            </p:nvSpPr>
            <p:spPr>
              <a:xfrm>
                <a:off x="7411234" y="1981338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4A00E20-FDC9-4657-B250-2508605EF6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1234" y="1981338"/>
                <a:ext cx="399147" cy="369332"/>
              </a:xfrm>
              <a:prstGeom prst="rect">
                <a:avLst/>
              </a:prstGeom>
              <a:blipFill>
                <a:blip r:embed="rId4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E46E89B-026C-4479-81CB-80589E2CB974}"/>
                  </a:ext>
                </a:extLst>
              </p:cNvPr>
              <p:cNvSpPr txBox="1"/>
              <p:nvPr/>
            </p:nvSpPr>
            <p:spPr>
              <a:xfrm>
                <a:off x="6188974" y="1027508"/>
                <a:ext cx="5097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E46E89B-026C-4479-81CB-80589E2CB9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8974" y="1027508"/>
                <a:ext cx="509755" cy="369332"/>
              </a:xfrm>
              <a:prstGeom prst="rect">
                <a:avLst/>
              </a:prstGeom>
              <a:blipFill>
                <a:blip r:embed="rId5"/>
                <a:stretch>
                  <a:fillRect l="-3571" r="-4762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1E01703-7976-4EEC-AA43-642670173212}"/>
                  </a:ext>
                </a:extLst>
              </p:cNvPr>
              <p:cNvSpPr txBox="1"/>
              <p:nvPr/>
            </p:nvSpPr>
            <p:spPr>
              <a:xfrm>
                <a:off x="8310401" y="1787653"/>
                <a:ext cx="5097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1E01703-7976-4EEC-AA43-6426701732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0401" y="1787653"/>
                <a:ext cx="509755" cy="369332"/>
              </a:xfrm>
              <a:prstGeom prst="rect">
                <a:avLst/>
              </a:prstGeom>
              <a:blipFill>
                <a:blip r:embed="rId6"/>
                <a:stretch>
                  <a:fillRect l="-4762" r="-5952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2B5FBE7-07CE-4F33-820C-8D8C592F8E0E}"/>
                  </a:ext>
                </a:extLst>
              </p:cNvPr>
              <p:cNvSpPr txBox="1"/>
              <p:nvPr/>
            </p:nvSpPr>
            <p:spPr>
              <a:xfrm>
                <a:off x="6105458" y="2640830"/>
                <a:ext cx="3398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2B5FBE7-07CE-4F33-820C-8D8C592F8E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5458" y="2640830"/>
                <a:ext cx="339837" cy="369332"/>
              </a:xfrm>
              <a:prstGeom prst="rect">
                <a:avLst/>
              </a:prstGeom>
              <a:blipFill>
                <a:blip r:embed="rId7"/>
                <a:stretch>
                  <a:fillRect l="-9091" r="-9091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7F3CF3A-5138-4A63-A9CC-AA67BEE845B6}"/>
                  </a:ext>
                </a:extLst>
              </p:cNvPr>
              <p:cNvSpPr txBox="1"/>
              <p:nvPr/>
            </p:nvSpPr>
            <p:spPr>
              <a:xfrm>
                <a:off x="8409702" y="4730753"/>
                <a:ext cx="57227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7F3CF3A-5138-4A63-A9CC-AA67BEE845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9702" y="4730753"/>
                <a:ext cx="572272" cy="369332"/>
              </a:xfrm>
              <a:prstGeom prst="rect">
                <a:avLst/>
              </a:prstGeom>
              <a:blipFill>
                <a:blip r:embed="rId8"/>
                <a:stretch>
                  <a:fillRect l="-4301" r="-5376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8CEC144-ABC3-426A-AB07-7D4C3D09C9F8}"/>
                  </a:ext>
                </a:extLst>
              </p:cNvPr>
              <p:cNvSpPr txBox="1"/>
              <p:nvPr/>
            </p:nvSpPr>
            <p:spPr>
              <a:xfrm>
                <a:off x="6126679" y="3446321"/>
                <a:ext cx="57227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8CEC144-ABC3-426A-AB07-7D4C3D09C9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6679" y="3446321"/>
                <a:ext cx="572272" cy="369332"/>
              </a:xfrm>
              <a:prstGeom prst="rect">
                <a:avLst/>
              </a:prstGeom>
              <a:blipFill>
                <a:blip r:embed="rId9"/>
                <a:stretch>
                  <a:fillRect l="-3191" r="-5319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BDE287F-1BEC-4D15-A4BA-4BA676F8764D}"/>
                  </a:ext>
                </a:extLst>
              </p:cNvPr>
              <p:cNvSpPr txBox="1"/>
              <p:nvPr/>
            </p:nvSpPr>
            <p:spPr>
              <a:xfrm>
                <a:off x="6105458" y="5043233"/>
                <a:ext cx="57227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BDE287F-1BEC-4D15-A4BA-4BA676F876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5458" y="5043233"/>
                <a:ext cx="572272" cy="369332"/>
              </a:xfrm>
              <a:prstGeom prst="rect">
                <a:avLst/>
              </a:prstGeom>
              <a:blipFill>
                <a:blip r:embed="rId10"/>
                <a:stretch>
                  <a:fillRect l="-4301" r="-5376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28419722"/>
      </p:ext>
    </p:extLst>
  </p:cSld>
  <p:clrMapOvr>
    <a:masterClrMapping/>
  </p:clrMapOvr>
</p:sld>
</file>

<file path=ppt/theme/theme1.xml><?xml version="1.0" encoding="utf-8"?>
<a:theme xmlns:a="http://schemas.openxmlformats.org/drawingml/2006/main" name="1_제목 슬라이드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CC"/>
        </a:solidFill>
        <a:ln w="19050">
          <a:solidFill>
            <a:srgbClr val="FFC000"/>
          </a:solidFill>
        </a:ln>
      </a:spPr>
      <a:bodyPr rtlCol="0" anchor="ctr"/>
      <a:lstStyle>
        <a:defPPr algn="ctr">
          <a:defRPr sz="1800" smtClean="0">
            <a:solidFill>
              <a:schemeClr val="tx1"/>
            </a:solidFill>
            <a:latin typeface="Consolas" panose="020B0609020204030204" pitchFamily="49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rgbClr val="002060"/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lnSpc>
            <a:spcPct val="130000"/>
          </a:lnSpc>
          <a:buClr>
            <a:srgbClr val="C5003D"/>
          </a:buClr>
          <a:defRPr sz="1800" smtClean="0">
            <a:solidFill>
              <a:schemeClr val="tx1"/>
            </a:solidFill>
            <a:latin typeface="Consolas" panose="020B0609020204030204" pitchFamily="49" charset="0"/>
            <a:ea typeface="+mn-ea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38_기본 디자인">
  <a:themeElements>
    <a:clrScheme name="38_기본 디자인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38_기본 디자인">
      <a:majorFont>
        <a:latin typeface="굴림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CC"/>
        </a:solidFill>
        <a:ln w="19050">
          <a:solidFill>
            <a:srgbClr val="FF6600"/>
          </a:solidFill>
        </a:ln>
      </a:spPr>
      <a:bodyPr rtlCol="0" anchor="ctr"/>
      <a:lstStyle>
        <a:defPPr algn="ctr">
          <a:defRPr>
            <a:solidFill>
              <a:schemeClr val="tx1"/>
            </a:solidFill>
            <a:latin typeface="Consolas" panose="020B0609020204030204" pitchFamily="49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 algn="l">
          <a:defRPr sz="2400" smtClean="0">
            <a:solidFill>
              <a:schemeClr val="tx1"/>
            </a:solidFill>
            <a:latin typeface="Consolas" panose="020B0609020204030204" pitchFamily="49" charset="0"/>
          </a:defRPr>
        </a:defPPr>
      </a:lstStyle>
    </a:txDef>
  </a:objectDefaults>
  <a:extraClrSchemeLst>
    <a:extraClrScheme>
      <a:clrScheme name="38_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8_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8_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8_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8_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8_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70254</TotalTime>
  <Words>20395</Words>
  <Application>Microsoft Office PowerPoint</Application>
  <PresentationFormat>사용자 지정</PresentationFormat>
  <Paragraphs>6850</Paragraphs>
  <Slides>252</Slides>
  <Notes>246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252</vt:i4>
      </vt:variant>
    </vt:vector>
  </HeadingPairs>
  <TitlesOfParts>
    <vt:vector size="263" baseType="lpstr">
      <vt:lpstr>맑은 고딕</vt:lpstr>
      <vt:lpstr>굴림</vt:lpstr>
      <vt:lpstr>맑은 고딕</vt:lpstr>
      <vt:lpstr>Cambria Math</vt:lpstr>
      <vt:lpstr>Arial</vt:lpstr>
      <vt:lpstr>Microsoft Sans Serif</vt:lpstr>
      <vt:lpstr>Candara</vt:lpstr>
      <vt:lpstr>Consolas</vt:lpstr>
      <vt:lpstr>고도 M</vt:lpstr>
      <vt:lpstr>1_제목 슬라이드</vt:lpstr>
      <vt:lpstr>38_기본 디자인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LG CNS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matthew</dc:creator>
  <cp:lastModifiedBy>kim jungin</cp:lastModifiedBy>
  <cp:revision>3848</cp:revision>
  <dcterms:created xsi:type="dcterms:W3CDTF">2008-02-04T08:04:25Z</dcterms:created>
  <dcterms:modified xsi:type="dcterms:W3CDTF">2020-12-18T01:42:15Z</dcterms:modified>
</cp:coreProperties>
</file>